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0"/>
  </p:notesMasterIdLst>
  <p:handoutMasterIdLst>
    <p:handoutMasterId r:id="rId51"/>
  </p:handoutMasterIdLst>
  <p:sldIdLst>
    <p:sldId id="457" r:id="rId2"/>
    <p:sldId id="499" r:id="rId3"/>
    <p:sldId id="500" r:id="rId4"/>
    <p:sldId id="423" r:id="rId5"/>
    <p:sldId id="440" r:id="rId6"/>
    <p:sldId id="506" r:id="rId7"/>
    <p:sldId id="441" r:id="rId8"/>
    <p:sldId id="501" r:id="rId9"/>
    <p:sldId id="425" r:id="rId10"/>
    <p:sldId id="428" r:id="rId11"/>
    <p:sldId id="442" r:id="rId12"/>
    <p:sldId id="426" r:id="rId13"/>
    <p:sldId id="427" r:id="rId14"/>
    <p:sldId id="443" r:id="rId15"/>
    <p:sldId id="489" r:id="rId16"/>
    <p:sldId id="502" r:id="rId17"/>
    <p:sldId id="490" r:id="rId18"/>
    <p:sldId id="430" r:id="rId19"/>
    <p:sldId id="448" r:id="rId20"/>
    <p:sldId id="449" r:id="rId21"/>
    <p:sldId id="450" r:id="rId22"/>
    <p:sldId id="451" r:id="rId23"/>
    <p:sldId id="452" r:id="rId24"/>
    <p:sldId id="455" r:id="rId25"/>
    <p:sldId id="436" r:id="rId26"/>
    <p:sldId id="437" r:id="rId27"/>
    <p:sldId id="491" r:id="rId28"/>
    <p:sldId id="503" r:id="rId29"/>
    <p:sldId id="434" r:id="rId30"/>
    <p:sldId id="435" r:id="rId31"/>
    <p:sldId id="492" r:id="rId32"/>
    <p:sldId id="493" r:id="rId33"/>
    <p:sldId id="504" r:id="rId34"/>
    <p:sldId id="460" r:id="rId35"/>
    <p:sldId id="467" r:id="rId36"/>
    <p:sldId id="468" r:id="rId37"/>
    <p:sldId id="494" r:id="rId38"/>
    <p:sldId id="514" r:id="rId39"/>
    <p:sldId id="510" r:id="rId40"/>
    <p:sldId id="512" r:id="rId41"/>
    <p:sldId id="515" r:id="rId42"/>
    <p:sldId id="481" r:id="rId43"/>
    <p:sldId id="505" r:id="rId44"/>
    <p:sldId id="484" r:id="rId45"/>
    <p:sldId id="485" r:id="rId46"/>
    <p:sldId id="487" r:id="rId47"/>
    <p:sldId id="488" r:id="rId48"/>
    <p:sldId id="498" r:id="rId4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9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1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2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9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1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9935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Tuesday, November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Tuesday, November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10" r:id="rId12"/>
    <p:sldLayoutId id="2147484311" r:id="rId13"/>
    <p:sldLayoutId id="214748431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mtClean="0"/>
              <a:t>         트리</a:t>
            </a:r>
            <a:endParaRPr lang="ko-KR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2"/>
    </mc:Choice>
    <mc:Fallback xmlns="">
      <p:transition spd="slow" advTm="73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포화 이진 트리</a:t>
            </a:r>
            <a:r>
              <a:rPr lang="en-US" altLang="ko-KR" dirty="0" smtClean="0"/>
              <a:t>(full binary tree)</a:t>
            </a:r>
          </a:p>
          <a:p>
            <a:pPr lvl="1"/>
            <a:r>
              <a:rPr lang="ko-KR" altLang="en-US" dirty="0" smtClean="0"/>
              <a:t>트리의 각 레벨에 노드가 꽉 차있는 </a:t>
            </a:r>
            <a:r>
              <a:rPr lang="ko-KR" altLang="en-US" dirty="0" err="1" smtClean="0"/>
              <a:t>이진트리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노드의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14337" name="_x342479144" descr="EMB00001a9852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1763815"/>
            <a:ext cx="1968064" cy="153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이진 트리의 분류</a:t>
            </a:r>
          </a:p>
        </p:txBody>
      </p:sp>
      <p:pic>
        <p:nvPicPr>
          <p:cNvPr id="6145" name="_x363220768" descr="EMB000018f05e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750138"/>
            <a:ext cx="4888569" cy="18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1"/>
    </mc:Choice>
    <mc:Fallback xmlns="">
      <p:transition spd="slow" advTm="4770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736" x="7708900" y="5329238"/>
          <p14:tracePt t="12785" x="7700963" y="5322888"/>
          <p14:tracePt t="12801" x="7686675" y="5286375"/>
          <p14:tracePt t="12818" x="7658100" y="5251450"/>
          <p14:tracePt t="12824" x="7615238" y="5194300"/>
          <p14:tracePt t="12836" x="7580313" y="5086350"/>
          <p14:tracePt t="12853" x="7551738" y="4965700"/>
          <p14:tracePt t="12870" x="7529513" y="4851400"/>
          <p14:tracePt t="12887" x="7508875" y="4765675"/>
          <p14:tracePt t="12904" x="7486650" y="4700588"/>
          <p14:tracePt t="12921" x="7472363" y="4622800"/>
          <p14:tracePt t="12938" x="7429500" y="4471988"/>
          <p14:tracePt t="12955" x="7415213" y="4265613"/>
          <p14:tracePt t="12972" x="7380288" y="3957638"/>
          <p14:tracePt t="12989" x="7366000" y="3765550"/>
          <p14:tracePt t="12994" x="7351713" y="3671888"/>
          <p14:tracePt t="13005" x="7329488" y="3608388"/>
          <p14:tracePt t="13022" x="7329488" y="3486150"/>
          <p14:tracePt t="13041" x="7329488" y="3365500"/>
          <p14:tracePt t="13058" x="7329488" y="3243263"/>
          <p14:tracePt t="13075" x="7358063" y="3100388"/>
          <p14:tracePt t="13092" x="7380288" y="2965450"/>
          <p14:tracePt t="13109" x="7380288" y="2814638"/>
          <p14:tracePt t="13126" x="7386638" y="2600325"/>
          <p14:tracePt t="13141" x="7400925" y="2528888"/>
          <p14:tracePt t="13159" x="7437438" y="2314575"/>
          <p14:tracePt t="13175" x="7437438" y="2171700"/>
          <p14:tracePt t="13192" x="7437438" y="2014538"/>
          <p14:tracePt t="13211" x="7437438" y="1928813"/>
          <p14:tracePt t="13226" x="7437438" y="1893888"/>
          <p14:tracePt t="13243" x="7437438" y="1885950"/>
          <p14:tracePt t="13262" x="7437438" y="1879600"/>
          <p14:tracePt t="13277" x="7443788" y="1871663"/>
          <p14:tracePt t="13294" x="7443788" y="1857375"/>
          <p14:tracePt t="13312" x="7451725" y="1851025"/>
          <p14:tracePt t="13328" x="7451725" y="1843088"/>
          <p14:tracePt t="13419" x="7451725" y="1851025"/>
          <p14:tracePt t="13425" x="7451725" y="1857375"/>
          <p14:tracePt t="13435" x="7451725" y="1893888"/>
          <p14:tracePt t="13449" x="7451725" y="1936750"/>
          <p14:tracePt t="13464" x="7443788" y="1993900"/>
          <p14:tracePt t="13481" x="7443788" y="2043113"/>
          <p14:tracePt t="13498" x="7437438" y="2065338"/>
          <p14:tracePt t="13515" x="7437438" y="2093913"/>
          <p14:tracePt t="13532" x="7429500" y="2108200"/>
          <p14:tracePt t="13549" x="7415213" y="2122488"/>
          <p14:tracePt t="13583" x="7408863" y="2136775"/>
          <p14:tracePt t="13600" x="7408863" y="2151063"/>
          <p14:tracePt t="13617" x="7394575" y="2165350"/>
          <p14:tracePt t="13726" x="7394575" y="2171700"/>
          <p14:tracePt t="13786" x="7386638" y="2171700"/>
          <p14:tracePt t="13799" x="7386638" y="2165350"/>
          <p14:tracePt t="13815" x="7380288" y="2157413"/>
          <p14:tracePt t="13831" x="7372350" y="2157413"/>
          <p14:tracePt t="13893" x="7372350" y="2151063"/>
          <p14:tracePt t="13924" x="7366000" y="2151063"/>
          <p14:tracePt t="13932" x="7358063" y="2151063"/>
          <p14:tracePt t="13948" x="7343775" y="2151063"/>
          <p14:tracePt t="14027" x="7337425" y="2151063"/>
          <p14:tracePt t="14050" x="7337425" y="2143125"/>
          <p14:tracePt t="14067" x="7329488" y="2136775"/>
          <p14:tracePt t="14184" x="7323138" y="2136775"/>
          <p14:tracePt t="14209" x="7315200" y="2136775"/>
          <p14:tracePt t="14246" x="7308850" y="2143125"/>
          <p14:tracePt t="14271" x="7300913" y="2143125"/>
          <p14:tracePt t="14278" x="7294563" y="2143125"/>
          <p14:tracePt t="14286" x="7286625" y="2151063"/>
          <p14:tracePt t="14296" x="7280275" y="2151063"/>
          <p14:tracePt t="14314" x="7265988" y="2157413"/>
          <p14:tracePt t="14330" x="7251700" y="2165350"/>
          <p14:tracePt t="14347" x="7237413" y="2179638"/>
          <p14:tracePt t="14365" x="7229475" y="2179638"/>
          <p14:tracePt t="14381" x="7208838" y="2193925"/>
          <p14:tracePt t="14398" x="7194550" y="2200275"/>
          <p14:tracePt t="14415" x="7180263" y="2222500"/>
          <p14:tracePt t="14433" x="7158038" y="2236788"/>
          <p14:tracePt t="14451" x="7137400" y="2271713"/>
          <p14:tracePt t="14469" x="7094538" y="2328863"/>
          <p14:tracePt t="14485" x="7037388" y="2428875"/>
          <p14:tracePt t="14488" x="7029450" y="2457450"/>
          <p14:tracePt t="14502" x="7008813" y="2486025"/>
          <p14:tracePt t="14519" x="7008813" y="2493963"/>
          <p14:tracePt t="14639" x="7015163" y="2493963"/>
          <p14:tracePt t="14646" x="7058025" y="2471738"/>
          <p14:tracePt t="14654" x="7129463" y="2428875"/>
          <p14:tracePt t="14673" x="7272338" y="2379663"/>
          <p14:tracePt t="14689" x="7329488" y="2365375"/>
          <p14:tracePt t="14706" x="7366000" y="2357438"/>
          <p14:tracePt t="14723" x="7394575" y="2343150"/>
          <p14:tracePt t="14741" x="7423150" y="2328863"/>
          <p14:tracePt t="14758" x="7466013" y="2300288"/>
          <p14:tracePt t="14775" x="7500938" y="2265363"/>
          <p14:tracePt t="14791" x="7537450" y="2222500"/>
          <p14:tracePt t="14808" x="7580313" y="2208213"/>
          <p14:tracePt t="14824" x="7594600" y="2200275"/>
          <p14:tracePt t="14939" x="7600950" y="2200275"/>
          <p14:tracePt t="14947" x="7615238" y="2214563"/>
          <p14:tracePt t="14959" x="7629525" y="2222500"/>
          <p14:tracePt t="14977" x="7658100" y="2236788"/>
          <p14:tracePt t="14981" x="7680325" y="2257425"/>
          <p14:tracePt t="14993" x="7723188" y="2286000"/>
          <p14:tracePt t="15010" x="7772400" y="2328863"/>
          <p14:tracePt t="15027" x="7815263" y="2371725"/>
          <p14:tracePt t="15044" x="7843838" y="2386013"/>
          <p14:tracePt t="15063" x="7872413" y="2400300"/>
          <p14:tracePt t="15080" x="7915275" y="2436813"/>
          <p14:tracePt t="15096" x="7937500" y="2436813"/>
          <p14:tracePt t="15114" x="7943850" y="2443163"/>
          <p14:tracePt t="15215" x="7943850" y="2451100"/>
          <p14:tracePt t="15221" x="7943850" y="2457450"/>
          <p14:tracePt t="15238" x="7937500" y="2457450"/>
          <p14:tracePt t="15248" x="7929563" y="2457450"/>
          <p14:tracePt t="15265" x="7915275" y="2457450"/>
          <p14:tracePt t="15282" x="7851775" y="2471738"/>
          <p14:tracePt t="15299" x="7808913" y="2471738"/>
          <p14:tracePt t="15316" x="7729538" y="2486025"/>
          <p14:tracePt t="15333" x="7658100" y="2493963"/>
          <p14:tracePt t="15350" x="7594600" y="2514600"/>
          <p14:tracePt t="15367" x="7494588" y="2543175"/>
          <p14:tracePt t="15369" x="7451725" y="2565400"/>
          <p14:tracePt t="15386" x="7366000" y="2571750"/>
          <p14:tracePt t="15403" x="7265988" y="2586038"/>
          <p14:tracePt t="15419" x="7194550" y="2600325"/>
          <p14:tracePt t="15436" x="7115175" y="2628900"/>
          <p14:tracePt t="15452" x="7043738" y="2651125"/>
          <p14:tracePt t="15468" x="6994525" y="2665413"/>
          <p14:tracePt t="15486" x="6937375" y="2665413"/>
          <p14:tracePt t="15503" x="6923088" y="2679700"/>
          <p14:tracePt t="15520" x="6908800" y="2679700"/>
          <p14:tracePt t="15554" x="6900863" y="2679700"/>
          <p14:tracePt t="15571" x="6886575" y="2679700"/>
          <p14:tracePt t="15588" x="6865938" y="2693988"/>
          <p14:tracePt t="15605" x="6843713" y="2700338"/>
          <p14:tracePt t="15622" x="6823075" y="2708275"/>
          <p14:tracePt t="15658" x="6815138" y="2714625"/>
          <p14:tracePt t="15675" x="6815138" y="2722563"/>
          <p14:tracePt t="15692" x="6815138" y="2736850"/>
          <p14:tracePt t="15709" x="6815138" y="2743200"/>
          <p14:tracePt t="15726" x="6808788" y="2751138"/>
          <p14:tracePt t="15808" x="6808788" y="2757488"/>
          <p14:tracePt t="15824" x="6815138" y="2765425"/>
          <p14:tracePt t="15832" x="6823075" y="2765425"/>
          <p14:tracePt t="15842" x="6829425" y="2771775"/>
          <p14:tracePt t="15862" x="6843713" y="2779713"/>
          <p14:tracePt t="15877" x="6851650" y="2779713"/>
          <p14:tracePt t="15894" x="6865938" y="2786063"/>
          <p14:tracePt t="15928" x="6872288" y="2786063"/>
          <p14:tracePt t="15945" x="6880225" y="2794000"/>
          <p14:tracePt t="15962" x="6923088" y="2814638"/>
          <p14:tracePt t="15979" x="6951663" y="2814638"/>
          <p14:tracePt t="15996" x="6965950" y="2822575"/>
          <p14:tracePt t="16014" x="7000875" y="2828925"/>
          <p14:tracePt t="16031" x="7015163" y="2828925"/>
          <p14:tracePt t="16047" x="7023100" y="2828925"/>
          <p14:tracePt t="16064" x="7029450" y="2828925"/>
          <p14:tracePt t="16080" x="7037388" y="2828925"/>
          <p14:tracePt t="16120" x="7043738" y="2828925"/>
          <p14:tracePt t="16222" x="7051675" y="2828925"/>
          <p14:tracePt t="16854" x="7051675" y="2836863"/>
          <p14:tracePt t="16869" x="7043738" y="2836863"/>
          <p14:tracePt t="16892" x="7037388" y="2836863"/>
          <p14:tracePt t="16901" x="7037388" y="2843213"/>
          <p14:tracePt t="16908" x="7037388" y="2851150"/>
          <p14:tracePt t="16923" x="7029450" y="2851150"/>
          <p14:tracePt t="16933" x="7023100" y="2857500"/>
          <p14:tracePt t="16982" x="7015163" y="2857500"/>
          <p14:tracePt t="16985" x="7008813" y="2865438"/>
          <p14:tracePt t="17002" x="7000875" y="2871788"/>
          <p14:tracePt t="17043" x="7000875" y="2879725"/>
          <p14:tracePt t="17051" x="6994525" y="2879725"/>
          <p14:tracePt t="17076" x="6994525" y="2886075"/>
          <p14:tracePt t="17089" x="6986588" y="2894013"/>
          <p14:tracePt t="17110" x="6980238" y="2900363"/>
          <p14:tracePt t="17127" x="6972300" y="2922588"/>
          <p14:tracePt t="17135" x="6965950" y="2936875"/>
          <p14:tracePt t="17143" x="6958013" y="2943225"/>
          <p14:tracePt t="17152" x="6951663" y="2943225"/>
          <p14:tracePt t="17169" x="6943725" y="2943225"/>
          <p14:tracePt t="17185" x="6937375" y="2943225"/>
          <p14:tracePt t="17202" x="6929438" y="2951163"/>
          <p14:tracePt t="17219" x="6923088" y="2951163"/>
          <p14:tracePt t="17268" x="6923088" y="2957513"/>
          <p14:tracePt t="17279" x="6915150" y="2957513"/>
          <p14:tracePt t="17293" x="6915150" y="2965450"/>
          <p14:tracePt t="17304" x="6908800" y="2965450"/>
          <p14:tracePt t="17370" x="6900863" y="2965450"/>
          <p14:tracePt t="17408" x="6900863" y="2971800"/>
          <p14:tracePt t="17427" x="6894513" y="2971800"/>
          <p14:tracePt t="17466" x="6886575" y="2971800"/>
          <p14:tracePt t="17536" x="6880225" y="2971800"/>
          <p14:tracePt t="17579" x="6872288" y="2971800"/>
          <p14:tracePt t="17628" x="6865938" y="2971800"/>
          <p14:tracePt t="17636" x="6865938" y="2965450"/>
          <p14:tracePt t="17666" x="6865938" y="2957513"/>
          <p14:tracePt t="17675" x="6865938" y="2951163"/>
          <p14:tracePt t="17683" x="6865938" y="2943225"/>
          <p14:tracePt t="17694" x="6865938" y="2936875"/>
          <p14:tracePt t="17712" x="6858000" y="2879725"/>
          <p14:tracePt t="17729" x="6858000" y="2865438"/>
          <p14:tracePt t="17748" x="6858000" y="2851150"/>
          <p14:tracePt t="17765" x="6858000" y="2836863"/>
          <p14:tracePt t="17767" x="6858000" y="2828925"/>
          <p14:tracePt t="17782" x="6858000" y="2808288"/>
          <p14:tracePt t="17799" x="6865938" y="2779713"/>
          <p14:tracePt t="17816" x="6872288" y="2751138"/>
          <p14:tracePt t="17831" x="6886575" y="2722563"/>
          <p14:tracePt t="17850" x="6894513" y="2700338"/>
          <p14:tracePt t="17867" x="6900863" y="2686050"/>
          <p14:tracePt t="17869" x="6900863" y="2679700"/>
          <p14:tracePt t="17886" x="6900863" y="2671763"/>
          <p14:tracePt t="17900" x="6900863" y="2665413"/>
          <p14:tracePt t="17916" x="6908800" y="2657475"/>
          <p14:tracePt t="17933" x="6915150" y="2643188"/>
          <p14:tracePt t="17951" x="6929438" y="2622550"/>
          <p14:tracePt t="17968" x="6943725" y="2614613"/>
          <p14:tracePt t="17984" x="6943725" y="2608263"/>
          <p14:tracePt t="18097" x="6943725" y="2600325"/>
          <p14:tracePt t="18146" x="6951663" y="2600325"/>
          <p14:tracePt t="18160" x="6951663" y="2593975"/>
          <p14:tracePt t="21018" x="6958013" y="2593975"/>
          <p14:tracePt t="21033" x="6972300" y="2586038"/>
          <p14:tracePt t="21042" x="6980238" y="2586038"/>
          <p14:tracePt t="21046" x="6980238" y="2579688"/>
          <p14:tracePt t="21062" x="6994525" y="2579688"/>
          <p14:tracePt t="21076" x="7000875" y="2579688"/>
          <p14:tracePt t="21093" x="7008813" y="2579688"/>
          <p14:tracePt t="21110" x="7037388" y="2571750"/>
          <p14:tracePt t="21127" x="7065963" y="2565400"/>
          <p14:tracePt t="21144" x="7094538" y="2565400"/>
          <p14:tracePt t="21161" x="7100888" y="2557463"/>
          <p14:tracePt t="21180" x="7115175" y="2551113"/>
          <p14:tracePt t="21291" x="7115175" y="2543175"/>
          <p14:tracePt t="21377" x="7115175" y="2536825"/>
          <p14:tracePt t="21449" x="7115175" y="2528888"/>
          <p14:tracePt t="21457" x="7115175" y="2522538"/>
          <p14:tracePt t="21467" x="7108825" y="2508250"/>
          <p14:tracePt t="21485" x="7108825" y="2443163"/>
          <p14:tracePt t="21501" x="7108825" y="2379663"/>
          <p14:tracePt t="21519" x="7108825" y="2308225"/>
          <p14:tracePt t="21535" x="7108825" y="2265363"/>
          <p14:tracePt t="21552" x="7129463" y="2251075"/>
          <p14:tracePt t="21569" x="7151688" y="2228850"/>
          <p14:tracePt t="21587" x="7180263" y="2171700"/>
          <p14:tracePt t="21603" x="7186613" y="2151063"/>
          <p14:tracePt t="21620" x="7186613" y="2143125"/>
          <p14:tracePt t="21638" x="7200900" y="2136775"/>
          <p14:tracePt t="21671" x="7215188" y="2128838"/>
          <p14:tracePt t="21690" x="7237413" y="2122488"/>
          <p14:tracePt t="21705" x="7243763" y="2114550"/>
          <p14:tracePt t="21722" x="7265988" y="2114550"/>
          <p14:tracePt t="21738" x="7286625" y="2114550"/>
          <p14:tracePt t="21755" x="7300913" y="2114550"/>
          <p14:tracePt t="21774" x="7323138" y="2100263"/>
          <p14:tracePt t="21790" x="7329488" y="2093913"/>
          <p14:tracePt t="21807" x="7343775" y="2085975"/>
          <p14:tracePt t="21825" x="7343775" y="2079625"/>
          <p14:tracePt t="21840" x="7351713" y="2079625"/>
          <p14:tracePt t="21877" x="7358063" y="2079625"/>
          <p14:tracePt t="21884" x="7366000" y="2079625"/>
          <p14:tracePt t="21892" x="7380288" y="2079625"/>
          <p14:tracePt t="21909" x="7394575" y="2079625"/>
          <p14:tracePt t="21926" x="7400925" y="2071688"/>
          <p14:tracePt t="21943" x="7408863" y="2071688"/>
          <p14:tracePt t="22650" x="7400925" y="2071688"/>
          <p14:tracePt t="22674" x="7394575" y="2071688"/>
          <p14:tracePt t="22697" x="7386638" y="2071688"/>
          <p14:tracePt t="22706" x="7380288" y="2071688"/>
          <p14:tracePt t="22712" x="7372350" y="2071688"/>
          <p14:tracePt t="22730" x="7358063" y="2071688"/>
          <p14:tracePt t="22743" x="7351713" y="2071688"/>
          <p14:tracePt t="22761" x="7343775" y="2071688"/>
          <p14:tracePt t="22776" x="7329488" y="2071688"/>
          <p14:tracePt t="22793" x="7323138" y="2071688"/>
          <p14:tracePt t="22810" x="7308850" y="2071688"/>
          <p14:tracePt t="22827" x="7294563" y="2071688"/>
          <p14:tracePt t="22844" x="7280275" y="2071688"/>
          <p14:tracePt t="22860" x="7265988" y="2071688"/>
          <p14:tracePt t="22879" x="7251700" y="2071688"/>
          <p14:tracePt t="22896" x="7237413" y="2071688"/>
          <p14:tracePt t="22911" x="7208838" y="2071688"/>
          <p14:tracePt t="22914" x="7194550" y="2065338"/>
          <p14:tracePt t="22930" x="7172325" y="2065338"/>
          <p14:tracePt t="22947" x="7151688" y="2065338"/>
          <p14:tracePt t="22964" x="7129463" y="2065338"/>
          <p14:tracePt t="22979" x="7123113" y="2065338"/>
          <p14:tracePt t="22996" x="7115175" y="2065338"/>
          <p14:tracePt t="23014" x="7100888" y="2065338"/>
          <p14:tracePt t="23031" x="7086600" y="2065338"/>
          <p14:tracePt t="23047" x="7072313" y="2065338"/>
          <p14:tracePt t="23064" x="7065963" y="2065338"/>
          <p14:tracePt t="23081" x="7065963" y="2057400"/>
          <p14:tracePt t="23167" x="7065963" y="2051050"/>
          <p14:tracePt t="23174" x="7072313" y="2043113"/>
          <p14:tracePt t="23183" x="7086600" y="2043113"/>
          <p14:tracePt t="23200" x="7100888" y="2043113"/>
          <p14:tracePt t="23217" x="7123113" y="2036763"/>
          <p14:tracePt t="23234" x="7158038" y="2036763"/>
          <p14:tracePt t="23251" x="7215188" y="2036763"/>
          <p14:tracePt t="23268" x="7272338" y="2036763"/>
          <p14:tracePt t="23285" x="7329488" y="2036763"/>
          <p14:tracePt t="23302" x="7380288" y="2043113"/>
          <p14:tracePt t="23319" x="7415213" y="2043113"/>
          <p14:tracePt t="23321" x="7429500" y="2043113"/>
          <p14:tracePt t="23339" x="7437438" y="2043113"/>
          <p14:tracePt t="23501" x="7437438" y="2051050"/>
          <p14:tracePt t="23510" x="7429500" y="2057400"/>
          <p14:tracePt t="23517" x="7415213" y="2071688"/>
          <p14:tracePt t="23528" x="7372350" y="2093913"/>
          <p14:tracePt t="23541" x="7294563" y="2143125"/>
          <p14:tracePt t="23558" x="7251700" y="2165350"/>
          <p14:tracePt t="23575" x="7180263" y="2185988"/>
          <p14:tracePt t="23591" x="7108825" y="2222500"/>
          <p14:tracePt t="23608" x="7065963" y="2251075"/>
          <p14:tracePt t="23625" x="7023100" y="2286000"/>
          <p14:tracePt t="23642" x="7000875" y="2300288"/>
          <p14:tracePt t="23659" x="6972300" y="2322513"/>
          <p14:tracePt t="23676" x="6937375" y="2336800"/>
          <p14:tracePt t="23693" x="6880225" y="2357438"/>
          <p14:tracePt t="23711" x="6851650" y="2386013"/>
          <p14:tracePt t="23727" x="6829425" y="2393950"/>
          <p14:tracePt t="23744" x="6829425" y="2400300"/>
          <p14:tracePt t="23761" x="6823075" y="2408238"/>
          <p14:tracePt t="23778" x="6823075" y="2414588"/>
          <p14:tracePt t="23795" x="6823075" y="2428875"/>
          <p14:tracePt t="23812" x="6800850" y="2500313"/>
          <p14:tracePt t="23829" x="6800850" y="2528888"/>
          <p14:tracePt t="23846" x="6800850" y="2536825"/>
          <p14:tracePt t="23863" x="6800850" y="2543175"/>
          <p14:tracePt t="23987" x="6815138" y="2543175"/>
          <p14:tracePt t="24003" x="6823075" y="2543175"/>
          <p14:tracePt t="24019" x="6823075" y="2536825"/>
          <p14:tracePt t="24132" x="6815138" y="2551113"/>
          <p14:tracePt t="24140" x="6815138" y="2565400"/>
          <p14:tracePt t="24151" x="6808788" y="2586038"/>
          <p14:tracePt t="24169" x="6800850" y="2608263"/>
          <p14:tracePt t="24186" x="6794500" y="2636838"/>
          <p14:tracePt t="24203" x="6780213" y="2657475"/>
          <p14:tracePt t="24221" x="6780213" y="2671763"/>
          <p14:tracePt t="24236" x="6765925" y="2751138"/>
          <p14:tracePt t="24254" x="6751638" y="2865438"/>
          <p14:tracePt t="24272" x="6737350" y="2914650"/>
          <p14:tracePt t="24289" x="6729413" y="2951163"/>
          <p14:tracePt t="24305" x="6723063" y="2965450"/>
          <p14:tracePt t="24322" x="6723063" y="2979738"/>
          <p14:tracePt t="24339" x="6723063" y="2986088"/>
          <p14:tracePt t="24356" x="6723063" y="2994025"/>
          <p14:tracePt t="24372" x="6723063" y="3000375"/>
          <p14:tracePt t="24437" x="6723063" y="3022600"/>
          <p14:tracePt t="24446" x="6723063" y="3028950"/>
          <p14:tracePt t="24457" x="6715125" y="3036888"/>
          <p14:tracePt t="24474" x="6715125" y="3065463"/>
          <p14:tracePt t="25009" x="6737350" y="3057525"/>
          <p14:tracePt t="25017" x="6743700" y="3051175"/>
          <p14:tracePt t="25023" x="6757988" y="3043238"/>
          <p14:tracePt t="25035" x="6780213" y="3043238"/>
          <p14:tracePt t="25052" x="6823075" y="3036888"/>
          <p14:tracePt t="25070" x="6943725" y="3065463"/>
          <p14:tracePt t="25086" x="7072313" y="3128963"/>
          <p14:tracePt t="25103" x="7329488" y="3200400"/>
          <p14:tracePt t="25120" x="7594600" y="3214688"/>
          <p14:tracePt t="25139" x="7851775" y="3228975"/>
          <p14:tracePt t="25157" x="8008938" y="3200400"/>
          <p14:tracePt t="25173" x="8066088" y="3179763"/>
          <p14:tracePt t="25191" x="8072438" y="3179763"/>
          <p14:tracePt t="25269" x="8115300" y="3179763"/>
          <p14:tracePt t="25276" x="8143875" y="3179763"/>
          <p14:tracePt t="25281" x="8151813" y="3186113"/>
          <p14:tracePt t="25290" x="8186738" y="3186113"/>
          <p14:tracePt t="25307" x="8223250" y="3194050"/>
          <p14:tracePt t="25324" x="8251825" y="3194050"/>
          <p14:tracePt t="25343" x="8272463" y="3194050"/>
          <p14:tracePt t="25359" x="8280400" y="3194050"/>
          <p14:tracePt t="25994" x="8272463" y="3194050"/>
          <p14:tracePt t="26010" x="8258175" y="3194050"/>
          <p14:tracePt t="26016" x="8258175" y="3200400"/>
          <p14:tracePt t="26024" x="8251825" y="3200400"/>
          <p14:tracePt t="26047" x="8237538" y="3200400"/>
          <p14:tracePt t="26064" x="8229600" y="3208338"/>
          <p14:tracePt t="26074" x="8223250" y="3208338"/>
          <p14:tracePt t="26088" x="8201025" y="3208338"/>
          <p14:tracePt t="26106" x="8180388" y="3208338"/>
          <p14:tracePt t="26125" x="8115300" y="3208338"/>
          <p14:tracePt t="26142" x="8086725" y="3208338"/>
          <p14:tracePt t="26159" x="8043863" y="3208338"/>
          <p14:tracePt t="26175" x="8029575" y="3208338"/>
          <p14:tracePt t="26191" x="8023225" y="3208338"/>
          <p14:tracePt t="26208" x="8008938" y="3208338"/>
          <p14:tracePt t="26227" x="7980363" y="3200400"/>
          <p14:tracePt t="26244" x="7951788" y="3200400"/>
          <p14:tracePt t="26260" x="7929563" y="3200400"/>
          <p14:tracePt t="26278" x="7908925" y="3200400"/>
          <p14:tracePt t="26292" x="7880350" y="3200400"/>
          <p14:tracePt t="26309" x="7866063" y="3194050"/>
          <p14:tracePt t="26327" x="7858125" y="3194050"/>
          <p14:tracePt t="26376" x="7851775" y="3194050"/>
          <p14:tracePt t="26385" x="7843838" y="3194050"/>
          <p14:tracePt t="26408" x="7837488" y="3194050"/>
          <p14:tracePt t="26425" x="7829550" y="3194050"/>
          <p14:tracePt t="26433" x="7829550" y="3200400"/>
          <p14:tracePt t="26456" x="7823200" y="3200400"/>
          <p14:tracePt t="26517" x="7823200" y="3208338"/>
          <p14:tracePt t="26548" x="7823200" y="3214688"/>
          <p14:tracePt t="26557" x="7815263" y="3228975"/>
          <p14:tracePt t="26564" x="7808913" y="3251200"/>
          <p14:tracePt t="26583" x="7800975" y="3286125"/>
          <p14:tracePt t="26601" x="7780338" y="3314700"/>
          <p14:tracePt t="26619" x="7780338" y="3322638"/>
          <p14:tracePt t="26634" x="7772400" y="3328988"/>
          <p14:tracePt t="26650" x="7772400" y="3336925"/>
          <p14:tracePt t="26666" x="7766050" y="3343275"/>
          <p14:tracePt t="26683" x="7758113" y="3343275"/>
          <p14:tracePt t="26700" x="7737475" y="3351213"/>
          <p14:tracePt t="26718" x="7708900" y="3371850"/>
          <p14:tracePt t="26734" x="7680325" y="3386138"/>
          <p14:tracePt t="26752" x="7651750" y="3386138"/>
          <p14:tracePt t="26770" x="7608888" y="3386138"/>
          <p14:tracePt t="26785" x="7558088" y="3386138"/>
          <p14:tracePt t="26802" x="7523163" y="3394075"/>
          <p14:tracePt t="26820" x="7480300" y="3408363"/>
          <p14:tracePt t="26836" x="7423150" y="3414713"/>
          <p14:tracePt t="26855" x="7372350" y="3436938"/>
          <p14:tracePt t="26872" x="7323138" y="3457575"/>
          <p14:tracePt t="26888" x="7223125" y="3471863"/>
          <p14:tracePt t="26904" x="7137400" y="3471863"/>
          <p14:tracePt t="26921" x="7000875" y="3471863"/>
          <p14:tracePt t="26938" x="6937375" y="3465513"/>
          <p14:tracePt t="26956" x="6894513" y="3429000"/>
          <p14:tracePt t="26973" x="6823075" y="3400425"/>
          <p14:tracePt t="26989" x="6743700" y="3343275"/>
          <p14:tracePt t="26992" x="6700838" y="3294063"/>
          <p14:tracePt t="27007" x="6672263" y="3251200"/>
          <p14:tracePt t="27024" x="6594475" y="3171825"/>
          <p14:tracePt t="27041" x="6543675" y="3100388"/>
          <p14:tracePt t="27058" x="6529388" y="3008313"/>
          <p14:tracePt t="27075" x="6515100" y="2900363"/>
          <p14:tracePt t="27092" x="6508750" y="2665413"/>
          <p14:tracePt t="27109" x="6508750" y="2557463"/>
          <p14:tracePt t="27126" x="6515100" y="2457450"/>
          <p14:tracePt t="27142" x="6529388" y="2379663"/>
          <p14:tracePt t="27160" x="6543675" y="2308225"/>
          <p14:tracePt t="27176" x="6565900" y="2179638"/>
          <p14:tracePt t="27194" x="6608763" y="2022475"/>
          <p14:tracePt t="27210" x="6651625" y="1922463"/>
          <p14:tracePt t="27227" x="6708775" y="1843088"/>
          <p14:tracePt t="27244" x="6765925" y="1800225"/>
          <p14:tracePt t="27261" x="6808788" y="1771650"/>
          <p14:tracePt t="27278" x="6880225" y="1757363"/>
          <p14:tracePt t="27295" x="6929438" y="1743075"/>
          <p14:tracePt t="27312" x="6994525" y="1743075"/>
          <p14:tracePt t="27329" x="7080250" y="1743075"/>
          <p14:tracePt t="27348" x="7165975" y="1751013"/>
          <p14:tracePt t="27365" x="7243763" y="1765300"/>
          <p14:tracePt t="27382" x="7351713" y="1785938"/>
          <p14:tracePt t="27399" x="7472363" y="1800225"/>
          <p14:tracePt t="27414" x="7543800" y="1822450"/>
          <p14:tracePt t="27433" x="7615238" y="1857375"/>
          <p14:tracePt t="27450" x="7708900" y="1885950"/>
          <p14:tracePt t="27467" x="7786688" y="1908175"/>
          <p14:tracePt t="27481" x="7886700" y="1936750"/>
          <p14:tracePt t="27501" x="8058150" y="1979613"/>
          <p14:tracePt t="27518" x="8129588" y="2014538"/>
          <p14:tracePt t="27535" x="8201025" y="2071688"/>
          <p14:tracePt t="27550" x="8272463" y="2136775"/>
          <p14:tracePt t="27569" x="8323263" y="2200275"/>
          <p14:tracePt t="27586" x="8429625" y="2308225"/>
          <p14:tracePt t="27603" x="8486775" y="2371725"/>
          <p14:tracePt t="27620" x="8515350" y="2436813"/>
          <p14:tracePt t="27637" x="8523288" y="2479675"/>
          <p14:tracePt t="27654" x="8523288" y="2579688"/>
          <p14:tracePt t="27658" x="8509000" y="2636838"/>
          <p14:tracePt t="27671" x="8494713" y="2714625"/>
          <p14:tracePt t="27686" x="8443913" y="2894013"/>
          <p14:tracePt t="27703" x="8386763" y="2971800"/>
          <p14:tracePt t="27721" x="8323263" y="3022600"/>
          <p14:tracePt t="27739" x="8272463" y="3094038"/>
          <p14:tracePt t="27754" x="8223250" y="3122613"/>
          <p14:tracePt t="27771" x="8201025" y="3128963"/>
          <p14:tracePt t="27790" x="8186738" y="3143250"/>
          <p14:tracePt t="28047" x="8180388" y="3143250"/>
          <p14:tracePt t="28307" x="8172450" y="3143250"/>
          <p14:tracePt t="28339" x="8172450" y="3151188"/>
          <p14:tracePt t="28370" x="8158163" y="3151188"/>
          <p14:tracePt t="28404" x="8151813" y="3151188"/>
          <p14:tracePt t="28416" x="8143875" y="3151188"/>
          <p14:tracePt t="28421" x="8137525" y="3151188"/>
          <p14:tracePt t="28434" x="8129588" y="3157538"/>
          <p14:tracePt t="28450" x="8115300" y="3171825"/>
          <p14:tracePt t="28468" x="8080375" y="3200400"/>
          <p14:tracePt t="28484" x="8058150" y="3208338"/>
          <p14:tracePt t="28501" x="8029575" y="3243263"/>
          <p14:tracePt t="28519" x="7972425" y="3322638"/>
          <p14:tracePt t="28535" x="7929563" y="3371850"/>
          <p14:tracePt t="28552" x="7880350" y="3443288"/>
          <p14:tracePt t="28570" x="7737475" y="3571875"/>
          <p14:tracePt t="28587" x="7629525" y="3665538"/>
          <p14:tracePt t="28604" x="7537450" y="3743325"/>
          <p14:tracePt t="28621" x="7466013" y="3808413"/>
          <p14:tracePt t="28637" x="7423150" y="3857625"/>
          <p14:tracePt t="28654" x="7358063" y="3914775"/>
          <p14:tracePt t="28672" x="7280275" y="3979863"/>
          <p14:tracePt t="28688" x="7237413" y="4043363"/>
          <p14:tracePt t="28705" x="7186613" y="4100513"/>
          <p14:tracePt t="28722" x="7158038" y="4171950"/>
          <p14:tracePt t="28739" x="7137400" y="4214813"/>
          <p14:tracePt t="28756" x="7108825" y="4257675"/>
          <p14:tracePt t="28773" x="7080250" y="4300538"/>
          <p14:tracePt t="28792" x="7072313" y="4337050"/>
          <p14:tracePt t="28807" x="7058025" y="4357688"/>
          <p14:tracePt t="28824" x="7058025" y="4371975"/>
          <p14:tracePt t="28841" x="7058025" y="4379913"/>
          <p14:tracePt t="28939" x="7051675" y="4386263"/>
          <p14:tracePt t="28947" x="7037388" y="4400550"/>
          <p14:tracePt t="28953" x="7029450" y="4408488"/>
          <p14:tracePt t="28963" x="7000875" y="4429125"/>
          <p14:tracePt t="28977" x="6937375" y="4486275"/>
          <p14:tracePt t="28997" x="6858000" y="4522788"/>
          <p14:tracePt t="29013" x="6808788" y="4565650"/>
          <p14:tracePt t="29030" x="6657975" y="4594225"/>
          <p14:tracePt t="29047" x="6457950" y="4622800"/>
          <p14:tracePt t="29064" x="6122988" y="4651375"/>
          <p14:tracePt t="29080" x="5922963" y="4672013"/>
          <p14:tracePt t="29097" x="5751513" y="4686300"/>
          <p14:tracePt t="29113" x="5600700" y="4708525"/>
          <p14:tracePt t="29130" x="5508625" y="4714875"/>
          <p14:tracePt t="29150" x="5465763" y="4714875"/>
          <p14:tracePt t="29166" x="5465763" y="4722813"/>
          <p14:tracePt t="29186" x="5465763" y="4729163"/>
          <p14:tracePt t="29198" x="5457825" y="4737100"/>
          <p14:tracePt t="29215" x="5451475" y="4751388"/>
          <p14:tracePt t="29232" x="5443538" y="4765675"/>
          <p14:tracePt t="29234" x="5443538" y="4772025"/>
          <p14:tracePt t="29266" x="5437188" y="4779963"/>
          <p14:tracePt t="29284" x="5422900" y="4794250"/>
          <p14:tracePt t="29300" x="5386388" y="4829175"/>
          <p14:tracePt t="29318" x="5286375" y="4879975"/>
          <p14:tracePt t="29334" x="5108575" y="4943475"/>
          <p14:tracePt t="29351" x="4979988" y="4979988"/>
          <p14:tracePt t="29368" x="4837113" y="4994275"/>
          <p14:tracePt t="29385" x="4772025" y="5051425"/>
          <p14:tracePt t="29402" x="4722813" y="5057775"/>
          <p14:tracePt t="29421" x="4679950" y="5072063"/>
          <p14:tracePt t="29438" x="4629150" y="5072063"/>
          <p14:tracePt t="29455" x="4579938" y="5114925"/>
          <p14:tracePt t="29472" x="4537075" y="5157788"/>
          <p14:tracePt t="29489" x="4457700" y="5194300"/>
          <p14:tracePt t="29507" x="4343400" y="5214938"/>
          <p14:tracePt t="29523" x="4257675" y="5214938"/>
          <p14:tracePt t="29542" x="4200525" y="5208588"/>
          <p14:tracePt t="29554" x="4171950" y="5200650"/>
          <p14:tracePt t="29573" x="4165600" y="5200650"/>
          <p14:tracePt t="29589" x="4165600" y="5180013"/>
          <p14:tracePt t="29606" x="4157663" y="5151438"/>
          <p14:tracePt t="29623" x="4157663" y="5122863"/>
          <p14:tracePt t="29640" x="4157663" y="5108575"/>
          <p14:tracePt t="29657" x="4143375" y="5100638"/>
          <p14:tracePt t="29674" x="4137025" y="5094288"/>
          <p14:tracePt t="29691" x="4122738" y="5086350"/>
          <p14:tracePt t="29708" x="4108450" y="5072063"/>
          <p14:tracePt t="29725" x="4108450" y="5065713"/>
          <p14:tracePt t="29742" x="4108450" y="5037138"/>
          <p14:tracePt t="29759" x="4108450" y="5014913"/>
          <p14:tracePt t="29776" x="4129088" y="4986338"/>
          <p14:tracePt t="29793" x="4157663" y="4965700"/>
          <p14:tracePt t="29809" x="4186238" y="4937125"/>
          <p14:tracePt t="29827" x="4222750" y="4914900"/>
          <p14:tracePt t="29844" x="4251325" y="4894263"/>
          <p14:tracePt t="29860" x="4271963" y="4886325"/>
          <p14:tracePt t="29878" x="4279900" y="4879975"/>
          <p14:tracePt t="29895" x="4279900" y="4872038"/>
          <p14:tracePt t="29912" x="4286250" y="4872038"/>
          <p14:tracePt t="30024" x="4294188" y="4872038"/>
          <p14:tracePt t="30258" x="4294188" y="4879975"/>
          <p14:tracePt t="30265" x="4294188" y="4886325"/>
          <p14:tracePt t="30334" x="4294188" y="4894263"/>
          <p14:tracePt t="30384" x="4294188" y="4900613"/>
          <p14:tracePt t="30400" x="4294188" y="4908550"/>
          <p14:tracePt t="30405" x="4294188" y="4914900"/>
          <p14:tracePt t="30421" x="4294188" y="4929188"/>
          <p14:tracePt t="30438" x="4294188" y="4951413"/>
          <p14:tracePt t="30455" x="4294188" y="4965700"/>
          <p14:tracePt t="30473" x="4294188" y="4979988"/>
          <p14:tracePt t="30490" x="4294188" y="4986338"/>
          <p14:tracePt t="30507" x="4300538" y="5008563"/>
          <p14:tracePt t="30524" x="4308475" y="5014913"/>
          <p14:tracePt t="30542" x="4308475" y="5022850"/>
          <p14:tracePt t="30559" x="4308475" y="5029200"/>
          <p14:tracePt t="30576" x="4308475" y="5051425"/>
          <p14:tracePt t="30593" x="4314825" y="5051425"/>
          <p14:tracePt t="30609" x="4314825" y="5057775"/>
          <p14:tracePt t="31297" x="4314825" y="5065713"/>
          <p14:tracePt t="31319" x="4308475" y="5080000"/>
          <p14:tracePt t="31328" x="4300538" y="5080000"/>
          <p14:tracePt t="31339" x="4294188" y="5086350"/>
          <p14:tracePt t="31358" x="4279900" y="5094288"/>
          <p14:tracePt t="31375" x="4257675" y="5108575"/>
          <p14:tracePt t="31390" x="4222750" y="5122863"/>
          <p14:tracePt t="31407" x="4186238" y="5129213"/>
          <p14:tracePt t="31424" x="4151313" y="5129213"/>
          <p14:tracePt t="31442" x="4114800" y="5129213"/>
          <p14:tracePt t="31458" x="4086225" y="5129213"/>
          <p14:tracePt t="31475" x="4043363" y="5129213"/>
          <p14:tracePt t="31478" x="4037013" y="5137150"/>
          <p14:tracePt t="31493" x="4029075" y="5137150"/>
          <p14:tracePt t="33742" x="4029075" y="5129213"/>
          <p14:tracePt t="33777" x="4029075" y="5122863"/>
          <p14:tracePt t="33869" x="4029075" y="5114925"/>
          <p14:tracePt t="33970" x="4029075" y="5108575"/>
          <p14:tracePt t="35019" x="4029075" y="5114925"/>
          <p14:tracePt t="35026" x="4029075" y="5122863"/>
          <p14:tracePt t="35040" x="4029075" y="5129213"/>
          <p14:tracePt t="35047" x="4029075" y="5137150"/>
          <p14:tracePt t="35060" x="4029075" y="5143500"/>
          <p14:tracePt t="35088" x="4029075" y="5151438"/>
          <p14:tracePt t="35128" x="4029075" y="5157788"/>
          <p14:tracePt t="35214" x="4029075" y="5165725"/>
          <p14:tracePt t="35218" x="4029075" y="5172075"/>
          <p14:tracePt t="35234" x="4029075" y="5180013"/>
          <p14:tracePt t="35250" x="4029075" y="5186363"/>
          <p14:tracePt t="35267" x="4029075" y="5194300"/>
          <p14:tracePt t="35283" x="4029075" y="5200650"/>
          <p14:tracePt t="35319" x="4029075" y="5208588"/>
          <p14:tracePt t="35344" x="4029075" y="5222875"/>
          <p14:tracePt t="35353" x="4029075" y="5229225"/>
          <p14:tracePt t="35359" x="4037013" y="5237163"/>
          <p14:tracePt t="35369" x="4037013" y="5251450"/>
          <p14:tracePt t="35383" x="4051300" y="5280025"/>
          <p14:tracePt t="35402" x="4051300" y="5300663"/>
          <p14:tracePt t="35417" x="4051300" y="5329238"/>
          <p14:tracePt t="35420" x="4051300" y="5343525"/>
          <p14:tracePt t="35434" x="4057650" y="5351463"/>
          <p14:tracePt t="35452" x="4057650" y="5372100"/>
          <p14:tracePt t="35471" x="4057650" y="5380038"/>
          <p14:tracePt t="35500" x="4065588" y="5386388"/>
          <p14:tracePt t="35558" x="4065588" y="5394325"/>
          <p14:tracePt t="35774" x="4071938" y="5394325"/>
          <p14:tracePt t="36790" x="4137025" y="5394325"/>
          <p14:tracePt t="36795" x="4214813" y="5386388"/>
          <p14:tracePt t="36811" x="4371975" y="5365750"/>
          <p14:tracePt t="36828" x="4543425" y="5329238"/>
          <p14:tracePt t="36845" x="4757738" y="5286375"/>
          <p14:tracePt t="36862" x="4929188" y="5257800"/>
          <p14:tracePt t="36879" x="5043488" y="5180013"/>
          <p14:tracePt t="36896" x="5194300" y="5100638"/>
          <p14:tracePt t="36898" x="5251450" y="5057775"/>
          <p14:tracePt t="36912" x="5394325" y="4965700"/>
          <p14:tracePt t="36930" x="5557838" y="4800600"/>
          <p14:tracePt t="36947" x="5715000" y="4565650"/>
          <p14:tracePt t="36963" x="5894388" y="4308475"/>
          <p14:tracePt t="36982" x="6029325" y="4129088"/>
          <p14:tracePt t="36997" x="6051550" y="4114800"/>
          <p14:tracePt t="37014" x="6100763" y="4108450"/>
          <p14:tracePt t="37031" x="6115050" y="4094163"/>
          <p14:tracePt t="37048" x="6157913" y="4065588"/>
          <p14:tracePt t="37069" x="6251575" y="3879850"/>
          <p14:tracePt t="37084" x="6300788" y="3743325"/>
          <p14:tracePt t="37101" x="6351588" y="3600450"/>
          <p14:tracePt t="37118" x="6386513" y="3494088"/>
          <p14:tracePt t="37135" x="6415088" y="3451225"/>
          <p14:tracePt t="37152" x="6437313" y="3414713"/>
          <p14:tracePt t="37169" x="6472238" y="3386138"/>
          <p14:tracePt t="37184" x="6515100" y="3351213"/>
          <p14:tracePt t="37202" x="6529388" y="3322638"/>
          <p14:tracePt t="37220" x="6537325" y="3294063"/>
          <p14:tracePt t="37235" x="6537325" y="3286125"/>
          <p14:tracePt t="37381" x="6529388" y="3308350"/>
          <p14:tracePt t="37390" x="6508750" y="3336925"/>
          <p14:tracePt t="37397" x="6486525" y="3371850"/>
          <p14:tracePt t="37406" x="6457950" y="3400425"/>
          <p14:tracePt t="37422" x="6380163" y="3543300"/>
          <p14:tracePt t="37439" x="6286500" y="3643313"/>
          <p14:tracePt t="37456" x="6186488" y="3743325"/>
          <p14:tracePt t="37473" x="6086475" y="3836988"/>
          <p14:tracePt t="37490" x="5929313" y="3929063"/>
          <p14:tracePt t="37508" x="5837238" y="3994150"/>
          <p14:tracePt t="37524" x="5700713" y="4051300"/>
          <p14:tracePt t="37541" x="5600700" y="4122738"/>
          <p14:tracePt t="37558" x="5486400" y="4214813"/>
          <p14:tracePt t="37577" x="5314950" y="4343400"/>
          <p14:tracePt t="37594" x="5194300" y="4408488"/>
          <p14:tracePt t="37611" x="5108575" y="4479925"/>
          <p14:tracePt t="37627" x="5043488" y="4508500"/>
          <p14:tracePt t="37644" x="4965700" y="4543425"/>
          <p14:tracePt t="37660" x="4908550" y="4586288"/>
          <p14:tracePt t="37677" x="4857750" y="4614863"/>
          <p14:tracePt t="37695" x="4772025" y="4694238"/>
          <p14:tracePt t="37713" x="4722813" y="4743450"/>
          <p14:tracePt t="37728" x="4679950" y="4786313"/>
          <p14:tracePt t="37747" x="4637088" y="4814888"/>
          <p14:tracePt t="37762" x="4600575" y="4851400"/>
          <p14:tracePt t="37780" x="4537075" y="4957763"/>
          <p14:tracePt t="37796" x="4486275" y="5022850"/>
          <p14:tracePt t="37813" x="4437063" y="5094288"/>
          <p14:tracePt t="37830" x="4386263" y="5186363"/>
          <p14:tracePt t="37847" x="4357688" y="5222875"/>
          <p14:tracePt t="37865" x="4314825" y="5280025"/>
          <p14:tracePt t="37880" x="4308475" y="5300663"/>
          <p14:tracePt t="37898" x="4286250" y="5343525"/>
          <p14:tracePt t="37917" x="4271963" y="5380038"/>
          <p14:tracePt t="37936" x="4271963" y="5408613"/>
          <p14:tracePt t="37949" x="4271963" y="5414963"/>
          <p14:tracePt t="37966" x="4271963" y="5437188"/>
          <p14:tracePt t="38289" x="4279900" y="5437188"/>
          <p14:tracePt t="38296" x="4294188" y="5429250"/>
          <p14:tracePt t="38305" x="4314825" y="5429250"/>
          <p14:tracePt t="38322" x="4379913" y="5422900"/>
          <p14:tracePt t="38340" x="4422775" y="5414963"/>
          <p14:tracePt t="38357" x="4514850" y="5443538"/>
          <p14:tracePt t="38375" x="4757738" y="5500688"/>
          <p14:tracePt t="38392" x="4886325" y="5537200"/>
          <p14:tracePt t="38409" x="5043488" y="5557838"/>
          <p14:tracePt t="38426" x="5208588" y="5586413"/>
          <p14:tracePt t="38444" x="5400675" y="5600700"/>
          <p14:tracePt t="38460" x="5480050" y="5614988"/>
          <p14:tracePt t="38477" x="5672138" y="5665788"/>
          <p14:tracePt t="38494" x="5822950" y="5680075"/>
          <p14:tracePt t="38511" x="5994400" y="5686425"/>
          <p14:tracePt t="38528" x="6151563" y="5700713"/>
          <p14:tracePt t="38544" x="6343650" y="5715000"/>
          <p14:tracePt t="38560" x="6457950" y="5722938"/>
          <p14:tracePt t="38577" x="6543675" y="5737225"/>
          <p14:tracePt t="38594" x="6637338" y="5737225"/>
          <p14:tracePt t="38612" x="6729413" y="5737225"/>
          <p14:tracePt t="38628" x="6780213" y="5737225"/>
          <p14:tracePt t="38646" x="6872288" y="5722938"/>
          <p14:tracePt t="38664" x="6886575" y="5715000"/>
          <p14:tracePt t="38679" x="6908800" y="5715000"/>
          <p14:tracePt t="38715" x="6923088" y="5715000"/>
          <p14:tracePt t="38735" x="6937375" y="5715000"/>
          <p14:tracePt t="38750" x="6951663" y="5708650"/>
          <p14:tracePt t="38767" x="6980238" y="5700713"/>
          <p14:tracePt t="38782" x="7015163" y="5665788"/>
          <p14:tracePt t="38799" x="7051675" y="5608638"/>
          <p14:tracePt t="38815" x="7108825" y="5543550"/>
          <p14:tracePt t="38832" x="7143750" y="5500688"/>
          <p14:tracePt t="38850" x="7172325" y="5480050"/>
          <p14:tracePt t="38866" x="7180263" y="5480050"/>
          <p14:tracePt t="39165" x="7180263" y="5465763"/>
          <p14:tracePt t="39173" x="7186613" y="5457825"/>
          <p14:tracePt t="39183" x="7200900" y="5429250"/>
          <p14:tracePt t="39191" x="7215188" y="5380038"/>
          <p14:tracePt t="39208" x="7286625" y="5222875"/>
          <p14:tracePt t="39225" x="7323138" y="5200650"/>
          <p14:tracePt t="39242" x="7337425" y="5194300"/>
          <p14:tracePt t="39259" x="7351713" y="5194300"/>
          <p14:tracePt t="39276" x="7351713" y="5186363"/>
          <p14:tracePt t="39308" x="7366000" y="5186363"/>
          <p14:tracePt t="39326" x="7380288" y="5180013"/>
          <p14:tracePt t="39343" x="7386638" y="5172075"/>
          <p14:tracePt t="39359" x="7386638" y="5165725"/>
          <p14:tracePt t="39548" x="7380288" y="5172075"/>
          <p14:tracePt t="39555" x="7366000" y="5172075"/>
          <p14:tracePt t="39565" x="7358063" y="5180013"/>
          <p14:tracePt t="39581" x="7337425" y="5186363"/>
          <p14:tracePt t="39597" x="7300913" y="5208588"/>
          <p14:tracePt t="39614" x="7243763" y="5237163"/>
          <p14:tracePt t="39631" x="7223125" y="5251450"/>
          <p14:tracePt t="39648" x="7194550" y="5265738"/>
          <p14:tracePt t="39665" x="7180263" y="5286375"/>
          <p14:tracePt t="39682" x="7165975" y="5308600"/>
          <p14:tracePt t="39699" x="7151688" y="5314950"/>
          <p14:tracePt t="39716" x="7143750" y="5322888"/>
          <p14:tracePt t="39739" x="7137400" y="5322888"/>
          <p14:tracePt t="39750" x="7137400" y="5329238"/>
          <p14:tracePt t="39768" x="7129463" y="5329238"/>
          <p14:tracePt t="39861" x="7137400" y="5329238"/>
          <p14:tracePt t="39868" x="7165975" y="5329238"/>
          <p14:tracePt t="39875" x="7194550" y="5329238"/>
          <p14:tracePt t="39888" x="7286625" y="5329238"/>
          <p14:tracePt t="39905" x="7366000" y="5322888"/>
          <p14:tracePt t="39922" x="7429500" y="5322888"/>
          <p14:tracePt t="39939" x="7486650" y="5322888"/>
          <p14:tracePt t="39956" x="7529513" y="5322888"/>
          <p14:tracePt t="39973" x="7572375" y="5322888"/>
          <p14:tracePt t="39988" x="7608888" y="5322888"/>
          <p14:tracePt t="39990" x="7623175" y="5322888"/>
          <p14:tracePt t="40006" x="7637463" y="5322888"/>
          <p14:tracePt t="40022" x="7643813" y="5322888"/>
          <p14:tracePt t="40518" x="7629525" y="5322888"/>
          <p14:tracePt t="40532" x="7623175" y="5322888"/>
          <p14:tracePt t="40602" x="7615238" y="5322888"/>
          <p14:tracePt t="40791" x="7623175" y="5322888"/>
          <p14:tracePt t="40797" x="7623175" y="5314950"/>
          <p14:tracePt t="40808" x="7629525" y="5308600"/>
          <p14:tracePt t="40829" x="7637463" y="5300663"/>
          <p14:tracePt t="40839" x="7643813" y="5272088"/>
          <p14:tracePt t="40854" x="7672388" y="5229225"/>
          <p14:tracePt t="40872" x="7700963" y="5172075"/>
          <p14:tracePt t="40888" x="7715250" y="5129213"/>
          <p14:tracePt t="40905" x="7723188" y="5086350"/>
          <p14:tracePt t="40923" x="7737475" y="5014913"/>
          <p14:tracePt t="40942" x="7737475" y="4943475"/>
          <p14:tracePt t="40959" x="7737475" y="4886325"/>
          <p14:tracePt t="40977" x="7737475" y="4851400"/>
          <p14:tracePt t="40983" x="7737475" y="4837113"/>
          <p14:tracePt t="40992" x="7737475" y="4822825"/>
          <p14:tracePt t="41009" x="7737475" y="4786313"/>
          <p14:tracePt t="41024" x="7737475" y="4757738"/>
          <p14:tracePt t="41041" x="7737475" y="4743450"/>
          <p14:tracePt t="41060" x="7737475" y="4722813"/>
          <p14:tracePt t="41143" x="7737475" y="4714875"/>
          <p14:tracePt t="41147" x="7737475" y="4708525"/>
          <p14:tracePt t="41168" x="7737475" y="4700588"/>
          <p14:tracePt t="41179" x="7729538" y="4700588"/>
          <p14:tracePt t="41196" x="7723188" y="4686300"/>
          <p14:tracePt t="41213" x="7715250" y="4672013"/>
          <p14:tracePt t="41230" x="7708900" y="4651375"/>
          <p14:tracePt t="41436" x="7708900" y="4643438"/>
          <p14:tracePt t="41454" x="7708900" y="4637088"/>
          <p14:tracePt t="41460" x="7700963" y="4637088"/>
          <p14:tracePt t="41474" x="7700963" y="4629150"/>
          <p14:tracePt t="41772" x="7700963" y="4622800"/>
          <p14:tracePt t="41812" x="7700963" y="4614863"/>
          <p14:tracePt t="41859" x="7700963" y="4608513"/>
          <p14:tracePt t="41874" x="7700963" y="4600575"/>
          <p14:tracePt t="41953" x="7700963" y="4594225"/>
          <p14:tracePt t="42491" x="7694613" y="4594225"/>
          <p14:tracePt t="42929" x="7694613" y="4586288"/>
          <p14:tracePt t="43023" x="7694613" y="4579938"/>
          <p14:tracePt t="43074" x="7686675" y="4579938"/>
          <p14:tracePt t="43111" x="7686675" y="4572000"/>
          <p14:tracePt t="43126" x="7680325" y="4565650"/>
          <p14:tracePt t="43135" x="7672388" y="4565650"/>
          <p14:tracePt t="43159" x="7666038" y="4557713"/>
          <p14:tracePt t="43167" x="7658100" y="4551363"/>
          <p14:tracePt t="43185" x="7637463" y="4551363"/>
          <p14:tracePt t="43201" x="7608888" y="4543425"/>
          <p14:tracePt t="43220" x="7586663" y="4543425"/>
          <p14:tracePt t="43234" x="7580313" y="4537075"/>
          <p14:tracePt t="43271" x="7572375" y="4529138"/>
          <p14:tracePt t="43288" x="7566025" y="4529138"/>
          <p14:tracePt t="43312" x="7558088" y="4522788"/>
          <p14:tracePt t="43320" x="7551738" y="4522788"/>
          <p14:tracePt t="43336" x="7543800" y="4514850"/>
          <p14:tracePt t="43352" x="7515225" y="4500563"/>
          <p14:tracePt t="43369" x="7500938" y="4486275"/>
          <p14:tracePt t="43388" x="7472363" y="4471988"/>
          <p14:tracePt t="43405" x="7458075" y="4471988"/>
          <p14:tracePt t="43420" x="7451725" y="4471988"/>
          <p14:tracePt t="43437" x="7443788" y="4471988"/>
          <p14:tracePt t="43477" x="7437438" y="4471988"/>
          <p14:tracePt t="43492" x="7429500" y="4471988"/>
          <p14:tracePt t="43506" x="7423150" y="4465638"/>
          <p14:tracePt t="43522" x="7408863" y="4451350"/>
          <p14:tracePt t="43539" x="7394575" y="4451350"/>
          <p14:tracePt t="43556" x="7372350" y="4451350"/>
          <p14:tracePt t="43575" x="7358063" y="4437063"/>
          <p14:tracePt t="43592" x="7351713" y="4429125"/>
          <p14:tracePt t="43609" x="7343775" y="4429125"/>
          <p14:tracePt t="43673" x="7337425" y="4429125"/>
          <p14:tracePt t="43695" x="7329488" y="4422775"/>
          <p14:tracePt t="43709" x="7323138" y="4422775"/>
          <p14:tracePt t="43733" x="7315200" y="4422775"/>
          <p14:tracePt t="43741" x="7308850" y="4414838"/>
          <p14:tracePt t="43763" x="7308850" y="4408488"/>
          <p14:tracePt t="43786" x="7300913" y="4408488"/>
          <p14:tracePt t="43858" x="7300913" y="4400550"/>
          <p14:tracePt t="43899" x="7294563" y="4400550"/>
          <p14:tracePt t="43952" x="7294563" y="4394200"/>
          <p14:tracePt t="43994" x="7286625" y="4394200"/>
          <p14:tracePt t="44008" x="7286625" y="4386263"/>
          <p14:tracePt t="44047" x="7280275" y="4386263"/>
          <p14:tracePt t="44783" x="7280275" y="4379913"/>
          <p14:tracePt t="47345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582499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완전 이진 트리</a:t>
            </a:r>
            <a:r>
              <a:rPr lang="en-US" altLang="ko-KR" dirty="0" smtClean="0"/>
              <a:t>(complete binary tree)</a:t>
            </a:r>
          </a:p>
          <a:p>
            <a:pPr lvl="1"/>
            <a:r>
              <a:rPr lang="ko-KR" altLang="en-US" dirty="0" smtClean="0"/>
              <a:t>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일 때  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h-1</a:t>
            </a:r>
            <a:r>
              <a:rPr lang="ko-KR" altLang="en-US" dirty="0" smtClean="0"/>
              <a:t>까지는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모두 채워짐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레벨 </a:t>
            </a:r>
            <a:r>
              <a:rPr lang="en-US" altLang="ko-KR" dirty="0" smtClean="0"/>
              <a:t>h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순서대로 채워짐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이진 트리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20481" name="_x342478344" descr="EMB00001a9852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20" y="1493785"/>
            <a:ext cx="2240136" cy="17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이진 트리의 분류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7" y="3639816"/>
            <a:ext cx="8120245" cy="20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53"/>
    </mc:Choice>
    <mc:Fallback xmlns="">
      <p:transition spd="slow" advTm="608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829" x="7715250" y="5208588"/>
          <p14:tracePt t="10008" x="7723188" y="5208588"/>
          <p14:tracePt t="10015" x="7758113" y="5186363"/>
          <p14:tracePt t="10024" x="7786688" y="5186363"/>
          <p14:tracePt t="10035" x="7800975" y="5186363"/>
          <p14:tracePt t="10052" x="7823200" y="5143500"/>
          <p14:tracePt t="10068" x="7837488" y="4857750"/>
          <p14:tracePt t="10085" x="7837488" y="4314825"/>
          <p14:tracePt t="10103" x="7872413" y="3743325"/>
          <p14:tracePt t="10120" x="7872413" y="3328988"/>
          <p14:tracePt t="10139" x="7858125" y="3122613"/>
          <p14:tracePt t="10152" x="7858125" y="2986088"/>
          <p14:tracePt t="10154" x="7866063" y="2936875"/>
          <p14:tracePt t="10171" x="7866063" y="2900363"/>
          <p14:tracePt t="10187" x="7866063" y="2886075"/>
          <p14:tracePt t="10203" x="7866063" y="2879725"/>
          <p14:tracePt t="10221" x="7866063" y="2871788"/>
          <p14:tracePt t="10240" x="7866063" y="2851150"/>
          <p14:tracePt t="10257" x="7872413" y="2836863"/>
          <p14:tracePt t="10265" x="7872413" y="2814638"/>
          <p14:tracePt t="10272" x="7872413" y="2786063"/>
          <p14:tracePt t="10290" x="7872413" y="2743200"/>
          <p14:tracePt t="10310" x="7886700" y="2679700"/>
          <p14:tracePt t="10326" x="7886700" y="2643188"/>
          <p14:tracePt t="10342" x="7894638" y="2628900"/>
          <p14:tracePt t="10359" x="7900988" y="2614613"/>
          <p14:tracePt t="10691" x="7929563" y="2608263"/>
          <p14:tracePt t="10698" x="7972425" y="2608263"/>
          <p14:tracePt t="10706" x="8008938" y="2608263"/>
          <p14:tracePt t="10716" x="8029575" y="2608263"/>
          <p14:tracePt t="10733" x="8086725" y="2608263"/>
          <p14:tracePt t="10750" x="8108950" y="2608263"/>
          <p14:tracePt t="10766" x="8123238" y="2608263"/>
          <p14:tracePt t="10783" x="8129588" y="2608263"/>
          <p14:tracePt t="10800" x="8129588" y="2614613"/>
          <p14:tracePt t="10883" x="8137525" y="2622550"/>
          <p14:tracePt t="10905" x="8137525" y="2628900"/>
          <p14:tracePt t="10923" x="8143875" y="2636838"/>
          <p14:tracePt t="10929" x="8143875" y="2643188"/>
          <p14:tracePt t="10947" x="8143875" y="2651125"/>
          <p14:tracePt t="10963" x="8143875" y="2657475"/>
          <p14:tracePt t="10984" x="8143875" y="2665413"/>
          <p14:tracePt t="10992" x="8143875" y="2671763"/>
          <p14:tracePt t="11008" x="8151813" y="2679700"/>
          <p14:tracePt t="11026" x="8151813" y="2686050"/>
          <p14:tracePt t="11042" x="8151813" y="2693988"/>
          <p14:tracePt t="11055" x="8158163" y="2700338"/>
          <p14:tracePt t="11072" x="8158163" y="2708275"/>
          <p14:tracePt t="11090" x="8158163" y="2722563"/>
          <p14:tracePt t="11107" x="8166100" y="2736850"/>
          <p14:tracePt t="11125" x="8186738" y="2786063"/>
          <p14:tracePt t="11143" x="8194675" y="2808288"/>
          <p14:tracePt t="11159" x="8194675" y="2822575"/>
          <p14:tracePt t="11175" x="8194675" y="2828925"/>
          <p14:tracePt t="11220" x="8194675" y="2836863"/>
          <p14:tracePt t="11340" x="8208963" y="2836863"/>
          <p14:tracePt t="11345" x="8229600" y="2828925"/>
          <p14:tracePt t="11355" x="8251825" y="2814638"/>
          <p14:tracePt t="11364" x="8301038" y="2814638"/>
          <p14:tracePt t="11380" x="8372475" y="2794000"/>
          <p14:tracePt t="11398" x="8437563" y="2786063"/>
          <p14:tracePt t="11414" x="8494713" y="2771775"/>
          <p14:tracePt t="11431" x="8551863" y="2771775"/>
          <p14:tracePt t="11447" x="8643938" y="2757488"/>
          <p14:tracePt t="11464" x="8680450" y="2751138"/>
          <p14:tracePt t="11482" x="8729663" y="2736850"/>
          <p14:tracePt t="11499" x="8743950" y="2722563"/>
          <p14:tracePt t="11516" x="8751888" y="2722563"/>
          <p14:tracePt t="11634" x="8737600" y="2714625"/>
          <p14:tracePt t="11639" x="8729663" y="2714625"/>
          <p14:tracePt t="11652" x="8715375" y="2714625"/>
          <p14:tracePt t="11669" x="8672513" y="2728913"/>
          <p14:tracePt t="11688" x="8601075" y="2765425"/>
          <p14:tracePt t="11703" x="8566150" y="2771775"/>
          <p14:tracePt t="11722" x="8537575" y="2786063"/>
          <p14:tracePt t="11739" x="8523288" y="2794000"/>
          <p14:tracePt t="11743" x="8515350" y="2800350"/>
          <p14:tracePt t="11756" x="8494713" y="2800350"/>
          <p14:tracePt t="11772" x="8466138" y="2800350"/>
          <p14:tracePt t="11788" x="8451850" y="2808288"/>
          <p14:tracePt t="11805" x="8423275" y="2822575"/>
          <p14:tracePt t="11823" x="8408988" y="2822575"/>
          <p14:tracePt t="11839" x="8394700" y="2828925"/>
          <p14:tracePt t="11856" x="8372475" y="2843213"/>
          <p14:tracePt t="11874" x="8323263" y="2857500"/>
          <p14:tracePt t="11891" x="8272463" y="2871788"/>
          <p14:tracePt t="11908" x="8237538" y="2879725"/>
          <p14:tracePt t="11925" x="8201025" y="2894013"/>
          <p14:tracePt t="11942" x="8166100" y="2922588"/>
          <p14:tracePt t="11961" x="8129588" y="2994025"/>
          <p14:tracePt t="11977" x="8086725" y="3014663"/>
          <p14:tracePt t="11994" x="8051800" y="3022600"/>
          <p14:tracePt t="12010" x="8015288" y="3051175"/>
          <p14:tracePt t="12027" x="7972425" y="3065463"/>
          <p14:tracePt t="12044" x="7923213" y="3094038"/>
          <p14:tracePt t="12061" x="7858125" y="3143250"/>
          <p14:tracePt t="12078" x="7815263" y="3179763"/>
          <p14:tracePt t="12095" x="7751763" y="3214688"/>
          <p14:tracePt t="12112" x="7680325" y="3265488"/>
          <p14:tracePt t="12129" x="7637463" y="3286125"/>
          <p14:tracePt t="12146" x="7523163" y="3322638"/>
          <p14:tracePt t="12165" x="7423150" y="3322638"/>
          <p14:tracePt t="12182" x="7308850" y="3322638"/>
          <p14:tracePt t="12199" x="7200900" y="3328988"/>
          <p14:tracePt t="12216" x="7015163" y="3328988"/>
          <p14:tracePt t="12232" x="6851650" y="3322638"/>
          <p14:tracePt t="12249" x="6723063" y="3322638"/>
          <p14:tracePt t="12266" x="6608763" y="3308350"/>
          <p14:tracePt t="12284" x="6515100" y="3286125"/>
          <p14:tracePt t="12300" x="6451600" y="3243263"/>
          <p14:tracePt t="12316" x="6423025" y="3208338"/>
          <p14:tracePt t="12334" x="6357938" y="3128963"/>
          <p14:tracePt t="12350" x="6329363" y="3079750"/>
          <p14:tracePt t="12367" x="6272213" y="2979738"/>
          <p14:tracePt t="12385" x="6229350" y="2922588"/>
          <p14:tracePt t="12402" x="6151563" y="2822575"/>
          <p14:tracePt t="12419" x="6108700" y="2771775"/>
          <p14:tracePt t="12436" x="6065838" y="2693988"/>
          <p14:tracePt t="12453" x="6051550" y="2608263"/>
          <p14:tracePt t="12470" x="6057900" y="2486025"/>
          <p14:tracePt t="12487" x="6057900" y="2371725"/>
          <p14:tracePt t="12504" x="6086475" y="2300288"/>
          <p14:tracePt t="12522" x="6129338" y="2143125"/>
          <p14:tracePt t="12538" x="6165850" y="1993900"/>
          <p14:tracePt t="12555" x="6194425" y="1893888"/>
          <p14:tracePt t="12572" x="6200775" y="1822450"/>
          <p14:tracePt t="12590" x="6200775" y="1814513"/>
          <p14:tracePt t="12606" x="6215063" y="1793875"/>
          <p14:tracePt t="12623" x="6272213" y="1751013"/>
          <p14:tracePt t="12641" x="6343650" y="1708150"/>
          <p14:tracePt t="12658" x="6423025" y="1665288"/>
          <p14:tracePt t="12675" x="6515100" y="1651000"/>
          <p14:tracePt t="12691" x="6623050" y="1636713"/>
          <p14:tracePt t="12710" x="6723063" y="1614488"/>
          <p14:tracePt t="12725" x="6808788" y="1614488"/>
          <p14:tracePt t="12742" x="6880225" y="1608138"/>
          <p14:tracePt t="12759" x="6994525" y="1600200"/>
          <p14:tracePt t="12778" x="7072313" y="1585913"/>
          <p14:tracePt t="12794" x="7194550" y="1579563"/>
          <p14:tracePt t="12811" x="7300913" y="1579563"/>
          <p14:tracePt t="12827" x="7380288" y="1585913"/>
          <p14:tracePt t="12845" x="7451725" y="1585913"/>
          <p14:tracePt t="12862" x="7529513" y="1593850"/>
          <p14:tracePt t="12879" x="7600950" y="1600200"/>
          <p14:tracePt t="12896" x="7666038" y="1608138"/>
          <p14:tracePt t="12913" x="7694613" y="1628775"/>
          <p14:tracePt t="12930" x="7723188" y="1636713"/>
          <p14:tracePt t="12947" x="7751763" y="1651000"/>
          <p14:tracePt t="12964" x="7808913" y="1671638"/>
          <p14:tracePt t="12982" x="7880350" y="1714500"/>
          <p14:tracePt t="12998" x="7929563" y="1743075"/>
          <p14:tracePt t="13015" x="7951788" y="1757363"/>
          <p14:tracePt t="13032" x="7980363" y="1779588"/>
          <p14:tracePt t="13049" x="8001000" y="1800225"/>
          <p14:tracePt t="13067" x="8023225" y="1843088"/>
          <p14:tracePt t="13084" x="8051800" y="1893888"/>
          <p14:tracePt t="13101" x="8086725" y="1936750"/>
          <p14:tracePt t="13117" x="8143875" y="1971675"/>
          <p14:tracePt t="13134" x="8166100" y="1993900"/>
          <p14:tracePt t="13151" x="8194675" y="2022475"/>
          <p14:tracePt t="13169" x="8215313" y="2057400"/>
          <p14:tracePt t="13189" x="8215313" y="2100263"/>
          <p14:tracePt t="13205" x="8229600" y="2136775"/>
          <p14:tracePt t="13220" x="8243888" y="2179638"/>
          <p14:tracePt t="13237" x="8266113" y="2236788"/>
          <p14:tracePt t="13253" x="8294688" y="2314575"/>
          <p14:tracePt t="13257" x="8308975" y="2357438"/>
          <p14:tracePt t="13271" x="8323263" y="2414588"/>
          <p14:tracePt t="13288" x="8337550" y="2528888"/>
          <p14:tracePt t="13305" x="8343900" y="2586038"/>
          <p14:tracePt t="13322" x="8351838" y="2628900"/>
          <p14:tracePt t="13340" x="8351838" y="2693988"/>
          <p14:tracePt t="13358" x="8351838" y="2794000"/>
          <p14:tracePt t="13375" x="8343900" y="2843213"/>
          <p14:tracePt t="13392" x="8337550" y="2871788"/>
          <p14:tracePt t="13408" x="8337550" y="2914650"/>
          <p14:tracePt t="13425" x="8329613" y="2928938"/>
          <p14:tracePt t="13441" x="8315325" y="2957513"/>
          <p14:tracePt t="13458" x="8301038" y="2994025"/>
          <p14:tracePt t="13476" x="8272463" y="3014663"/>
          <p14:tracePt t="13492" x="8251825" y="3036888"/>
          <p14:tracePt t="13509" x="8215313" y="3065463"/>
          <p14:tracePt t="13527" x="8143875" y="3086100"/>
          <p14:tracePt t="13544" x="8094663" y="3100388"/>
          <p14:tracePt t="13561" x="8037513" y="3122613"/>
          <p14:tracePt t="13578" x="7980363" y="3128963"/>
          <p14:tracePt t="13596" x="7894638" y="3143250"/>
          <p14:tracePt t="13613" x="7858125" y="3165475"/>
          <p14:tracePt t="13630" x="7751763" y="3228975"/>
          <p14:tracePt t="13646" x="7658100" y="3271838"/>
          <p14:tracePt t="13663" x="7594600" y="3286125"/>
          <p14:tracePt t="13680" x="7558088" y="3294063"/>
          <p14:tracePt t="13697" x="7486650" y="3300413"/>
          <p14:tracePt t="13715" x="7415213" y="3300413"/>
          <p14:tracePt t="13733" x="7258050" y="3294063"/>
          <p14:tracePt t="13750" x="7165975" y="3294063"/>
          <p14:tracePt t="13767" x="7080250" y="3286125"/>
          <p14:tracePt t="13773" x="7043738" y="3286125"/>
          <p14:tracePt t="13782" x="7015163" y="3279775"/>
          <p14:tracePt t="13799" x="6972300" y="3271838"/>
          <p14:tracePt t="13816" x="6908800" y="3251200"/>
          <p14:tracePt t="13833" x="6858000" y="3208338"/>
          <p14:tracePt t="13837" x="6823075" y="3186113"/>
          <p14:tracePt t="13850" x="6772275" y="3128963"/>
          <p14:tracePt t="13867" x="6708775" y="3079750"/>
          <p14:tracePt t="13884" x="6651625" y="3022600"/>
          <p14:tracePt t="13902" x="6572250" y="2979738"/>
          <p14:tracePt t="13918" x="6523038" y="2943225"/>
          <p14:tracePt t="13936" x="6429375" y="2871788"/>
          <p14:tracePt t="13952" x="6400800" y="2828925"/>
          <p14:tracePt t="13970" x="6380163" y="2786063"/>
          <p14:tracePt t="13987" x="6380163" y="2686050"/>
          <p14:tracePt t="14004" x="6380163" y="2586038"/>
          <p14:tracePt t="14021" x="6380163" y="2508250"/>
          <p14:tracePt t="14022" x="6386513" y="2465388"/>
          <p14:tracePt t="14039" x="6400800" y="2371725"/>
          <p14:tracePt t="14056" x="6429375" y="2279650"/>
          <p14:tracePt t="14072" x="6457950" y="2200275"/>
          <p14:tracePt t="14089" x="6486525" y="2085975"/>
          <p14:tracePt t="14106" x="6537325" y="2014538"/>
          <p14:tracePt t="14124" x="6600825" y="1893888"/>
          <p14:tracePt t="14140" x="6651625" y="1822450"/>
          <p14:tracePt t="14157" x="6715125" y="1793875"/>
          <p14:tracePt t="14174" x="6772275" y="1771650"/>
          <p14:tracePt t="14191" x="6823075" y="1771650"/>
          <p14:tracePt t="14208" x="6880225" y="1757363"/>
          <p14:tracePt t="14225" x="6915150" y="1757363"/>
          <p14:tracePt t="14242" x="6965950" y="1771650"/>
          <p14:tracePt t="14259" x="7029450" y="1779588"/>
          <p14:tracePt t="14264" x="7065963" y="1779588"/>
          <p14:tracePt t="14276" x="7123113" y="1779588"/>
          <p14:tracePt t="14294" x="7251700" y="1779588"/>
          <p14:tracePt t="14311" x="7329488" y="1785938"/>
          <p14:tracePt t="14327" x="7423150" y="1793875"/>
          <p14:tracePt t="14344" x="7515225" y="1800225"/>
          <p14:tracePt t="14361" x="7615238" y="1828800"/>
          <p14:tracePt t="14378" x="7694613" y="1851025"/>
          <p14:tracePt t="14397" x="7843838" y="1857375"/>
          <p14:tracePt t="14414" x="7929563" y="1879600"/>
          <p14:tracePt t="14429" x="7994650" y="1893888"/>
          <p14:tracePt t="14446" x="8023225" y="1900238"/>
          <p14:tracePt t="14464" x="8043863" y="1908175"/>
          <p14:tracePt t="14481" x="8066088" y="1922463"/>
          <p14:tracePt t="14498" x="8094663" y="1957388"/>
          <p14:tracePt t="14514" x="8108950" y="1985963"/>
          <p14:tracePt t="14532" x="8129588" y="2008188"/>
          <p14:tracePt t="14549" x="8137525" y="2036763"/>
          <p14:tracePt t="14566" x="8137525" y="2051050"/>
          <p14:tracePt t="14583" x="8151813" y="2085975"/>
          <p14:tracePt t="14600" x="8151813" y="2165350"/>
          <p14:tracePt t="14618" x="8151813" y="2279650"/>
          <p14:tracePt t="14636" x="8151813" y="2386013"/>
          <p14:tracePt t="14653" x="8151813" y="2479675"/>
          <p14:tracePt t="14656" x="8151813" y="2528888"/>
          <p14:tracePt t="14669" x="8151813" y="2593975"/>
          <p14:tracePt t="14686" x="8129588" y="2794000"/>
          <p14:tracePt t="14702" x="8123238" y="2886075"/>
          <p14:tracePt t="14719" x="8094663" y="2951163"/>
          <p14:tracePt t="14738" x="8066088" y="2994025"/>
          <p14:tracePt t="14755" x="8043863" y="3036888"/>
          <p14:tracePt t="14759" x="8029575" y="3071813"/>
          <p14:tracePt t="14770" x="8001000" y="3100388"/>
          <p14:tracePt t="14788" x="7943850" y="3214688"/>
          <p14:tracePt t="14804" x="7894638" y="3257550"/>
          <p14:tracePt t="14821" x="7872413" y="3286125"/>
          <p14:tracePt t="14839" x="7858125" y="3286125"/>
          <p14:tracePt t="15112" x="7851775" y="3286125"/>
          <p14:tracePt t="15173" x="7837488" y="3286125"/>
          <p14:tracePt t="15179" x="7829550" y="3279775"/>
          <p14:tracePt t="15187" x="7823200" y="3279775"/>
          <p14:tracePt t="15196" x="7815263" y="3279775"/>
          <p14:tracePt t="15213" x="7800975" y="3279775"/>
          <p14:tracePt t="15231" x="7780338" y="3271838"/>
          <p14:tracePt t="15248" x="7758113" y="3265488"/>
          <p14:tracePt t="15264" x="7751763" y="3265488"/>
          <p14:tracePt t="15282" x="7743825" y="3265488"/>
          <p14:tracePt t="15413" x="7737475" y="3265488"/>
          <p14:tracePt t="15421" x="7737475" y="3257550"/>
          <p14:tracePt t="15429" x="7729538" y="3257550"/>
          <p14:tracePt t="15455" x="7723188" y="3257550"/>
          <p14:tracePt t="15459" x="7715250" y="3257550"/>
          <p14:tracePt t="15471" x="7708900" y="3251200"/>
          <p14:tracePt t="15488" x="7680325" y="3243263"/>
          <p14:tracePt t="15505" x="7651750" y="3243263"/>
          <p14:tracePt t="15509" x="7637463" y="3236913"/>
          <p14:tracePt t="15522" x="7608888" y="3236913"/>
          <p14:tracePt t="15539" x="7594600" y="3228975"/>
          <p14:tracePt t="15556" x="7572375" y="3222625"/>
          <p14:tracePt t="15571" x="7558088" y="3222625"/>
          <p14:tracePt t="15590" x="7529513" y="3222625"/>
          <p14:tracePt t="15610" x="7486650" y="3208338"/>
          <p14:tracePt t="15625" x="7466013" y="3208338"/>
          <p14:tracePt t="15642" x="7451725" y="3208338"/>
          <p14:tracePt t="15656" x="7443788" y="3208338"/>
          <p14:tracePt t="15676" x="7429500" y="3208338"/>
          <p14:tracePt t="15690" x="7423150" y="3208338"/>
          <p14:tracePt t="15708" x="7400925" y="3194050"/>
          <p14:tracePt t="15725" x="7386638" y="3194050"/>
          <p14:tracePt t="15742" x="7372350" y="3186113"/>
          <p14:tracePt t="15759" x="7351713" y="3186113"/>
          <p14:tracePt t="15778" x="7329488" y="3179763"/>
          <p14:tracePt t="15795" x="7286625" y="3165475"/>
          <p14:tracePt t="15812" x="7265988" y="3165475"/>
          <p14:tracePt t="15829" x="7237413" y="3165475"/>
          <p14:tracePt t="15846" x="7194550" y="3165475"/>
          <p14:tracePt t="15863" x="7143750" y="3157538"/>
          <p14:tracePt t="15882" x="7086600" y="3143250"/>
          <p14:tracePt t="15897" x="7058025" y="3143250"/>
          <p14:tracePt t="15912" x="7023100" y="3128963"/>
          <p14:tracePt t="15929" x="7000875" y="3122613"/>
          <p14:tracePt t="15946" x="6972300" y="3122613"/>
          <p14:tracePt t="15963" x="6929438" y="3114675"/>
          <p14:tracePt t="15983" x="6894513" y="3108325"/>
          <p14:tracePt t="15998" x="6872288" y="3108325"/>
          <p14:tracePt t="16014" x="6837363" y="3100388"/>
          <p14:tracePt t="16031" x="6800850" y="3094038"/>
          <p14:tracePt t="16049" x="6772275" y="3086100"/>
          <p14:tracePt t="16067" x="6743700" y="3086100"/>
          <p14:tracePt t="16084" x="6708775" y="3065463"/>
          <p14:tracePt t="16101" x="6680200" y="3057525"/>
          <p14:tracePt t="16118" x="6651625" y="3051175"/>
          <p14:tracePt t="16135" x="6623050" y="3036888"/>
          <p14:tracePt t="16152" x="6594475" y="3036888"/>
          <p14:tracePt t="16155" x="6586538" y="3036888"/>
          <p14:tracePt t="16171" x="6572250" y="3036888"/>
          <p14:tracePt t="16187" x="6551613" y="3028950"/>
          <p14:tracePt t="16204" x="6515100" y="3022600"/>
          <p14:tracePt t="16219" x="6480175" y="3014663"/>
          <p14:tracePt t="16236" x="6451600" y="3014663"/>
          <p14:tracePt t="16253" x="6415088" y="3000375"/>
          <p14:tracePt t="16269" x="6400800" y="3000375"/>
          <p14:tracePt t="16287" x="6365875" y="2986088"/>
          <p14:tracePt t="16305" x="6351588" y="2986088"/>
          <p14:tracePt t="16322" x="6337300" y="2986088"/>
          <p14:tracePt t="16338" x="6329363" y="2986088"/>
          <p14:tracePt t="16355" x="6286500" y="2979738"/>
          <p14:tracePt t="16372" x="6251575" y="2965450"/>
          <p14:tracePt t="16391" x="6237288" y="2965450"/>
          <p14:tracePt t="16406" x="6229350" y="2965450"/>
          <p14:tracePt t="16423" x="6223000" y="2965450"/>
          <p14:tracePt t="16476" x="6215063" y="2965450"/>
          <p14:tracePt t="16484" x="6208713" y="2965450"/>
          <p14:tracePt t="16512" x="6200775" y="2965450"/>
          <p14:tracePt t="16527" x="6186488" y="2965450"/>
          <p14:tracePt t="16540" x="6180138" y="2965450"/>
          <p14:tracePt t="16562" x="6172200" y="2965450"/>
          <p14:tracePt t="16625" x="6172200" y="2971800"/>
          <p14:tracePt t="16640" x="6165850" y="2971800"/>
          <p14:tracePt t="16648" x="6157913" y="2971800"/>
          <p14:tracePt t="16665" x="6151563" y="2979738"/>
          <p14:tracePt t="16678" x="6129338" y="2979738"/>
          <p14:tracePt t="16696" x="6108700" y="2979738"/>
          <p14:tracePt t="16713" x="6086475" y="2979738"/>
          <p14:tracePt t="16730" x="6051550" y="2986088"/>
          <p14:tracePt t="16747" x="6022975" y="2986088"/>
          <p14:tracePt t="16765" x="6008688" y="2986088"/>
          <p14:tracePt t="16781" x="5986463" y="2986088"/>
          <p14:tracePt t="16798" x="5980113" y="2986088"/>
          <p14:tracePt t="16815" x="5957888" y="2986088"/>
          <p14:tracePt t="16832" x="5951538" y="2986088"/>
          <p14:tracePt t="16849" x="5943600" y="2986088"/>
          <p14:tracePt t="17088" x="5951538" y="2986088"/>
          <p14:tracePt t="17095" x="5957888" y="2986088"/>
          <p14:tracePt t="17105" x="5965825" y="2986088"/>
          <p14:tracePt t="17123" x="6015038" y="2994025"/>
          <p14:tracePt t="17139" x="6051550" y="3008313"/>
          <p14:tracePt t="17156" x="6086475" y="3022600"/>
          <p14:tracePt t="17172" x="6129338" y="3028950"/>
          <p14:tracePt t="17190" x="6143625" y="3028950"/>
          <p14:tracePt t="17208" x="6180138" y="3036888"/>
          <p14:tracePt t="17224" x="6200775" y="3043238"/>
          <p14:tracePt t="17241" x="6215063" y="3051175"/>
          <p14:tracePt t="17259" x="6243638" y="3057525"/>
          <p14:tracePt t="17275" x="6251575" y="3057525"/>
          <p14:tracePt t="17292" x="6280150" y="3065463"/>
          <p14:tracePt t="17310" x="6337300" y="3079750"/>
          <p14:tracePt t="17327" x="6380163" y="3094038"/>
          <p14:tracePt t="17343" x="6415088" y="3094038"/>
          <p14:tracePt t="17360" x="6437313" y="3100388"/>
          <p14:tracePt t="17377" x="6480175" y="3100388"/>
          <p14:tracePt t="17395" x="6515100" y="3108325"/>
          <p14:tracePt t="17397" x="6529388" y="3108325"/>
          <p14:tracePt t="17412" x="6572250" y="3108325"/>
          <p14:tracePt t="17429" x="6608763" y="3108325"/>
          <p14:tracePt t="17446" x="6657975" y="3108325"/>
          <p14:tracePt t="17462" x="6708775" y="3108325"/>
          <p14:tracePt t="17480" x="6743700" y="3108325"/>
          <p14:tracePt t="17498" x="6794500" y="3108325"/>
          <p14:tracePt t="17513" x="6808788" y="3108325"/>
          <p14:tracePt t="17532" x="6837363" y="3108325"/>
          <p14:tracePt t="17549" x="6851650" y="3108325"/>
          <p14:tracePt t="17564" x="6872288" y="3108325"/>
          <p14:tracePt t="17582" x="6894513" y="3108325"/>
          <p14:tracePt t="17599" x="6923088" y="3108325"/>
          <p14:tracePt t="17602" x="6943725" y="3100388"/>
          <p14:tracePt t="17618" x="6972300" y="3100388"/>
          <p14:tracePt t="17635" x="7000875" y="3094038"/>
          <p14:tracePt t="17653" x="7037388" y="3086100"/>
          <p14:tracePt t="17669" x="7051675" y="3086100"/>
          <p14:tracePt t="17686" x="7072313" y="3086100"/>
          <p14:tracePt t="17703" x="7086600" y="3086100"/>
          <p14:tracePt t="17720" x="7094538" y="3086100"/>
          <p14:tracePt t="17737" x="7100888" y="3086100"/>
          <p14:tracePt t="17754" x="7108825" y="3086100"/>
          <p14:tracePt t="17771" x="7115175" y="3086100"/>
          <p14:tracePt t="17790" x="7143750" y="3086100"/>
          <p14:tracePt t="17806" x="7158038" y="3086100"/>
          <p14:tracePt t="17824" x="7172325" y="3086100"/>
          <p14:tracePt t="17839" x="7186613" y="3086100"/>
          <p14:tracePt t="18407" x="7165975" y="3086100"/>
          <p14:tracePt t="18413" x="7143750" y="3079750"/>
          <p14:tracePt t="18421" x="7129463" y="3065463"/>
          <p14:tracePt t="18434" x="7094538" y="3057525"/>
          <p14:tracePt t="18451" x="7065963" y="3043238"/>
          <p14:tracePt t="18468" x="7023100" y="3036888"/>
          <p14:tracePt t="18487" x="6994525" y="3008313"/>
          <p14:tracePt t="18504" x="6965950" y="2971800"/>
          <p14:tracePt t="18519" x="6908800" y="2928938"/>
          <p14:tracePt t="18537" x="6794500" y="2865438"/>
          <p14:tracePt t="18553" x="6729413" y="2808288"/>
          <p14:tracePt t="18570" x="6700838" y="2786063"/>
          <p14:tracePt t="18588" x="6686550" y="2771775"/>
          <p14:tracePt t="18604" x="6672263" y="2765425"/>
          <p14:tracePt t="18694" x="6665913" y="2765425"/>
          <p14:tracePt t="18711" x="6665913" y="2757488"/>
          <p14:tracePt t="18719" x="6643688" y="2743200"/>
          <p14:tracePt t="18729" x="6637338" y="2743200"/>
          <p14:tracePt t="18741" x="6629400" y="2743200"/>
          <p14:tracePt t="18757" x="6623050" y="2736850"/>
          <p14:tracePt t="18865" x="6623050" y="2728913"/>
          <p14:tracePt t="18873" x="6615113" y="2722563"/>
          <p14:tracePt t="18889" x="6615113" y="2714625"/>
          <p14:tracePt t="18898" x="6615113" y="2700338"/>
          <p14:tracePt t="18911" x="6615113" y="2693988"/>
          <p14:tracePt t="18984" x="6615113" y="2686050"/>
          <p14:tracePt t="19029" x="6623050" y="2686050"/>
          <p14:tracePt t="19063" x="6623050" y="2679700"/>
          <p14:tracePt t="19079" x="6629400" y="2679700"/>
          <p14:tracePt t="19087" x="6637338" y="2679700"/>
          <p14:tracePt t="19102" x="6643688" y="2679700"/>
          <p14:tracePt t="19115" x="6657975" y="2679700"/>
          <p14:tracePt t="19134" x="6672263" y="2679700"/>
          <p14:tracePt t="19153" x="6700838" y="2679700"/>
          <p14:tracePt t="19167" x="6729413" y="2679700"/>
          <p14:tracePt t="19184" x="6772275" y="2679700"/>
          <p14:tracePt t="19201" x="6815138" y="2679700"/>
          <p14:tracePt t="19218" x="6851650" y="2679700"/>
          <p14:tracePt t="19235" x="6908800" y="2679700"/>
          <p14:tracePt t="19253" x="6943725" y="2679700"/>
          <p14:tracePt t="19261" x="6958013" y="2679700"/>
          <p14:tracePt t="19271" x="7000875" y="2679700"/>
          <p14:tracePt t="19289" x="7051675" y="2679700"/>
          <p14:tracePt t="19303" x="7094538" y="2679700"/>
          <p14:tracePt t="19320" x="7123113" y="2686050"/>
          <p14:tracePt t="19337" x="7158038" y="2693988"/>
          <p14:tracePt t="19356" x="7208838" y="2708275"/>
          <p14:tracePt t="19373" x="7265988" y="2722563"/>
          <p14:tracePt t="19390" x="7300913" y="2728913"/>
          <p14:tracePt t="19406" x="7337425" y="2736850"/>
          <p14:tracePt t="19422" x="7343775" y="2743200"/>
          <p14:tracePt t="19440" x="7358063" y="2743200"/>
          <p14:tracePt t="19456" x="7386638" y="2743200"/>
          <p14:tracePt t="19458" x="7400925" y="2743200"/>
          <p14:tracePt t="19473" x="7423150" y="2751138"/>
          <p14:tracePt t="19491" x="7472363" y="2751138"/>
          <p14:tracePt t="19509" x="7508875" y="2757488"/>
          <p14:tracePt t="19526" x="7558088" y="2757488"/>
          <p14:tracePt t="19541" x="7594600" y="2757488"/>
          <p14:tracePt t="19544" x="7600950" y="2757488"/>
          <p14:tracePt t="19558" x="7608888" y="2757488"/>
          <p14:tracePt t="19578" x="7651750" y="2757488"/>
          <p14:tracePt t="19594" x="7680325" y="2765425"/>
          <p14:tracePt t="19610" x="7715250" y="2765425"/>
          <p14:tracePt t="19627" x="7751763" y="2765425"/>
          <p14:tracePt t="19644" x="7815263" y="2765425"/>
          <p14:tracePt t="19662" x="7894638" y="2765425"/>
          <p14:tracePt t="19678" x="7958138" y="2765425"/>
          <p14:tracePt t="19695" x="7994650" y="2765425"/>
          <p14:tracePt t="19712" x="8037513" y="2765425"/>
          <p14:tracePt t="19729" x="8094663" y="2771775"/>
          <p14:tracePt t="19748" x="8180388" y="2771775"/>
          <p14:tracePt t="19765" x="8223250" y="2771775"/>
          <p14:tracePt t="19770" x="8237538" y="2771775"/>
          <p14:tracePt t="19782" x="8243888" y="2771775"/>
          <p14:tracePt t="19799" x="8266113" y="2771775"/>
          <p14:tracePt t="19816" x="8286750" y="2771775"/>
          <p14:tracePt t="19831" x="8308975" y="2771775"/>
          <p14:tracePt t="19836" x="8315325" y="2771775"/>
          <p14:tracePt t="19848" x="8337550" y="2771775"/>
          <p14:tracePt t="19865" x="8351838" y="2771775"/>
          <p14:tracePt t="19882" x="8372475" y="2765425"/>
          <p14:tracePt t="19900" x="8380413" y="2757488"/>
          <p14:tracePt t="19918" x="8386763" y="2757488"/>
          <p14:tracePt t="19935" x="8401050" y="2751138"/>
          <p14:tracePt t="19951" x="8423275" y="2751138"/>
          <p14:tracePt t="19968" x="8429625" y="2751138"/>
          <p14:tracePt t="20002" x="8437563" y="2751138"/>
          <p14:tracePt t="20018" x="8443913" y="2751138"/>
          <p14:tracePt t="20093" x="8451850" y="2751138"/>
          <p14:tracePt t="20103" x="8466138" y="2751138"/>
          <p14:tracePt t="20108" x="8472488" y="2751138"/>
          <p14:tracePt t="20121" x="8480425" y="2751138"/>
          <p14:tracePt t="20140" x="8501063" y="2751138"/>
          <p14:tracePt t="21108" x="8486775" y="2751138"/>
          <p14:tracePt t="21124" x="8480425" y="2757488"/>
          <p14:tracePt t="21133" x="8472488" y="2765425"/>
          <p14:tracePt t="21143" x="8458200" y="2771775"/>
          <p14:tracePt t="21160" x="8429625" y="2794000"/>
          <p14:tracePt t="21178" x="8401050" y="2800350"/>
          <p14:tracePt t="21196" x="8380413" y="2814638"/>
          <p14:tracePt t="21215" x="8366125" y="2828925"/>
          <p14:tracePt t="21230" x="8308975" y="2836863"/>
          <p14:tracePt t="21232" x="8286750" y="2843213"/>
          <p14:tracePt t="21247" x="8266113" y="2851150"/>
          <p14:tracePt t="21264" x="8166100" y="2871788"/>
          <p14:tracePt t="21279" x="8094663" y="2886075"/>
          <p14:tracePt t="21297" x="8037513" y="2900363"/>
          <p14:tracePt t="21314" x="7986713" y="2908300"/>
          <p14:tracePt t="21331" x="7923213" y="2922588"/>
          <p14:tracePt t="21349" x="7843838" y="2928938"/>
          <p14:tracePt t="21364" x="7772400" y="2928938"/>
          <p14:tracePt t="21382" x="7700963" y="2943225"/>
          <p14:tracePt t="21399" x="7615238" y="2971800"/>
          <p14:tracePt t="21416" x="7500938" y="2971800"/>
          <p14:tracePt t="21432" x="7443788" y="2979738"/>
          <p14:tracePt t="21450" x="7366000" y="2994025"/>
          <p14:tracePt t="21467" x="7315200" y="2994025"/>
          <p14:tracePt t="21487" x="7258050" y="2994025"/>
          <p14:tracePt t="21501" x="7208838" y="2994025"/>
          <p14:tracePt t="21518" x="7143750" y="2994025"/>
          <p14:tracePt t="21537" x="7080250" y="3000375"/>
          <p14:tracePt t="21554" x="7037388" y="3000375"/>
          <p14:tracePt t="21571" x="6980238" y="3000375"/>
          <p14:tracePt t="21587" x="6929438" y="2986088"/>
          <p14:tracePt t="21604" x="6886575" y="2986088"/>
          <p14:tracePt t="21621" x="6837363" y="2979738"/>
          <p14:tracePt t="21638" x="6708775" y="2971800"/>
          <p14:tracePt t="21654" x="6657975" y="2971800"/>
          <p14:tracePt t="21672" x="6586538" y="2971800"/>
          <p14:tracePt t="21689" x="6543675" y="2986088"/>
          <p14:tracePt t="21708" x="6508750" y="2986088"/>
          <p14:tracePt t="21723" x="6500813" y="2986088"/>
          <p14:tracePt t="21740" x="6486525" y="2986088"/>
          <p14:tracePt t="21757" x="6480175" y="2994025"/>
          <p14:tracePt t="21762" x="6472238" y="2994025"/>
          <p14:tracePt t="21776" x="6465888" y="2994025"/>
          <p14:tracePt t="21792" x="6437313" y="3000375"/>
          <p14:tracePt t="21810" x="6423025" y="3008313"/>
          <p14:tracePt t="21827" x="6408738" y="3022600"/>
          <p14:tracePt t="21842" x="6400800" y="3022600"/>
          <p14:tracePt t="21859" x="6372225" y="3028950"/>
          <p14:tracePt t="21876" x="6365875" y="3036888"/>
          <p14:tracePt t="21893" x="6357938" y="3036888"/>
          <p14:tracePt t="21968" x="6351588" y="3036888"/>
          <p14:tracePt t="21992" x="6337300" y="3043238"/>
          <p14:tracePt t="22008" x="6329363" y="3043238"/>
          <p14:tracePt t="22030" x="6323013" y="3043238"/>
          <p14:tracePt t="22054" x="6315075" y="3043238"/>
          <p14:tracePt t="22196" x="6308725" y="3043238"/>
          <p14:tracePt t="22228" x="6300788" y="3043238"/>
          <p14:tracePt t="22252" x="6294438" y="3043238"/>
          <p14:tracePt t="22257" x="6286500" y="3043238"/>
          <p14:tracePt t="22289" x="6280150" y="3051175"/>
          <p14:tracePt t="22311" x="6272213" y="3051175"/>
          <p14:tracePt t="22342" x="6265863" y="3051175"/>
          <p14:tracePt t="22351" x="6257925" y="3051175"/>
          <p14:tracePt t="22367" x="6251575" y="3051175"/>
          <p14:tracePt t="22373" x="6251575" y="3057525"/>
          <p14:tracePt t="22427" x="6243638" y="3057525"/>
          <p14:tracePt t="22444" x="6237288" y="3057525"/>
          <p14:tracePt t="22452" x="6229350" y="3057525"/>
          <p14:tracePt t="22459" x="6223000" y="3057525"/>
          <p14:tracePt t="22477" x="6215063" y="3057525"/>
          <p14:tracePt t="22836" x="6223000" y="3057525"/>
          <p14:tracePt t="22841" x="6237288" y="3057525"/>
          <p14:tracePt t="22852" x="6243638" y="3051175"/>
          <p14:tracePt t="22864" x="6265863" y="3051175"/>
          <p14:tracePt t="22881" x="6272213" y="3051175"/>
          <p14:tracePt t="22899" x="6280150" y="3051175"/>
          <p14:tracePt t="22916" x="6294438" y="3051175"/>
          <p14:tracePt t="22932" x="6315075" y="3051175"/>
          <p14:tracePt t="22950" x="6329363" y="3051175"/>
          <p14:tracePt t="22967" x="6343650" y="3051175"/>
          <p14:tracePt t="22984" x="6365875" y="3051175"/>
          <p14:tracePt t="23000" x="6394450" y="3051175"/>
          <p14:tracePt t="23017" x="6400800" y="3051175"/>
          <p14:tracePt t="23036" x="6423025" y="3051175"/>
          <p14:tracePt t="23052" x="6437313" y="3051175"/>
          <p14:tracePt t="23069" x="6443663" y="3057525"/>
          <p14:tracePt t="23086" x="6472238" y="3057525"/>
          <p14:tracePt t="23103" x="6500813" y="3057525"/>
          <p14:tracePt t="23120" x="6523038" y="3065463"/>
          <p14:tracePt t="23137" x="6565900" y="3065463"/>
          <p14:tracePt t="23154" x="6600825" y="3065463"/>
          <p14:tracePt t="23172" x="6637338" y="3065463"/>
          <p14:tracePt t="23188" x="6665913" y="3065463"/>
          <p14:tracePt t="23207" x="6694488" y="3065463"/>
          <p14:tracePt t="23222" x="6708775" y="3065463"/>
          <p14:tracePt t="23224" x="6715125" y="3065463"/>
          <p14:tracePt t="23239" x="6723063" y="3065463"/>
          <p14:tracePt t="23256" x="6757988" y="3065463"/>
          <p14:tracePt t="23273" x="6786563" y="3071813"/>
          <p14:tracePt t="23290" x="6823075" y="3079750"/>
          <p14:tracePt t="23308" x="6858000" y="3079750"/>
          <p14:tracePt t="23325" x="6894513" y="3079750"/>
          <p14:tracePt t="23342" x="6929438" y="3079750"/>
          <p14:tracePt t="23358" x="6965950" y="3086100"/>
          <p14:tracePt t="23375" x="7000875" y="3086100"/>
          <p14:tracePt t="23392" x="7043738" y="3094038"/>
          <p14:tracePt t="23409" x="7072313" y="3094038"/>
          <p14:tracePt t="23427" x="7129463" y="3094038"/>
          <p14:tracePt t="23444" x="7158038" y="3100388"/>
          <p14:tracePt t="23461" x="7194550" y="3108325"/>
          <p14:tracePt t="23478" x="7200900" y="3108325"/>
          <p14:tracePt t="23494" x="7215188" y="3108325"/>
          <p14:tracePt t="23512" x="7223125" y="3108325"/>
          <p14:tracePt t="23774" x="7208838" y="3108325"/>
          <p14:tracePt t="23781" x="7165975" y="3108325"/>
          <p14:tracePt t="23791" x="7143750" y="3108325"/>
          <p14:tracePt t="23803" x="7058025" y="3108325"/>
          <p14:tracePt t="23818" x="6958013" y="3108325"/>
          <p14:tracePt t="23836" x="6829425" y="3108325"/>
          <p14:tracePt t="23852" x="6723063" y="3108325"/>
          <p14:tracePt t="23869" x="6594475" y="3108325"/>
          <p14:tracePt t="23887" x="6500813" y="3108325"/>
          <p14:tracePt t="23904" x="6408738" y="3108325"/>
          <p14:tracePt t="23921" x="6351588" y="3108325"/>
          <p14:tracePt t="23938" x="6294438" y="3108325"/>
          <p14:tracePt t="23958" x="6265863" y="3108325"/>
          <p14:tracePt t="24123" x="6280150" y="3108325"/>
          <p14:tracePt t="24131" x="6308725" y="3108325"/>
          <p14:tracePt t="24142" x="6323013" y="3108325"/>
          <p14:tracePt t="24159" x="6386513" y="3108325"/>
          <p14:tracePt t="24176" x="6465888" y="3114675"/>
          <p14:tracePt t="24193" x="6515100" y="3114675"/>
          <p14:tracePt t="24210" x="6551613" y="3122613"/>
          <p14:tracePt t="24228" x="6580188" y="3122613"/>
          <p14:tracePt t="24247" x="6600825" y="3122613"/>
          <p14:tracePt t="24263" x="6608763" y="3122613"/>
          <p14:tracePt t="24270" x="6615113" y="3122613"/>
          <p14:tracePt t="24297" x="6637338" y="3128963"/>
          <p14:tracePt t="24314" x="6665913" y="3136900"/>
          <p14:tracePt t="24329" x="6672263" y="3136900"/>
          <p14:tracePt t="24348" x="6686550" y="3143250"/>
          <p14:tracePt t="24365" x="6694488" y="3143250"/>
          <p14:tracePt t="24383" x="6700838" y="3143250"/>
          <p14:tracePt t="24399" x="6708775" y="3143250"/>
          <p14:tracePt t="24415" x="6715125" y="3143250"/>
          <p14:tracePt t="24433" x="6737350" y="3143250"/>
          <p14:tracePt t="24449" x="6765925" y="3143250"/>
          <p14:tracePt t="24466" x="6800850" y="3143250"/>
          <p14:tracePt t="24483" x="6808788" y="3143250"/>
          <p14:tracePt t="24500" x="6829425" y="3143250"/>
          <p14:tracePt t="24519" x="6858000" y="3143250"/>
          <p14:tracePt t="24534" x="6880225" y="3143250"/>
          <p14:tracePt t="24552" x="6908800" y="3143250"/>
          <p14:tracePt t="24568" x="6923088" y="3143250"/>
          <p14:tracePt t="24585" x="6943725" y="3143250"/>
          <p14:tracePt t="24602" x="6951663" y="3143250"/>
          <p14:tracePt t="24619" x="6972300" y="3143250"/>
          <p14:tracePt t="24636" x="6986588" y="3143250"/>
          <p14:tracePt t="24654" x="7000875" y="3136900"/>
          <p14:tracePt t="24670" x="7015163" y="3136900"/>
          <p14:tracePt t="24687" x="7023100" y="3128963"/>
          <p14:tracePt t="24705" x="7029450" y="3122613"/>
          <p14:tracePt t="24722" x="7037388" y="3122613"/>
          <p14:tracePt t="24773" x="7043738" y="3122613"/>
          <p14:tracePt t="24791" x="7051675" y="3122613"/>
          <p14:tracePt t="24812" x="7058025" y="3122613"/>
          <p14:tracePt t="24835" x="7065963" y="3122613"/>
          <p14:tracePt t="24874" x="7072313" y="3122613"/>
          <p14:tracePt t="24929" x="7080250" y="3122613"/>
          <p14:tracePt t="24944" x="7086600" y="3122613"/>
          <p14:tracePt t="24953" x="7094538" y="3122613"/>
          <p14:tracePt t="24970" x="7108825" y="3122613"/>
          <p14:tracePt t="24979" x="7115175" y="3122613"/>
          <p14:tracePt t="24996" x="7123113" y="3122613"/>
          <p14:tracePt t="25041" x="7129463" y="3122613"/>
          <p14:tracePt t="25068" x="7137400" y="3122613"/>
          <p14:tracePt t="25109" x="7143750" y="3114675"/>
          <p14:tracePt t="25124" x="7151688" y="3114675"/>
          <p14:tracePt t="25140" x="7158038" y="3114675"/>
          <p14:tracePt t="25144" x="7165975" y="3114675"/>
          <p14:tracePt t="25161" x="7180263" y="3114675"/>
          <p14:tracePt t="25169" x="7180263" y="3108325"/>
          <p14:tracePt t="25185" x="7186613" y="3108325"/>
          <p14:tracePt t="25208" x="7194550" y="3108325"/>
          <p14:tracePt t="25222" x="7200900" y="3108325"/>
          <p14:tracePt t="25247" x="7208838" y="3108325"/>
          <p14:tracePt t="25263" x="7215188" y="3108325"/>
          <p14:tracePt t="25287" x="7223125" y="3108325"/>
          <p14:tracePt t="25306" x="7229475" y="3108325"/>
          <p14:tracePt t="25369" x="7237413" y="3108325"/>
          <p14:tracePt t="25419" x="7243763" y="3108325"/>
          <p14:tracePt t="25506" x="7251700" y="3108325"/>
          <p14:tracePt t="25557" x="7258050" y="3108325"/>
          <p14:tracePt t="25564" x="7265988" y="3108325"/>
          <p14:tracePt t="25586" x="7272338" y="3108325"/>
          <p14:tracePt t="25592" x="7272338" y="3114675"/>
          <p14:tracePt t="26140" x="7265988" y="3114675"/>
          <p14:tracePt t="26147" x="7258050" y="3114675"/>
          <p14:tracePt t="26153" x="7251700" y="3114675"/>
          <p14:tracePt t="26172" x="7237413" y="3122613"/>
          <p14:tracePt t="26187" x="7194550" y="3128963"/>
          <p14:tracePt t="26205" x="7143750" y="3128963"/>
          <p14:tracePt t="26222" x="7080250" y="3136900"/>
          <p14:tracePt t="26240" x="7037388" y="3136900"/>
          <p14:tracePt t="26257" x="7000875" y="3136900"/>
          <p14:tracePt t="26262" x="6986588" y="3143250"/>
          <p14:tracePt t="26273" x="6965950" y="3143250"/>
          <p14:tracePt t="26289" x="6923088" y="3143250"/>
          <p14:tracePt t="26307" x="6894513" y="3143250"/>
          <p14:tracePt t="26325" x="6780213" y="3151188"/>
          <p14:tracePt t="26341" x="6729413" y="3151188"/>
          <p14:tracePt t="26358" x="6680200" y="3157538"/>
          <p14:tracePt t="26374" x="6643688" y="3157538"/>
          <p14:tracePt t="26391" x="6629400" y="3157538"/>
          <p14:tracePt t="26408" x="6615113" y="3157538"/>
          <p14:tracePt t="26425" x="6600825" y="3157538"/>
          <p14:tracePt t="26428" x="6594475" y="3157538"/>
          <p14:tracePt t="26445" x="6586538" y="3157538"/>
          <p14:tracePt t="26462" x="6580188" y="3157538"/>
          <p14:tracePt t="26478" x="6572250" y="3157538"/>
          <p14:tracePt t="26553" x="6565900" y="3157538"/>
          <p14:tracePt t="26568" x="6557963" y="3157538"/>
          <p14:tracePt t="26821" x="6565900" y="3157538"/>
          <p14:tracePt t="26827" x="6572250" y="3157538"/>
          <p14:tracePt t="26835" x="6594475" y="3157538"/>
          <p14:tracePt t="26853" x="6623050" y="3151188"/>
          <p14:tracePt t="26870" x="6643688" y="3151188"/>
          <p14:tracePt t="26886" x="6657975" y="3151188"/>
          <p14:tracePt t="26903" x="6665913" y="3151188"/>
          <p14:tracePt t="26920" x="6672263" y="3151188"/>
          <p14:tracePt t="26937" x="6686550" y="3151188"/>
          <p14:tracePt t="26954" x="6700838" y="3151188"/>
          <p14:tracePt t="26971" x="6729413" y="3151188"/>
          <p14:tracePt t="26988" x="6794500" y="3151188"/>
          <p14:tracePt t="27005" x="6829425" y="3151188"/>
          <p14:tracePt t="27022" x="6843713" y="3151188"/>
          <p14:tracePt t="27040" x="6851650" y="3151188"/>
          <p14:tracePt t="27171" x="6858000" y="3151188"/>
          <p14:tracePt t="27367" x="6865938" y="3151188"/>
          <p14:tracePt t="27411" x="6872288" y="3151188"/>
          <p14:tracePt t="27419" x="6886575" y="3151188"/>
          <p14:tracePt t="27431" x="6900863" y="3151188"/>
          <p14:tracePt t="27448" x="6923088" y="3157538"/>
          <p14:tracePt t="27466" x="6951663" y="3157538"/>
          <p14:tracePt t="27482" x="6965950" y="3157538"/>
          <p14:tracePt t="27499" x="6972300" y="3157538"/>
          <p14:tracePt t="27516" x="6980238" y="3157538"/>
          <p14:tracePt t="27537" x="6986588" y="3157538"/>
          <p14:tracePt t="27551" x="7000875" y="3157538"/>
          <p14:tracePt t="27567" x="7015163" y="3157538"/>
          <p14:tracePt t="27586" x="7037388" y="3165475"/>
          <p14:tracePt t="27603" x="7051675" y="3165475"/>
          <p14:tracePt t="27621" x="7080250" y="3165475"/>
          <p14:tracePt t="27635" x="7094538" y="3165475"/>
          <p14:tracePt t="27638" x="7108825" y="3165475"/>
          <p14:tracePt t="27652" x="7137400" y="3165475"/>
          <p14:tracePt t="27669" x="7151688" y="3165475"/>
          <p14:tracePt t="27705" x="7158038" y="3165475"/>
          <p14:tracePt t="27723" x="7165975" y="3165475"/>
          <p14:tracePt t="27783" x="7172325" y="3165475"/>
          <p14:tracePt t="31561" x="7180263" y="3165475"/>
          <p14:tracePt t="31568" x="7200900" y="3165475"/>
          <p14:tracePt t="31577" x="7215188" y="3165475"/>
          <p14:tracePt t="31587" x="7229475" y="3165475"/>
          <p14:tracePt t="31598" x="7272338" y="3171825"/>
          <p14:tracePt t="31615" x="7323138" y="3179763"/>
          <p14:tracePt t="31632" x="7380288" y="3179763"/>
          <p14:tracePt t="31649" x="7429500" y="3179763"/>
          <p14:tracePt t="31669" x="7472363" y="3179763"/>
          <p14:tracePt t="31686" x="7508875" y="3179763"/>
          <p14:tracePt t="31702" x="7515225" y="3179763"/>
          <p14:tracePt t="31719" x="7537450" y="3179763"/>
          <p14:tracePt t="31734" x="7594600" y="3179763"/>
          <p14:tracePt t="31752" x="7672388" y="3171825"/>
          <p14:tracePt t="31769" x="7737475" y="3171825"/>
          <p14:tracePt t="31786" x="7894638" y="3171825"/>
          <p14:tracePt t="31802" x="7958138" y="3171825"/>
          <p14:tracePt t="31820" x="7994650" y="3171825"/>
          <p14:tracePt t="31836" x="8015288" y="3171825"/>
          <p14:tracePt t="31853" x="8029575" y="3171825"/>
          <p14:tracePt t="31870" x="8051800" y="3179763"/>
          <p14:tracePt t="31887" x="8101013" y="3179763"/>
          <p14:tracePt t="31904" x="8166100" y="3194050"/>
          <p14:tracePt t="31922" x="8208963" y="3194050"/>
          <p14:tracePt t="31939" x="8237538" y="3200400"/>
          <p14:tracePt t="32178" x="8237538" y="3208338"/>
          <p14:tracePt t="32185" x="8229600" y="3208338"/>
          <p14:tracePt t="32199" x="8223250" y="3214688"/>
          <p14:tracePt t="32210" x="8215313" y="3214688"/>
          <p14:tracePt t="32227" x="8208963" y="3214688"/>
          <p14:tracePt t="32246" x="8194675" y="3222625"/>
          <p14:tracePt t="32278" x="8186738" y="3222625"/>
          <p14:tracePt t="32334" x="8180388" y="3222625"/>
          <p14:tracePt t="32350" x="8180388" y="3228975"/>
          <p14:tracePt t="32373" x="8172450" y="3228975"/>
          <p14:tracePt t="32427" x="8166100" y="3228975"/>
          <p14:tracePt t="32481" x="8166100" y="3236913"/>
          <p14:tracePt t="32519" x="8158163" y="3236913"/>
          <p14:tracePt t="32524" x="8158163" y="3243263"/>
          <p14:tracePt t="32533" x="8151813" y="3243263"/>
          <p14:tracePt t="32550" x="8143875" y="3251200"/>
          <p14:tracePt t="32592" x="8143875" y="3257550"/>
          <p14:tracePt t="32603" x="8129588" y="3257550"/>
          <p14:tracePt t="32618" x="8123238" y="3257550"/>
          <p14:tracePt t="32635" x="8115300" y="3265488"/>
          <p14:tracePt t="32652" x="8101013" y="3271838"/>
          <p14:tracePt t="32673" x="8086725" y="3271838"/>
          <p14:tracePt t="32686" x="8072438" y="3279775"/>
          <p14:tracePt t="32703" x="8051800" y="3279775"/>
          <p14:tracePt t="32720" x="8029575" y="3294063"/>
          <p14:tracePt t="32736" x="8008938" y="3308350"/>
          <p14:tracePt t="32754" x="7972425" y="3308350"/>
          <p14:tracePt t="32771" x="7937500" y="3328988"/>
          <p14:tracePt t="32788" x="7908925" y="3328988"/>
          <p14:tracePt t="32804" x="7866063" y="3328988"/>
          <p14:tracePt t="32822" x="7823200" y="3328988"/>
          <p14:tracePt t="32839" x="7758113" y="3328988"/>
          <p14:tracePt t="32856" x="7658100" y="3336925"/>
          <p14:tracePt t="32873" x="7586663" y="3336925"/>
          <p14:tracePt t="32890" x="7508875" y="3343275"/>
          <p14:tracePt t="32907" x="7429500" y="3351213"/>
          <p14:tracePt t="32924" x="7337425" y="3351213"/>
          <p14:tracePt t="32941" x="7208838" y="3343275"/>
          <p14:tracePt t="32957" x="7094538" y="3343275"/>
          <p14:tracePt t="32975" x="7037388" y="3328988"/>
          <p14:tracePt t="32992" x="6937375" y="3300413"/>
          <p14:tracePt t="33009" x="6872288" y="3271838"/>
          <p14:tracePt t="33026" x="6808788" y="3243263"/>
          <p14:tracePt t="33043" x="6780213" y="3222625"/>
          <p14:tracePt t="33059" x="6757988" y="3186113"/>
          <p14:tracePt t="33077" x="6723063" y="3128963"/>
          <p14:tracePt t="33094" x="6708775" y="3043238"/>
          <p14:tracePt t="33111" x="6672263" y="2943225"/>
          <p14:tracePt t="33128" x="6643688" y="2836863"/>
          <p14:tracePt t="33145" x="6629400" y="2765425"/>
          <p14:tracePt t="33161" x="6615113" y="2693988"/>
          <p14:tracePt t="33179" x="6615113" y="2614613"/>
          <p14:tracePt t="33199" x="6600825" y="2465388"/>
          <p14:tracePt t="33215" x="6594475" y="2393950"/>
          <p14:tracePt t="33231" x="6594475" y="2336800"/>
          <p14:tracePt t="33249" x="6594475" y="2271713"/>
          <p14:tracePt t="33264" x="6600825" y="2228850"/>
          <p14:tracePt t="33267" x="6600825" y="2214563"/>
          <p14:tracePt t="33281" x="6608763" y="2200275"/>
          <p14:tracePt t="33298" x="6623050" y="2151063"/>
          <p14:tracePt t="33314" x="6629400" y="2051050"/>
          <p14:tracePt t="33318" x="6665913" y="1951038"/>
          <p14:tracePt t="33332" x="6694488" y="1851025"/>
          <p14:tracePt t="33348" x="6715125" y="1822450"/>
          <p14:tracePt t="33366" x="6772275" y="1785938"/>
          <p14:tracePt t="33382" x="6837363" y="1757363"/>
          <p14:tracePt t="33399" x="6915150" y="1736725"/>
          <p14:tracePt t="33417" x="7023100" y="1708150"/>
          <p14:tracePt t="33434" x="7143750" y="1671638"/>
          <p14:tracePt t="33450" x="7215188" y="1651000"/>
          <p14:tracePt t="33468" x="7265988" y="1622425"/>
          <p14:tracePt t="33484" x="7372350" y="1593850"/>
          <p14:tracePt t="33502" x="7508875" y="1550988"/>
          <p14:tracePt t="33518" x="7558088" y="1543050"/>
          <p14:tracePt t="33520" x="7608888" y="1528763"/>
          <p14:tracePt t="33535" x="7700963" y="1522413"/>
          <p14:tracePt t="33552" x="7800975" y="1522413"/>
          <p14:tracePt t="33569" x="7886700" y="1528763"/>
          <p14:tracePt t="33590" x="8015288" y="1536700"/>
          <p14:tracePt t="33604" x="8066088" y="1550988"/>
          <p14:tracePt t="33621" x="8151813" y="1557338"/>
          <p14:tracePt t="33637" x="8229600" y="1585913"/>
          <p14:tracePt t="33654" x="8272463" y="1622425"/>
          <p14:tracePt t="33672" x="8323263" y="1665288"/>
          <p14:tracePt t="33688" x="8323263" y="1708150"/>
          <p14:tracePt t="33707" x="8351838" y="1757363"/>
          <p14:tracePt t="33722" x="8372475" y="1843088"/>
          <p14:tracePt t="33739" x="8408988" y="1908175"/>
          <p14:tracePt t="33756" x="8423275" y="2028825"/>
          <p14:tracePt t="33760" x="8423275" y="2079625"/>
          <p14:tracePt t="33775" x="8423275" y="2122488"/>
          <p14:tracePt t="33792" x="8423275" y="2251075"/>
          <p14:tracePt t="33809" x="8423275" y="2379663"/>
          <p14:tracePt t="33825" x="8423275" y="2465388"/>
          <p14:tracePt t="33841" x="8423275" y="2551113"/>
          <p14:tracePt t="33858" x="8423275" y="2636838"/>
          <p14:tracePt t="33876" x="8408988" y="2708275"/>
          <p14:tracePt t="33892" x="8401050" y="2771775"/>
          <p14:tracePt t="33910" x="8372475" y="2894013"/>
          <p14:tracePt t="33928" x="8343900" y="2965450"/>
          <p14:tracePt t="33945" x="8323263" y="3036888"/>
          <p14:tracePt t="33960" x="8251825" y="3128963"/>
          <p14:tracePt t="33977" x="8158163" y="3179763"/>
          <p14:tracePt t="33994" x="8072438" y="3228975"/>
          <p14:tracePt t="34012" x="7958138" y="3308350"/>
          <p14:tracePt t="34029" x="7894638" y="3343275"/>
          <p14:tracePt t="34045" x="7858125" y="3357563"/>
          <p14:tracePt t="34062" x="7837488" y="3365500"/>
          <p14:tracePt t="34079" x="7829550" y="3365500"/>
          <p14:tracePt t="34186" x="7823200" y="3365500"/>
          <p14:tracePt t="34200" x="7808913" y="3365500"/>
          <p14:tracePt t="34209" x="7786688" y="3365500"/>
          <p14:tracePt t="34216" x="7766050" y="3365500"/>
          <p14:tracePt t="34234" x="7708900" y="3365500"/>
          <p14:tracePt t="34251" x="7637463" y="3365500"/>
          <p14:tracePt t="34270" x="7480300" y="3357563"/>
          <p14:tracePt t="34284" x="7366000" y="3336925"/>
          <p14:tracePt t="34300" x="7280275" y="3328988"/>
          <p14:tracePt t="34318" x="7229475" y="3328988"/>
          <p14:tracePt t="34334" x="7194550" y="3322638"/>
          <p14:tracePt t="34351" x="7129463" y="3314700"/>
          <p14:tracePt t="34368" x="7072313" y="3308350"/>
          <p14:tracePt t="34385" x="7029450" y="3308350"/>
          <p14:tracePt t="34388" x="7008813" y="3308350"/>
          <p14:tracePt t="34402" x="6937375" y="3286125"/>
          <p14:tracePt t="34419" x="6865938" y="3271838"/>
          <p14:tracePt t="34436" x="6815138" y="3265488"/>
          <p14:tracePt t="34453" x="6765925" y="3243263"/>
          <p14:tracePt t="34470" x="6708775" y="3236913"/>
          <p14:tracePt t="34489" x="6665913" y="3222625"/>
          <p14:tracePt t="34506" x="6657975" y="3222625"/>
          <p14:tracePt t="34521" x="6637338" y="3208338"/>
          <p14:tracePt t="34538" x="6623050" y="3194050"/>
          <p14:tracePt t="34555" x="6594475" y="3186113"/>
          <p14:tracePt t="34572" x="6580188" y="3179763"/>
          <p14:tracePt t="34589" x="6565900" y="3165475"/>
          <p14:tracePt t="34606" x="6515100" y="3151188"/>
          <p14:tracePt t="34623" x="6500813" y="3136900"/>
          <p14:tracePt t="34640" x="6486525" y="3122613"/>
          <p14:tracePt t="34657" x="6465888" y="3108325"/>
          <p14:tracePt t="34674" x="6415088" y="3071813"/>
          <p14:tracePt t="34691" x="6351588" y="3051175"/>
          <p14:tracePt t="34710" x="6300788" y="3022600"/>
          <p14:tracePt t="34728" x="6208713" y="3000375"/>
          <p14:tracePt t="34743" x="6151563" y="2986088"/>
          <p14:tracePt t="34759" x="6108700" y="2971800"/>
          <p14:tracePt t="34763" x="6094413" y="2971800"/>
          <p14:tracePt t="34778" x="6086475" y="2971800"/>
          <p14:tracePt t="34931" x="6080125" y="2971800"/>
          <p14:tracePt t="34935" x="6072188" y="2979738"/>
          <p14:tracePt t="34946" x="6057900" y="2979738"/>
          <p14:tracePt t="34963" x="6022975" y="2979738"/>
          <p14:tracePt t="34980" x="5994400" y="2986088"/>
          <p14:tracePt t="34997" x="5957888" y="2994025"/>
          <p14:tracePt t="35016" x="5943600" y="2994025"/>
          <p14:tracePt t="35032" x="5937250" y="2994025"/>
          <p14:tracePt t="35129" x="5929313" y="3000375"/>
          <p14:tracePt t="35153" x="5929313" y="3008313"/>
          <p14:tracePt t="35191" x="5943600" y="3008313"/>
          <p14:tracePt t="35199" x="5957888" y="3014663"/>
          <p14:tracePt t="35208" x="5965825" y="3014663"/>
          <p14:tracePt t="35217" x="5980113" y="3014663"/>
          <p14:tracePt t="35235" x="6029325" y="3022600"/>
          <p14:tracePt t="35254" x="6072188" y="3022600"/>
          <p14:tracePt t="35260" x="6086475" y="3022600"/>
          <p14:tracePt t="35270" x="6108700" y="3022600"/>
          <p14:tracePt t="35287" x="6157913" y="3022600"/>
          <p14:tracePt t="35303" x="6229350" y="3022600"/>
          <p14:tracePt t="35320" x="6308725" y="3028950"/>
          <p14:tracePt t="35337" x="6365875" y="3028950"/>
          <p14:tracePt t="35354" x="6457950" y="3043238"/>
          <p14:tracePt t="35370" x="6500813" y="3043238"/>
          <p14:tracePt t="35388" x="6515100" y="3043238"/>
          <p14:tracePt t="35449" x="6523038" y="3043238"/>
          <p14:tracePt t="35457" x="6529388" y="3043238"/>
          <p14:tracePt t="35468" x="6551613" y="3043238"/>
          <p14:tracePt t="35477" x="6586538" y="3043238"/>
          <p14:tracePt t="35489" x="6657975" y="3057525"/>
          <p14:tracePt t="35506" x="6686550" y="3065463"/>
          <p14:tracePt t="35525" x="6737350" y="3065463"/>
          <p14:tracePt t="35542" x="6794500" y="3086100"/>
          <p14:tracePt t="35559" x="6823075" y="3086100"/>
          <p14:tracePt t="35577" x="6865938" y="3094038"/>
          <p14:tracePt t="35594" x="6872288" y="3100388"/>
          <p14:tracePt t="35610" x="6886575" y="3100388"/>
          <p14:tracePt t="35625" x="6900863" y="3100388"/>
          <p14:tracePt t="35642" x="6929438" y="3100388"/>
          <p14:tracePt t="35660" x="6986588" y="3094038"/>
          <p14:tracePt t="35676" x="7015163" y="3086100"/>
          <p14:tracePt t="35693" x="7058025" y="3079750"/>
          <p14:tracePt t="35710" x="7094538" y="3079750"/>
          <p14:tracePt t="35731" x="7137400" y="3079750"/>
          <p14:tracePt t="35747" x="7158038" y="3079750"/>
          <p14:tracePt t="35763" x="7194550" y="3071813"/>
          <p14:tracePt t="35769" x="7200900" y="3071813"/>
          <p14:tracePt t="35778" x="7208838" y="3071813"/>
          <p14:tracePt t="35796" x="7237413" y="3071813"/>
          <p14:tracePt t="35812" x="7251700" y="3071813"/>
          <p14:tracePt t="35831" x="7258050" y="3071813"/>
          <p14:tracePt t="35848" x="7280275" y="3071813"/>
          <p14:tracePt t="35866" x="7300913" y="3071813"/>
          <p14:tracePt t="35882" x="7308850" y="3071813"/>
          <p14:tracePt t="36889" x="7300913" y="3071813"/>
          <p14:tracePt t="36899" x="7286625" y="3071813"/>
          <p14:tracePt t="36905" x="7265988" y="3071813"/>
          <p14:tracePt t="36918" x="7251700" y="3071813"/>
          <p14:tracePt t="36934" x="7229475" y="3065463"/>
          <p14:tracePt t="36951" x="7223125" y="3057525"/>
          <p14:tracePt t="37029" x="7215188" y="3057525"/>
          <p14:tracePt t="37035" x="7208838" y="3057525"/>
          <p14:tracePt t="37053" x="7200900" y="3057525"/>
          <p14:tracePt t="37061" x="7194550" y="3057525"/>
          <p14:tracePt t="37077" x="7186613" y="3057525"/>
          <p14:tracePt t="37158" x="7172325" y="3057525"/>
          <p14:tracePt t="37164" x="7143750" y="3057525"/>
          <p14:tracePt t="37174" x="7080250" y="3051175"/>
          <p14:tracePt t="37188" x="7058025" y="3051175"/>
          <p14:tracePt t="37207" x="7029450" y="3051175"/>
          <p14:tracePt t="37302" x="7023100" y="3051175"/>
          <p14:tracePt t="37319" x="7015163" y="3043238"/>
          <p14:tracePt t="37332" x="7008813" y="3043238"/>
          <p14:tracePt t="37338" x="6994525" y="3043238"/>
          <p14:tracePt t="37355" x="6986588" y="3036888"/>
          <p14:tracePt t="37364" x="6986588" y="3028950"/>
          <p14:tracePt t="37376" x="6980238" y="3028950"/>
          <p14:tracePt t="37392" x="6965950" y="3028950"/>
          <p14:tracePt t="37410" x="6937375" y="2994025"/>
          <p14:tracePt t="37426" x="6908800" y="2936875"/>
          <p14:tracePt t="37443" x="6858000" y="2900363"/>
          <p14:tracePt t="37460" x="6815138" y="2871788"/>
          <p14:tracePt t="37480" x="6780213" y="2843213"/>
          <p14:tracePt t="37496" x="6772275" y="2836863"/>
          <p14:tracePt t="37528" x="6765925" y="2828925"/>
          <p14:tracePt t="37545" x="6765925" y="2822575"/>
          <p14:tracePt t="37562" x="6757988" y="2822575"/>
          <p14:tracePt t="37581" x="6757988" y="2808288"/>
          <p14:tracePt t="37596" x="6737350" y="2786063"/>
          <p14:tracePt t="37615" x="6723063" y="2771775"/>
          <p14:tracePt t="37632" x="6694488" y="2751138"/>
          <p14:tracePt t="37649" x="6680200" y="2722563"/>
          <p14:tracePt t="37668" x="6643688" y="2679700"/>
          <p14:tracePt t="37685" x="6623050" y="2657475"/>
          <p14:tracePt t="37699" x="6600825" y="2643188"/>
          <p14:tracePt t="37715" x="6572250" y="2643188"/>
          <p14:tracePt t="37732" x="6565900" y="2628900"/>
          <p14:tracePt t="37906" x="6565900" y="2622550"/>
          <p14:tracePt t="37985" x="6572250" y="2622550"/>
          <p14:tracePt t="37999" x="6580188" y="2622550"/>
          <p14:tracePt t="38012" x="6615113" y="2614613"/>
          <p14:tracePt t="38023" x="6629400" y="2608263"/>
          <p14:tracePt t="38038" x="6657975" y="2608263"/>
          <p14:tracePt t="38055" x="6694488" y="2600325"/>
          <p14:tracePt t="38072" x="6708775" y="2600325"/>
          <p14:tracePt t="38091" x="6751638" y="2608263"/>
          <p14:tracePt t="38108" x="6780213" y="2608263"/>
          <p14:tracePt t="38125" x="6823075" y="2614613"/>
          <p14:tracePt t="38140" x="6880225" y="2628900"/>
          <p14:tracePt t="38158" x="6915150" y="2628900"/>
          <p14:tracePt t="38174" x="6980238" y="2643188"/>
          <p14:tracePt t="38191" x="7000875" y="2643188"/>
          <p14:tracePt t="38208" x="7051675" y="2643188"/>
          <p14:tracePt t="38225" x="7094538" y="2643188"/>
          <p14:tracePt t="38242" x="7151688" y="2643188"/>
          <p14:tracePt t="38260" x="7200900" y="2643188"/>
          <p14:tracePt t="38278" x="7215188" y="2643188"/>
          <p14:tracePt t="38295" x="7229475" y="2651125"/>
          <p14:tracePt t="38312" x="7243763" y="2651125"/>
          <p14:tracePt t="38329" x="7272338" y="2657475"/>
          <p14:tracePt t="38344" x="7300913" y="2665413"/>
          <p14:tracePt t="38362" x="7366000" y="2671763"/>
          <p14:tracePt t="38378" x="7400925" y="2671763"/>
          <p14:tracePt t="38396" x="7451725" y="2686050"/>
          <p14:tracePt t="38413" x="7515225" y="2686050"/>
          <p14:tracePt t="38430" x="7594600" y="2686050"/>
          <p14:tracePt t="38446" x="7686675" y="2679700"/>
          <p14:tracePt t="38463" x="7751763" y="2679700"/>
          <p14:tracePt t="38464" x="7766050" y="2679700"/>
          <p14:tracePt t="38480" x="7808913" y="2671763"/>
          <p14:tracePt t="38498" x="7829550" y="2671763"/>
          <p14:tracePt t="38515" x="7858125" y="2671763"/>
          <p14:tracePt t="38532" x="7872413" y="2671763"/>
          <p14:tracePt t="38548" x="7894638" y="2671763"/>
          <p14:tracePt t="38565" x="7915275" y="2671763"/>
          <p14:tracePt t="38583" x="7937500" y="2671763"/>
          <p14:tracePt t="38601" x="7972425" y="2671763"/>
          <p14:tracePt t="38617" x="8001000" y="2671763"/>
          <p14:tracePt t="38633" x="8015288" y="2671763"/>
          <p14:tracePt t="38635" x="8029575" y="2671763"/>
          <p14:tracePt t="38650" x="8043863" y="2671763"/>
          <p14:tracePt t="38669" x="8094663" y="2671763"/>
          <p14:tracePt t="38686" x="8137525" y="2671763"/>
          <p14:tracePt t="38703" x="8186738" y="2671763"/>
          <p14:tracePt t="38720" x="8237538" y="2671763"/>
          <p14:tracePt t="38737" x="8266113" y="2671763"/>
          <p14:tracePt t="38754" x="8286750" y="2671763"/>
          <p14:tracePt t="39456" x="8294688" y="2671763"/>
          <p14:tracePt t="39535" x="8286750" y="2679700"/>
          <p14:tracePt t="39560" x="8280400" y="2693988"/>
          <p14:tracePt t="39569" x="8272463" y="2693988"/>
          <p14:tracePt t="39575" x="8258175" y="2700338"/>
          <p14:tracePt t="39584" x="8251825" y="2708275"/>
          <p14:tracePt t="39601" x="8223250" y="2714625"/>
          <p14:tracePt t="39618" x="8194675" y="2728913"/>
          <p14:tracePt t="39636" x="8151813" y="2751138"/>
          <p14:tracePt t="39652" x="8115300" y="2765425"/>
          <p14:tracePt t="39669" x="8072438" y="2786063"/>
          <p14:tracePt t="39686" x="8015288" y="2800350"/>
          <p14:tracePt t="39705" x="7958138" y="2814638"/>
          <p14:tracePt t="39722" x="7858125" y="2843213"/>
          <p14:tracePt t="39738" x="7808913" y="2871788"/>
          <p14:tracePt t="39757" x="7729538" y="2886075"/>
          <p14:tracePt t="39762" x="7666038" y="2900363"/>
          <p14:tracePt t="39772" x="7629525" y="2908300"/>
          <p14:tracePt t="39788" x="7529513" y="2936875"/>
          <p14:tracePt t="39805" x="7451725" y="2936875"/>
          <p14:tracePt t="39824" x="7337425" y="2951163"/>
          <p14:tracePt t="39841" x="7243763" y="2957513"/>
          <p14:tracePt t="39858" x="7151688" y="2965450"/>
          <p14:tracePt t="39875" x="7080250" y="2965450"/>
          <p14:tracePt t="39892" x="7037388" y="2965450"/>
          <p14:tracePt t="39907" x="7000875" y="2971800"/>
          <p14:tracePt t="39926" x="6929438" y="2986088"/>
          <p14:tracePt t="39941" x="6865938" y="2986088"/>
          <p14:tracePt t="39958" x="6823075" y="2994025"/>
          <p14:tracePt t="39975" x="6765925" y="3008313"/>
          <p14:tracePt t="39992" x="6700838" y="3008313"/>
          <p14:tracePt t="40010" x="6615113" y="3022600"/>
          <p14:tracePt t="40026" x="6580188" y="3022600"/>
          <p14:tracePt t="40043" x="6557963" y="3022600"/>
          <p14:tracePt t="40060" x="6543675" y="3022600"/>
          <p14:tracePt t="40094" x="6529388" y="3022600"/>
          <p14:tracePt t="40111" x="6515100" y="3022600"/>
          <p14:tracePt t="40128" x="6508750" y="3028950"/>
          <p14:tracePt t="40147" x="6494463" y="3036888"/>
          <p14:tracePt t="40164" x="6480175" y="3043238"/>
          <p14:tracePt t="40179" x="6472238" y="3051175"/>
          <p14:tracePt t="40196" x="6465888" y="3051175"/>
          <p14:tracePt t="40214" x="6443663" y="3057525"/>
          <p14:tracePt t="40230" x="6443663" y="3065463"/>
          <p14:tracePt t="40425" x="6437313" y="3065463"/>
          <p14:tracePt t="40475" x="6429375" y="3065463"/>
          <p14:tracePt t="40605" x="6437313" y="3065463"/>
          <p14:tracePt t="40613" x="6443663" y="3065463"/>
          <p14:tracePt t="40620" x="6457950" y="3071813"/>
          <p14:tracePt t="40638" x="6486525" y="3071813"/>
          <p14:tracePt t="40655" x="6543675" y="3071813"/>
          <p14:tracePt t="40672" x="6586538" y="3086100"/>
          <p14:tracePt t="40691" x="6651625" y="3100388"/>
          <p14:tracePt t="40708" x="6686550" y="3108325"/>
          <p14:tracePt t="40723" x="6723063" y="3108325"/>
          <p14:tracePt t="40740" x="6757988" y="3108325"/>
          <p14:tracePt t="40757" x="6794500" y="3108325"/>
          <p14:tracePt t="40761" x="6808788" y="3108325"/>
          <p14:tracePt t="40774" x="6823075" y="3108325"/>
          <p14:tracePt t="40791" x="6837363" y="3114675"/>
          <p14:tracePt t="40808" x="6851650" y="3114675"/>
          <p14:tracePt t="40977" x="6843713" y="3114675"/>
          <p14:tracePt t="40987" x="6837363" y="3114675"/>
          <p14:tracePt t="40999" x="6829425" y="3114675"/>
          <p14:tracePt t="41013" x="6808788" y="3122613"/>
          <p14:tracePt t="41067" x="6800850" y="3122613"/>
          <p14:tracePt t="41107" x="6786563" y="3122613"/>
          <p14:tracePt t="41114" x="6757988" y="3122613"/>
          <p14:tracePt t="41121" x="6743700" y="3122613"/>
          <p14:tracePt t="41130" x="6729413" y="3122613"/>
          <p14:tracePt t="41149" x="6694488" y="3114675"/>
          <p14:tracePt t="41166" x="6651625" y="3114675"/>
          <p14:tracePt t="41182" x="6643688" y="3114675"/>
          <p14:tracePt t="41198" x="6637338" y="3114675"/>
          <p14:tracePt t="41223" x="6629400" y="3114675"/>
          <p14:tracePt t="41232" x="6623050" y="3114675"/>
          <p14:tracePt t="41249" x="6608763" y="3114675"/>
          <p14:tracePt t="41266" x="6586538" y="3114675"/>
          <p14:tracePt t="41284" x="6572250" y="3114675"/>
          <p14:tracePt t="41300" x="6565900" y="3114675"/>
          <p14:tracePt t="41317" x="6557963" y="3114675"/>
          <p14:tracePt t="41434" x="6551613" y="3114675"/>
          <p14:tracePt t="41441" x="6543675" y="3114675"/>
          <p14:tracePt t="41453" x="6543675" y="3122613"/>
          <p14:tracePt t="41471" x="6537325" y="3122613"/>
          <p14:tracePt t="41545" x="6529388" y="3122613"/>
          <p14:tracePt t="41563" x="6523038" y="3122613"/>
          <p14:tracePt t="41567" x="6515100" y="3128963"/>
          <p14:tracePt t="41585" x="6508750" y="3128963"/>
          <p14:tracePt t="41609" x="6500813" y="3128963"/>
          <p14:tracePt t="41755" x="6486525" y="3128963"/>
          <p14:tracePt t="41772" x="6486525" y="3136900"/>
          <p14:tracePt t="42192" x="6494463" y="3136900"/>
          <p14:tracePt t="42198" x="6508750" y="3143250"/>
          <p14:tracePt t="42206" x="6529388" y="3143250"/>
          <p14:tracePt t="42218" x="6551613" y="3143250"/>
          <p14:tracePt t="42236" x="6600825" y="3143250"/>
          <p14:tracePt t="42252" x="6615113" y="3143250"/>
          <p14:tracePt t="42269" x="6629400" y="3143250"/>
          <p14:tracePt t="42287" x="6657975" y="3143250"/>
          <p14:tracePt t="42303" x="6672263" y="3143250"/>
          <p14:tracePt t="42320" x="6694488" y="3143250"/>
          <p14:tracePt t="42337" x="6708775" y="3143250"/>
          <p14:tracePt t="42338" x="6715125" y="3143250"/>
          <p14:tracePt t="42355" x="6729413" y="3143250"/>
          <p14:tracePt t="42371" x="6743700" y="3143250"/>
          <p14:tracePt t="42389" x="6757988" y="3143250"/>
          <p14:tracePt t="42406" x="6765925" y="3143250"/>
          <p14:tracePt t="42422" x="6780213" y="3143250"/>
          <p14:tracePt t="42440" x="6794500" y="3143250"/>
          <p14:tracePt t="42457" x="6800850" y="3143250"/>
          <p14:tracePt t="42479" x="6800850" y="3136900"/>
          <p14:tracePt t="42494" x="6808788" y="3136900"/>
          <p14:tracePt t="42511" x="6815138" y="3136900"/>
          <p14:tracePt t="42831" x="6823075" y="3136900"/>
          <p14:tracePt t="42840" x="6829425" y="3136900"/>
          <p14:tracePt t="42850" x="6843713" y="3136900"/>
          <p14:tracePt t="42864" x="6865938" y="3136900"/>
          <p14:tracePt t="42883" x="6886575" y="3136900"/>
          <p14:tracePt t="42898" x="6894513" y="3136900"/>
          <p14:tracePt t="42915" x="6900863" y="3136900"/>
          <p14:tracePt t="42918" x="6915150" y="3136900"/>
          <p14:tracePt t="42933" x="6923088" y="3136900"/>
          <p14:tracePt t="42951" x="6951663" y="3136900"/>
          <p14:tracePt t="42968" x="6965950" y="3136900"/>
          <p14:tracePt t="42985" x="6994525" y="3143250"/>
          <p14:tracePt t="43000" x="7015163" y="3151188"/>
          <p14:tracePt t="43002" x="7023100" y="3151188"/>
          <p14:tracePt t="43019" x="7037388" y="3151188"/>
          <p14:tracePt t="43036" x="7043738" y="3151188"/>
          <p14:tracePt t="43053" x="7058025" y="3157538"/>
          <p14:tracePt t="43070" x="7072313" y="3157538"/>
          <p14:tracePt t="43086" x="7080250" y="3157538"/>
          <p14:tracePt t="43102" x="7086600" y="3157538"/>
          <p14:tracePt t="43121" x="7100888" y="3157538"/>
          <p14:tracePt t="43138" x="7108825" y="3157538"/>
          <p14:tracePt t="43155" x="7123113" y="3157538"/>
          <p14:tracePt t="43172" x="7129463" y="3157538"/>
          <p14:tracePt t="43188" x="7143750" y="3157538"/>
          <p14:tracePt t="43203" x="7158038" y="3157538"/>
          <p14:tracePt t="43220" x="7172325" y="3157538"/>
          <p14:tracePt t="43520" x="7180263" y="3157538"/>
          <p14:tracePt t="43559" x="7186613" y="3157538"/>
          <p14:tracePt t="43566" x="7194550" y="3157538"/>
          <p14:tracePt t="43577" x="7194550" y="3151188"/>
          <p14:tracePt t="43594" x="7200900" y="3151188"/>
          <p14:tracePt t="43622" x="7208838" y="3151188"/>
          <p14:tracePt t="43635" x="7223125" y="3151188"/>
          <p14:tracePt t="43665" x="7243763" y="3151188"/>
          <p14:tracePt t="43682" x="7258050" y="3151188"/>
          <p14:tracePt t="43699" x="7272338" y="3151188"/>
          <p14:tracePt t="43715" x="7280275" y="3151188"/>
          <p14:tracePt t="43732" x="7294563" y="3151188"/>
          <p14:tracePt t="43749" x="7308850" y="3151188"/>
          <p14:tracePt t="43766" x="7315200" y="3151188"/>
          <p14:tracePt t="43789" x="7329488" y="3151188"/>
          <p14:tracePt t="43801" x="7337425" y="3151188"/>
          <p14:tracePt t="43815" x="7358063" y="3151188"/>
          <p14:tracePt t="43832" x="7386638" y="3151188"/>
          <p14:tracePt t="43849" x="7394575" y="3151188"/>
          <p14:tracePt t="43866" x="7408863" y="3151188"/>
          <p14:tracePt t="43884" x="7423150" y="3151188"/>
          <p14:tracePt t="43918" x="7429500" y="3151188"/>
          <p14:tracePt t="44002" x="7437438" y="3151188"/>
          <p14:tracePt t="44012" x="7443788" y="3151188"/>
          <p14:tracePt t="44020" x="7451725" y="3151188"/>
          <p14:tracePt t="44036" x="7472363" y="3151188"/>
          <p14:tracePt t="44053" x="7494588" y="3151188"/>
          <p14:tracePt t="44071" x="7508875" y="3151188"/>
          <p14:tracePt t="44088" x="7523163" y="3151188"/>
          <p14:tracePt t="44106" x="7529513" y="3151188"/>
          <p14:tracePt t="44121" x="7537450" y="3151188"/>
          <p14:tracePt t="44214" x="7543800" y="3151188"/>
          <p14:tracePt t="48699" x="7551738" y="3151188"/>
          <p14:tracePt t="48708" x="7543800" y="3171825"/>
          <p14:tracePt t="48713" x="7543800" y="3194050"/>
          <p14:tracePt t="48726" x="7523163" y="3222625"/>
          <p14:tracePt t="48744" x="7466013" y="3265488"/>
          <p14:tracePt t="48761" x="7408863" y="3300413"/>
          <p14:tracePt t="48766" x="7366000" y="3314700"/>
          <p14:tracePt t="48784" x="7280275" y="3336925"/>
          <p14:tracePt t="48793" x="7229475" y="3343275"/>
          <p14:tracePt t="48812" x="7115175" y="3379788"/>
          <p14:tracePt t="48828" x="7037388" y="3408363"/>
          <p14:tracePt t="48845" x="6865938" y="3436938"/>
          <p14:tracePt t="48862" x="6680200" y="3500438"/>
          <p14:tracePt t="48879" x="6600825" y="3522663"/>
          <p14:tracePt t="48896" x="6494463" y="3543300"/>
          <p14:tracePt t="48913" x="6380163" y="3571875"/>
          <p14:tracePt t="48930" x="6200775" y="3636963"/>
          <p14:tracePt t="48947" x="6137275" y="3665538"/>
          <p14:tracePt t="48964" x="5922963" y="3765550"/>
          <p14:tracePt t="48981" x="5780088" y="3865563"/>
          <p14:tracePt t="48998" x="5657850" y="3971925"/>
          <p14:tracePt t="49016" x="5529263" y="4057650"/>
          <p14:tracePt t="49033" x="5357813" y="4129088"/>
          <p14:tracePt t="49050" x="5243513" y="4143375"/>
          <p14:tracePt t="49067" x="5157788" y="4151313"/>
          <p14:tracePt t="49084" x="5037138" y="4194175"/>
          <p14:tracePt t="49101" x="4894263" y="4243388"/>
          <p14:tracePt t="49118" x="4708525" y="4286250"/>
          <p14:tracePt t="49135" x="4600575" y="4322763"/>
          <p14:tracePt t="49153" x="4479925" y="4379913"/>
          <p14:tracePt t="49168" x="4400550" y="4429125"/>
          <p14:tracePt t="49185" x="4300538" y="4465638"/>
          <p14:tracePt t="49202" x="4208463" y="4522788"/>
          <p14:tracePt t="49218" x="4086225" y="4572000"/>
          <p14:tracePt t="49235" x="3900488" y="4665663"/>
          <p14:tracePt t="49252" x="3771900" y="4722813"/>
          <p14:tracePt t="49272" x="3643313" y="4786313"/>
          <p14:tracePt t="49288" x="3565525" y="4829175"/>
          <p14:tracePt t="49305" x="3451225" y="4865688"/>
          <p14:tracePt t="49320" x="3371850" y="4900613"/>
          <p14:tracePt t="49324" x="3328988" y="4922838"/>
          <p14:tracePt t="49338" x="3208338" y="4979988"/>
          <p14:tracePt t="49355" x="3136900" y="5029200"/>
          <p14:tracePt t="49372" x="3051175" y="5108575"/>
          <p14:tracePt t="49389" x="2979738" y="5194300"/>
          <p14:tracePt t="49406" x="2914650" y="5286375"/>
          <p14:tracePt t="49422" x="2871788" y="5343525"/>
          <p14:tracePt t="49440" x="2836863" y="5400675"/>
          <p14:tracePt t="49457" x="2779713" y="5422900"/>
          <p14:tracePt t="49475" x="2693988" y="5494338"/>
          <p14:tracePt t="49492" x="2657475" y="5537200"/>
          <p14:tracePt t="49509" x="2636838" y="5557838"/>
          <p14:tracePt t="49514" x="2628900" y="5557838"/>
          <p14:tracePt t="49526" x="2608263" y="5557838"/>
          <p14:tracePt t="49542" x="2600325" y="5557838"/>
          <p14:tracePt t="49675" x="2600325" y="5551488"/>
          <p14:tracePt t="49683" x="2600325" y="5543550"/>
          <p14:tracePt t="49698" x="2600325" y="5537200"/>
          <p14:tracePt t="49712" x="2600325" y="5529263"/>
          <p14:tracePt t="49763" x="2600325" y="5522913"/>
          <p14:tracePt t="49778" x="2600325" y="5514975"/>
          <p14:tracePt t="49794" x="2600325" y="5508625"/>
          <p14:tracePt t="50004" x="2608263" y="5500688"/>
          <p14:tracePt t="50018" x="2628900" y="5500688"/>
          <p14:tracePt t="50026" x="2693988" y="5514975"/>
          <p14:tracePt t="50034" x="2765425" y="5514975"/>
          <p14:tracePt t="50053" x="2865438" y="5543550"/>
          <p14:tracePt t="50070" x="3065463" y="5543550"/>
          <p14:tracePt t="50085" x="3208338" y="5543550"/>
          <p14:tracePt t="50102" x="3386138" y="5543550"/>
          <p14:tracePt t="50119" x="3486150" y="5537200"/>
          <p14:tracePt t="50136" x="3536950" y="5537200"/>
          <p14:tracePt t="50155" x="3586163" y="5537200"/>
          <p14:tracePt t="50172" x="3608388" y="5522913"/>
          <p14:tracePt t="50189" x="3694113" y="5486400"/>
          <p14:tracePt t="50207" x="3771900" y="5480050"/>
          <p14:tracePt t="50223" x="3894138" y="5465763"/>
          <p14:tracePt t="50241" x="4022725" y="5451475"/>
          <p14:tracePt t="50255" x="4122738" y="5443538"/>
          <p14:tracePt t="50259" x="4186238" y="5443538"/>
          <p14:tracePt t="50272" x="4208463" y="5443538"/>
          <p14:tracePt t="50289" x="4265613" y="5437188"/>
          <p14:tracePt t="50292" x="4286250" y="5437188"/>
          <p14:tracePt t="50306" x="4314825" y="5437188"/>
          <p14:tracePt t="50323" x="4357688" y="5437188"/>
          <p14:tracePt t="50340" x="4379913" y="5429250"/>
          <p14:tracePt t="50358" x="4394200" y="5429250"/>
          <p14:tracePt t="50447" x="4400550" y="5429250"/>
          <p14:tracePt t="50495" x="4408488" y="5429250"/>
          <p14:tracePt t="51594" x="4414838" y="5422900"/>
          <p14:tracePt t="51603" x="4429125" y="5422900"/>
          <p14:tracePt t="51614" x="4443413" y="5422900"/>
          <p14:tracePt t="51632" x="4486275" y="5422900"/>
          <p14:tracePt t="51649" x="4543425" y="5422900"/>
          <p14:tracePt t="51650" x="4594225" y="5422900"/>
          <p14:tracePt t="51665" x="4714875" y="5422900"/>
          <p14:tracePt t="51682" x="4794250" y="5422900"/>
          <p14:tracePt t="51699" x="4886325" y="5429250"/>
          <p14:tracePt t="51716" x="4965700" y="5429250"/>
          <p14:tracePt t="51734" x="5043488" y="5437188"/>
          <p14:tracePt t="51751" x="5100638" y="5437188"/>
          <p14:tracePt t="51754" x="5143500" y="5437188"/>
          <p14:tracePt t="51768" x="5222875" y="5443538"/>
          <p14:tracePt t="51784" x="5294313" y="5443538"/>
          <p14:tracePt t="51801" x="5394325" y="5400675"/>
          <p14:tracePt t="51820" x="5500688" y="5372100"/>
          <p14:tracePt t="51836" x="5637213" y="5357813"/>
          <p14:tracePt t="51838" x="5694363" y="5343525"/>
          <p14:tracePt t="51852" x="5822950" y="5329238"/>
          <p14:tracePt t="51869" x="5929313" y="5329238"/>
          <p14:tracePt t="51886" x="6051550" y="5329238"/>
          <p14:tracePt t="51905" x="6194425" y="5294313"/>
          <p14:tracePt t="51922" x="6308725" y="5286375"/>
          <p14:tracePt t="51939" x="6515100" y="5265738"/>
          <p14:tracePt t="51954" x="6637338" y="5251450"/>
          <p14:tracePt t="51971" x="6757988" y="5243513"/>
          <p14:tracePt t="51988" x="6872288" y="5229225"/>
          <p14:tracePt t="52007" x="7000875" y="5229225"/>
          <p14:tracePt t="52026" x="7129463" y="5222875"/>
          <p14:tracePt t="52040" x="7200900" y="5222875"/>
          <p14:tracePt t="52057" x="7258050" y="5222875"/>
          <p14:tracePt t="52073" x="7300913" y="5222875"/>
          <p14:tracePt t="52090" x="7337425" y="5222875"/>
          <p14:tracePt t="52107" x="7343775" y="5222875"/>
          <p14:tracePt t="52124" x="7351713" y="5222875"/>
          <p14:tracePt t="52142" x="7358063" y="5222875"/>
          <p14:tracePt t="52160" x="7380288" y="5222875"/>
          <p14:tracePt t="52177" x="7400925" y="5222875"/>
          <p14:tracePt t="52194" x="7443788" y="5222875"/>
          <p14:tracePt t="52211" x="7494588" y="5214938"/>
          <p14:tracePt t="52228" x="7572375" y="5208588"/>
          <p14:tracePt t="52245" x="7623175" y="5208588"/>
          <p14:tracePt t="52262" x="7666038" y="5208588"/>
          <p14:tracePt t="52277" x="7672388" y="5208588"/>
          <p14:tracePt t="52294" x="7686675" y="5208588"/>
          <p14:tracePt t="52354" x="7686675" y="5214938"/>
          <p14:tracePt t="52360" x="7694613" y="5214938"/>
          <p14:tracePt t="52370" x="7708900" y="5222875"/>
          <p14:tracePt t="52386" x="7723188" y="5222875"/>
          <p14:tracePt t="52396" x="7737475" y="5222875"/>
          <p14:tracePt t="52413" x="7751763" y="5229225"/>
          <p14:tracePt t="52430" x="7794625" y="5237163"/>
          <p14:tracePt t="52447" x="7800975" y="5237163"/>
          <p14:tracePt t="52466" x="7815263" y="5237163"/>
          <p14:tracePt t="52483" x="7829550" y="5237163"/>
          <p14:tracePt t="52500" x="7837488" y="5237163"/>
          <p14:tracePt t="52515" x="7851775" y="5237163"/>
          <p14:tracePt t="52516" x="7858125" y="5237163"/>
          <p14:tracePt t="52532" x="7872413" y="5237163"/>
          <p14:tracePt t="52549" x="7894638" y="5237163"/>
          <p14:tracePt t="52584" x="7908925" y="5243513"/>
          <p14:tracePt t="52602" x="7915275" y="5243513"/>
          <p14:tracePt t="52792" x="7923213" y="5251450"/>
          <p14:tracePt t="52808" x="7923213" y="5257800"/>
          <p14:tracePt t="52815" x="7929563" y="5257800"/>
          <p14:tracePt t="52824" x="7929563" y="5265738"/>
          <p14:tracePt t="52837" x="7937500" y="5272088"/>
          <p14:tracePt t="52855" x="7943850" y="5280025"/>
          <p14:tracePt t="52892" x="7943850" y="5286375"/>
          <p14:tracePt t="52956" x="7951788" y="5286375"/>
          <p14:tracePt t="52963" x="7958138" y="5294313"/>
          <p14:tracePt t="52974" x="7958138" y="5300663"/>
          <p14:tracePt t="52991" x="7958138" y="5308600"/>
          <p14:tracePt t="53008" x="7966075" y="5329238"/>
          <p14:tracePt t="53042" x="7966075" y="5337175"/>
          <p14:tracePt t="53059" x="7966075" y="5343525"/>
          <p14:tracePt t="53076" x="7966075" y="5351463"/>
          <p14:tracePt t="53113" x="7966075" y="5357813"/>
          <p14:tracePt t="53147" x="7966075" y="5365750"/>
          <p14:tracePt t="53163" x="7966075" y="5372100"/>
          <p14:tracePt t="53176" x="7966075" y="5380038"/>
          <p14:tracePt t="53268" x="7966075" y="5386388"/>
          <p14:tracePt t="53284" x="7958138" y="5386388"/>
          <p14:tracePt t="53292" x="7943850" y="5386388"/>
          <p14:tracePt t="53300" x="7937500" y="5386388"/>
          <p14:tracePt t="53314" x="7923213" y="5386388"/>
          <p14:tracePt t="53331" x="7915275" y="5394325"/>
          <p14:tracePt t="53347" x="7908925" y="5394325"/>
          <p14:tracePt t="53365" x="7900988" y="5394325"/>
          <p14:tracePt t="53398" x="7894638" y="5394325"/>
          <p14:tracePt t="53415" x="7866063" y="5380038"/>
          <p14:tracePt t="53432" x="7829550" y="5365750"/>
          <p14:tracePt t="53449" x="7800975" y="5357813"/>
          <p14:tracePt t="53467" x="7780338" y="5357813"/>
          <p14:tracePt t="53483" x="7766050" y="5357813"/>
          <p14:tracePt t="53500" x="7758113" y="5357813"/>
          <p14:tracePt t="53706" x="7758113" y="5351463"/>
          <p14:tracePt t="53713" x="7766050" y="5351463"/>
          <p14:tracePt t="53724" x="7772400" y="5351463"/>
          <p14:tracePt t="53738" x="7786688" y="5351463"/>
          <p14:tracePt t="53756" x="7815263" y="5351463"/>
          <p14:tracePt t="53758" x="7823200" y="5351463"/>
          <p14:tracePt t="53773" x="7858125" y="5351463"/>
          <p14:tracePt t="53790" x="7966075" y="5351463"/>
          <p14:tracePt t="53807" x="8008938" y="5343525"/>
          <p14:tracePt t="53823" x="8015288" y="5343525"/>
          <p14:tracePt t="53840" x="8023225" y="5343525"/>
          <p14:tracePt t="53912" x="8037513" y="5343525"/>
          <p14:tracePt t="53915" x="8043863" y="5343525"/>
          <p14:tracePt t="53927" x="8051800" y="5343525"/>
          <p14:tracePt t="53944" x="8058150" y="5343525"/>
          <p14:tracePt t="53961" x="8066088" y="5343525"/>
          <p14:tracePt t="54113" x="8058150" y="5343525"/>
          <p14:tracePt t="54121" x="8043863" y="5337175"/>
          <p14:tracePt t="54132" x="8015288" y="5329238"/>
          <p14:tracePt t="54148" x="7980363" y="5329238"/>
          <p14:tracePt t="54165" x="7937500" y="5329238"/>
          <p14:tracePt t="54168" x="7900988" y="5322888"/>
          <p14:tracePt t="54182" x="7866063" y="5322888"/>
          <p14:tracePt t="54199" x="7837488" y="5322888"/>
          <p14:tracePt t="54216" x="7823200" y="5322888"/>
          <p14:tracePt t="54233" x="7815263" y="5322888"/>
          <p14:tracePt t="54250" x="7808913" y="5322888"/>
          <p14:tracePt t="54361" x="7808913" y="5314950"/>
          <p14:tracePt t="54399" x="7829550" y="5314950"/>
          <p14:tracePt t="54407" x="7843838" y="5314950"/>
          <p14:tracePt t="54418" x="7866063" y="5314950"/>
          <p14:tracePt t="54436" x="7894638" y="5314950"/>
          <p14:tracePt t="54454" x="7972425" y="5314950"/>
          <p14:tracePt t="54471" x="8015288" y="5314950"/>
          <p14:tracePt t="54488" x="8058150" y="5308600"/>
          <p14:tracePt t="54505" x="8115300" y="5294313"/>
          <p14:tracePt t="54522" x="8151813" y="5294313"/>
          <p14:tracePt t="54539" x="8166100" y="5294313"/>
          <p14:tracePt t="54544" x="8172450" y="5294313"/>
          <p14:tracePt t="54558" x="8186738" y="5294313"/>
          <p14:tracePt t="54571" x="8194675" y="5294313"/>
          <p14:tracePt t="54590" x="8208963" y="5294313"/>
          <p14:tracePt t="54607" x="8215313" y="5294313"/>
          <p14:tracePt t="54639" x="8229600" y="5294313"/>
          <p14:tracePt t="54656" x="8237538" y="5294313"/>
          <p14:tracePt t="55268" x="8243888" y="5308600"/>
          <p14:tracePt t="55275" x="8251825" y="5308600"/>
          <p14:tracePt t="55284" x="8266113" y="5322888"/>
          <p14:tracePt t="55302" x="8280400" y="5343525"/>
          <p14:tracePt t="55319" x="8308975" y="5357813"/>
          <p14:tracePt t="55336" x="8315325" y="5357813"/>
          <p14:tracePt t="55353" x="8329613" y="5357813"/>
          <p14:tracePt t="55438" x="8337550" y="5372100"/>
          <p14:tracePt t="55447" x="8351838" y="5380038"/>
          <p14:tracePt t="55457" x="8358188" y="5394325"/>
          <p14:tracePt t="55471" x="8372475" y="5400675"/>
          <p14:tracePt t="55490" x="8386763" y="5400675"/>
          <p14:tracePt t="55612" x="8394700" y="5400675"/>
          <p14:tracePt t="55620" x="8394700" y="5408613"/>
          <p14:tracePt t="55644" x="8401050" y="5408613"/>
          <p14:tracePt t="55649" x="8401050" y="5414963"/>
          <p14:tracePt t="55691" x="8401050" y="5422900"/>
          <p14:tracePt t="55785" x="8408988" y="5422900"/>
          <p14:tracePt t="55809" x="8415338" y="5422900"/>
          <p14:tracePt t="55907" x="8415338" y="5429250"/>
          <p14:tracePt t="55931" x="8423275" y="5429250"/>
          <p14:tracePt t="55939" x="8423275" y="5437188"/>
          <p14:tracePt t="6050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1943835"/>
            <a:ext cx="4205485" cy="1710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75" y="3879050"/>
            <a:ext cx="6435715" cy="2321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노드의 개수가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개이면 간선의 개수는 </a:t>
                </a:r>
                <a:r>
                  <a:rPr lang="en-US" altLang="ko-KR" dirty="0" smtClean="0"/>
                  <a:t>n-1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높이가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이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~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/>
                  <a:t>개의 노드를 가짐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이진 트리의 성질</a:t>
            </a:r>
          </a:p>
        </p:txBody>
      </p:sp>
    </p:spTree>
    <p:extLst>
      <p:ext uri="{BB962C8B-B14F-4D97-AF65-F5344CB8AC3E}">
        <p14:creationId xmlns:p14="http://schemas.microsoft.com/office/powerpoint/2010/main" val="6581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53"/>
    </mc:Choice>
    <mc:Fallback xmlns="">
      <p:transition spd="slow" advTm="986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46" x="7994650" y="4386263"/>
          <p14:tracePt t="1751" x="7994650" y="4365625"/>
          <p14:tracePt t="1760" x="7980363" y="4343400"/>
          <p14:tracePt t="1765" x="7951788" y="4294188"/>
          <p14:tracePt t="1779" x="7937500" y="4243388"/>
          <p14:tracePt t="1795" x="7894638" y="4179888"/>
          <p14:tracePt t="1813" x="7772400" y="4029075"/>
          <p14:tracePt t="1830" x="7694613" y="3957638"/>
          <p14:tracePt t="1847" x="7615238" y="3886200"/>
          <p14:tracePt t="1864" x="7486650" y="3786188"/>
          <p14:tracePt t="1868" x="7437438" y="3751263"/>
          <p14:tracePt t="1881" x="7394575" y="3722688"/>
          <p14:tracePt t="1898" x="7272338" y="3636963"/>
          <p14:tracePt t="1915" x="6994525" y="3394075"/>
          <p14:tracePt t="1932" x="6865938" y="3286125"/>
          <p14:tracePt t="1949" x="6800850" y="3222625"/>
          <p14:tracePt t="1966" x="6757988" y="3171825"/>
          <p14:tracePt t="1984" x="6686550" y="3128963"/>
          <p14:tracePt t="1986" x="6665913" y="3108325"/>
          <p14:tracePt t="2001" x="6637338" y="3071813"/>
          <p14:tracePt t="2017" x="6600825" y="3028950"/>
          <p14:tracePt t="2034" x="6557963" y="2994025"/>
          <p14:tracePt t="2052" x="6537325" y="2965450"/>
          <p14:tracePt t="2068" x="6494463" y="2943225"/>
          <p14:tracePt t="2085" x="6465888" y="2936875"/>
          <p14:tracePt t="2104" x="6429375" y="2914650"/>
          <p14:tracePt t="2120" x="6423025" y="2914650"/>
          <p14:tracePt t="2137" x="6408738" y="2914650"/>
          <p14:tracePt t="2154" x="6365875" y="2914650"/>
          <p14:tracePt t="2171" x="6323013" y="2894013"/>
          <p14:tracePt t="2188" x="6229350" y="2879725"/>
          <p14:tracePt t="2205" x="6157913" y="2865438"/>
          <p14:tracePt t="2224" x="6080125" y="2843213"/>
          <p14:tracePt t="2240" x="6015038" y="2828925"/>
          <p14:tracePt t="2257" x="5951538" y="2822575"/>
          <p14:tracePt t="2273" x="5894388" y="2822575"/>
          <p14:tracePt t="2290" x="5808663" y="2814638"/>
          <p14:tracePt t="2307" x="5708650" y="2814638"/>
          <p14:tracePt t="2324" x="5637213" y="2808288"/>
          <p14:tracePt t="2341" x="5551488" y="2800350"/>
          <p14:tracePt t="2359" x="5465763" y="2800350"/>
          <p14:tracePt t="2375" x="5351463" y="2794000"/>
          <p14:tracePt t="2392" x="5280025" y="2794000"/>
          <p14:tracePt t="2409" x="5172075" y="2794000"/>
          <p14:tracePt t="2426" x="5037138" y="2779713"/>
          <p14:tracePt t="2444" x="4908550" y="2757488"/>
          <p14:tracePt t="2461" x="4672013" y="2736850"/>
          <p14:tracePt t="2477" x="4522788" y="2700338"/>
          <p14:tracePt t="2494" x="4386263" y="2665413"/>
          <p14:tracePt t="2511" x="4300538" y="2657475"/>
          <p14:tracePt t="2529" x="4243388" y="2643188"/>
          <p14:tracePt t="2546" x="4179888" y="2622550"/>
          <p14:tracePt t="2563" x="4051300" y="2600325"/>
          <p14:tracePt t="2580" x="3951288" y="2593975"/>
          <p14:tracePt t="2597" x="3836988" y="2565400"/>
          <p14:tracePt t="2614" x="3722688" y="2551113"/>
          <p14:tracePt t="2631" x="3629025" y="2528888"/>
          <p14:tracePt t="2647" x="3551238" y="2514600"/>
          <p14:tracePt t="2665" x="3414713" y="2479675"/>
          <p14:tracePt t="2682" x="3336925" y="2443163"/>
          <p14:tracePt t="2699" x="3236913" y="2436813"/>
          <p14:tracePt t="2716" x="3136900" y="2414588"/>
          <p14:tracePt t="2733" x="3036888" y="2371725"/>
          <p14:tracePt t="2750" x="2857500" y="2322513"/>
          <p14:tracePt t="2767" x="2743200" y="2286000"/>
          <p14:tracePt t="2784" x="2671763" y="2257425"/>
          <p14:tracePt t="2801" x="2586038" y="2243138"/>
          <p14:tracePt t="2818" x="2471738" y="2214563"/>
          <p14:tracePt t="2837" x="2336800" y="2185988"/>
          <p14:tracePt t="2853" x="2228850" y="2171700"/>
          <p14:tracePt t="2869" x="2108200" y="2151063"/>
          <p14:tracePt t="2887" x="2036763" y="2136775"/>
          <p14:tracePt t="2903" x="1965325" y="2122488"/>
          <p14:tracePt t="2921" x="1928813" y="2114550"/>
          <p14:tracePt t="2937" x="1893888" y="2108200"/>
          <p14:tracePt t="2954" x="1879600" y="2100263"/>
          <p14:tracePt t="2972" x="1871663" y="2100263"/>
          <p14:tracePt t="3040" x="1871663" y="2093913"/>
          <p14:tracePt t="3063" x="1879600" y="2093913"/>
          <p14:tracePt t="3071" x="1879600" y="2085975"/>
          <p14:tracePt t="3101" x="1885950" y="2085975"/>
          <p14:tracePt t="3110" x="1893888" y="2085975"/>
          <p14:tracePt t="3117" x="1900238" y="2085975"/>
          <p14:tracePt t="3127" x="1922463" y="2085975"/>
          <p14:tracePt t="3142" x="1957388" y="2079625"/>
          <p14:tracePt t="3159" x="2022475" y="2079625"/>
          <p14:tracePt t="3176" x="2093913" y="2079625"/>
          <p14:tracePt t="3193" x="2165350" y="2079625"/>
          <p14:tracePt t="3211" x="2222500" y="2071688"/>
          <p14:tracePt t="3227" x="2251075" y="2071688"/>
          <p14:tracePt t="3244" x="2293938" y="2065338"/>
          <p14:tracePt t="3261" x="2322513" y="2057400"/>
          <p14:tracePt t="3279" x="2365375" y="2057400"/>
          <p14:tracePt t="3295" x="2422525" y="2057400"/>
          <p14:tracePt t="3313" x="2493963" y="2057400"/>
          <p14:tracePt t="3330" x="2565400" y="2051050"/>
          <p14:tracePt t="3348" x="2614613" y="2043113"/>
          <p14:tracePt t="3364" x="2643188" y="2043113"/>
          <p14:tracePt t="3381" x="2693988" y="2043113"/>
          <p14:tracePt t="3397" x="2714625" y="2036763"/>
          <p14:tracePt t="3414" x="2743200" y="2036763"/>
          <p14:tracePt t="3431" x="2779713" y="2036763"/>
          <p14:tracePt t="3449" x="2822575" y="2036763"/>
          <p14:tracePt t="3466" x="2894013" y="2028825"/>
          <p14:tracePt t="3483" x="2957513" y="2028825"/>
          <p14:tracePt t="3487" x="3000375" y="2028825"/>
          <p14:tracePt t="3500" x="3043238" y="2028825"/>
          <p14:tracePt t="3516" x="3071813" y="2028825"/>
          <p14:tracePt t="3534" x="3100388" y="2022475"/>
          <p14:tracePt t="3551" x="3136900" y="2022475"/>
          <p14:tracePt t="3568" x="3157538" y="2022475"/>
          <p14:tracePt t="3585" x="3179763" y="2022475"/>
          <p14:tracePt t="3602" x="3200400" y="2014538"/>
          <p14:tracePt t="3620" x="3228975" y="2008188"/>
          <p14:tracePt t="3636" x="3251200" y="2008188"/>
          <p14:tracePt t="3653" x="3265488" y="2008188"/>
          <p14:tracePt t="3670" x="3286125" y="2000250"/>
          <p14:tracePt t="3687" x="3328988" y="2000250"/>
          <p14:tracePt t="3704" x="3351213" y="2008188"/>
          <p14:tracePt t="3722" x="3357563" y="2008188"/>
          <p14:tracePt t="3738" x="3365500" y="2008188"/>
          <p14:tracePt t="3756" x="3379788" y="2008188"/>
          <p14:tracePt t="3773" x="3400425" y="2008188"/>
          <p14:tracePt t="3789" x="3422650" y="2008188"/>
          <p14:tracePt t="3806" x="3443288" y="2008188"/>
          <p14:tracePt t="3823" x="3471863" y="2008188"/>
          <p14:tracePt t="3841" x="3494088" y="2008188"/>
          <p14:tracePt t="3857" x="3522663" y="2014538"/>
          <p14:tracePt t="3875" x="3543300" y="2014538"/>
          <p14:tracePt t="3892" x="3557588" y="2014538"/>
          <p14:tracePt t="3909" x="3571875" y="2014538"/>
          <p14:tracePt t="3925" x="3586163" y="2014538"/>
          <p14:tracePt t="3943" x="3608388" y="2014538"/>
          <p14:tracePt t="3961" x="3636963" y="2014538"/>
          <p14:tracePt t="3977" x="3679825" y="2008188"/>
          <p14:tracePt t="3994" x="3729038" y="1993900"/>
          <p14:tracePt t="4011" x="3771900" y="1985963"/>
          <p14:tracePt t="4028" x="3800475" y="1985963"/>
          <p14:tracePt t="4045" x="3843338" y="1985963"/>
          <p14:tracePt t="4062" x="3900488" y="1979613"/>
          <p14:tracePt t="4064" x="3922713" y="1971675"/>
          <p14:tracePt t="4080" x="3994150" y="1965325"/>
          <p14:tracePt t="4096" x="4071938" y="1965325"/>
          <p14:tracePt t="4113" x="4108450" y="1965325"/>
          <p14:tracePt t="4130" x="4129088" y="1957388"/>
          <p14:tracePt t="4147" x="4151313" y="1957388"/>
          <p14:tracePt t="4164" x="4194175" y="1943100"/>
          <p14:tracePt t="4181" x="4214813" y="1943100"/>
          <p14:tracePt t="4198" x="4271963" y="1943100"/>
          <p14:tracePt t="4215" x="4314825" y="1943100"/>
          <p14:tracePt t="4233" x="4351338" y="1936750"/>
          <p14:tracePt t="4250" x="4379913" y="1936750"/>
          <p14:tracePt t="4266" x="4414838" y="1936750"/>
          <p14:tracePt t="4284" x="4429125" y="1936750"/>
          <p14:tracePt t="4300" x="4465638" y="1936750"/>
          <p14:tracePt t="4318" x="4494213" y="1936750"/>
          <p14:tracePt t="4335" x="4557713" y="1936750"/>
          <p14:tracePt t="4352" x="4594225" y="1936750"/>
          <p14:tracePt t="4368" x="4651375" y="1936750"/>
          <p14:tracePt t="4386" x="4757738" y="1943100"/>
          <p14:tracePt t="4403" x="4800600" y="1943100"/>
          <p14:tracePt t="4421" x="4865688" y="1957388"/>
          <p14:tracePt t="4437" x="4900613" y="1965325"/>
          <p14:tracePt t="4455" x="4937125" y="1971675"/>
          <p14:tracePt t="4472" x="4965700" y="1971675"/>
          <p14:tracePt t="4488" x="4979988" y="1979613"/>
          <p14:tracePt t="4505" x="5014913" y="1985963"/>
          <p14:tracePt t="4522" x="5037138" y="1985963"/>
          <p14:tracePt t="4524" x="5057775" y="1985963"/>
          <p14:tracePt t="4539" x="5086350" y="2000250"/>
          <p14:tracePt t="4556" x="5108575" y="2000250"/>
          <p14:tracePt t="4574" x="5137150" y="2000250"/>
          <p14:tracePt t="4590" x="5165725" y="2008188"/>
          <p14:tracePt t="4607" x="5186363" y="2014538"/>
          <p14:tracePt t="4624" x="5214938" y="2022475"/>
          <p14:tracePt t="4642" x="5243513" y="2022475"/>
          <p14:tracePt t="4658" x="5265738" y="2022475"/>
          <p14:tracePt t="4675" x="5300663" y="2022475"/>
          <p14:tracePt t="4693" x="5337175" y="2022475"/>
          <p14:tracePt t="4709" x="5351463" y="2022475"/>
          <p14:tracePt t="4726" x="5394325" y="2022475"/>
          <p14:tracePt t="4743" x="5437188" y="2022475"/>
          <p14:tracePt t="4760" x="5480050" y="2022475"/>
          <p14:tracePt t="4777" x="5508625" y="2022475"/>
          <p14:tracePt t="4794" x="5543550" y="2014538"/>
          <p14:tracePt t="4812" x="5594350" y="2014538"/>
          <p14:tracePt t="4829" x="5643563" y="2008188"/>
          <p14:tracePt t="4845" x="5680075" y="2008188"/>
          <p14:tracePt t="4862" x="5722938" y="2008188"/>
          <p14:tracePt t="4879" x="5757863" y="2008188"/>
          <p14:tracePt t="4897" x="5815013" y="2008188"/>
          <p14:tracePt t="4914" x="5872163" y="2008188"/>
          <p14:tracePt t="4931" x="5922963" y="2008188"/>
          <p14:tracePt t="4948" x="5986463" y="2008188"/>
          <p14:tracePt t="4965" x="6029325" y="2008188"/>
          <p14:tracePt t="4983" x="6108700" y="2000250"/>
          <p14:tracePt t="4999" x="6157913" y="2000250"/>
          <p14:tracePt t="5016" x="6194425" y="2000250"/>
          <p14:tracePt t="5033" x="6223000" y="2000250"/>
          <p14:tracePt t="5050" x="6243638" y="2000250"/>
          <p14:tracePt t="5067" x="6280150" y="2008188"/>
          <p14:tracePt t="5085" x="6308725" y="2008188"/>
          <p14:tracePt t="5101" x="6343650" y="2008188"/>
          <p14:tracePt t="5118" x="6351588" y="2014538"/>
          <p14:tracePt t="5135" x="6372225" y="2014538"/>
          <p14:tracePt t="5152" x="6394450" y="2022475"/>
          <p14:tracePt t="5169" x="6437313" y="2028825"/>
          <p14:tracePt t="5188" x="6494463" y="2036763"/>
          <p14:tracePt t="5204" x="6537325" y="2051050"/>
          <p14:tracePt t="5220" x="6565900" y="2051050"/>
          <p14:tracePt t="5238" x="6586538" y="2065338"/>
          <p14:tracePt t="5254" x="6600825" y="2065338"/>
          <p14:tracePt t="5272" x="6608763" y="2065338"/>
          <p14:tracePt t="5288" x="6623050" y="2079625"/>
          <p14:tracePt t="5306" x="6629400" y="2085975"/>
          <p14:tracePt t="5323" x="6651625" y="2114550"/>
          <p14:tracePt t="5340" x="6657975" y="2128838"/>
          <p14:tracePt t="5357" x="6680200" y="2151063"/>
          <p14:tracePt t="5374" x="6686550" y="2171700"/>
          <p14:tracePt t="5391" x="6715125" y="2208213"/>
          <p14:tracePt t="5408" x="6715125" y="2222500"/>
          <p14:tracePt t="5425" x="6723063" y="2228850"/>
          <p14:tracePt t="5443" x="6723063" y="2243138"/>
          <p14:tracePt t="5459" x="6723063" y="2257425"/>
          <p14:tracePt t="5477" x="6737350" y="2300288"/>
          <p14:tracePt t="5494" x="6737350" y="2343150"/>
          <p14:tracePt t="5511" x="6737350" y="2371725"/>
          <p14:tracePt t="5528" x="6737350" y="2400300"/>
          <p14:tracePt t="5544" x="6737350" y="2422525"/>
          <p14:tracePt t="5563" x="6729413" y="2457450"/>
          <p14:tracePt t="5579" x="6729413" y="2479675"/>
          <p14:tracePt t="5596" x="6729413" y="2493963"/>
          <p14:tracePt t="5613" x="6715125" y="2514600"/>
          <p14:tracePt t="5629" x="6715125" y="2528888"/>
          <p14:tracePt t="5646" x="6700838" y="2557463"/>
          <p14:tracePt t="5664" x="6686550" y="2579688"/>
          <p14:tracePt t="5682" x="6680200" y="2608263"/>
          <p14:tracePt t="5698" x="6672263" y="2622550"/>
          <p14:tracePt t="5732" x="6665913" y="2628900"/>
          <p14:tracePt t="5749" x="6657975" y="2643188"/>
          <p14:tracePt t="5766" x="6651625" y="2651125"/>
          <p14:tracePt t="5783" x="6643688" y="2657475"/>
          <p14:tracePt t="5799" x="6623050" y="2671763"/>
          <p14:tracePt t="5817" x="6608763" y="2686050"/>
          <p14:tracePt t="5835" x="6580188" y="2686050"/>
          <p14:tracePt t="5851" x="6565900" y="2693988"/>
          <p14:tracePt t="5868" x="6557963" y="2693988"/>
          <p14:tracePt t="5885" x="6551613" y="2693988"/>
          <p14:tracePt t="5902" x="6551613" y="2700338"/>
          <p14:tracePt t="5919" x="6543675" y="2700338"/>
          <p14:tracePt t="5937" x="6529388" y="2708275"/>
          <p14:tracePt t="5954" x="6515100" y="2708275"/>
          <p14:tracePt t="5970" x="6494463" y="2714625"/>
          <p14:tracePt t="5987" x="6486525" y="2714625"/>
          <p14:tracePt t="5991" x="6480175" y="2722563"/>
          <p14:tracePt t="6004" x="6472238" y="2722563"/>
          <p14:tracePt t="6022" x="6451600" y="2728913"/>
          <p14:tracePt t="6039" x="6415088" y="2736850"/>
          <p14:tracePt t="6057" x="6400800" y="2736850"/>
          <p14:tracePt t="6072" x="6380163" y="2743200"/>
          <p14:tracePt t="6089" x="6351588" y="2743200"/>
          <p14:tracePt t="6106" x="6329363" y="2743200"/>
          <p14:tracePt t="6123" x="6315075" y="2743200"/>
          <p14:tracePt t="6141" x="6280150" y="2751138"/>
          <p14:tracePt t="6157" x="6251575" y="2757488"/>
          <p14:tracePt t="6175" x="6215063" y="2765425"/>
          <p14:tracePt t="6208" x="6186488" y="2765425"/>
          <p14:tracePt t="6226" x="6151563" y="2771775"/>
          <p14:tracePt t="6243" x="6100763" y="2771775"/>
          <p14:tracePt t="6260" x="6065838" y="2779713"/>
          <p14:tracePt t="6277" x="6029325" y="2779713"/>
          <p14:tracePt t="6294" x="5994400" y="2786063"/>
          <p14:tracePt t="6312" x="5951538" y="2786063"/>
          <p14:tracePt t="6328" x="5908675" y="2786063"/>
          <p14:tracePt t="6345" x="5886450" y="2786063"/>
          <p14:tracePt t="6362" x="5843588" y="2786063"/>
          <p14:tracePt t="6379" x="5815013" y="2786063"/>
          <p14:tracePt t="6396" x="5772150" y="2786063"/>
          <p14:tracePt t="6414" x="5729288" y="2786063"/>
          <p14:tracePt t="6431" x="5715000" y="2786063"/>
          <p14:tracePt t="6447" x="5694363" y="2786063"/>
          <p14:tracePt t="6465" x="5672138" y="2786063"/>
          <p14:tracePt t="6482" x="5637213" y="2786063"/>
          <p14:tracePt t="6498" x="5572125" y="2786063"/>
          <p14:tracePt t="6515" x="5529263" y="2786063"/>
          <p14:tracePt t="6533" x="5494338" y="2786063"/>
          <p14:tracePt t="6551" x="5472113" y="2786063"/>
          <p14:tracePt t="6567" x="5457825" y="2786063"/>
          <p14:tracePt t="6584" x="5429250" y="2786063"/>
          <p14:tracePt t="6601" x="5414963" y="2786063"/>
          <p14:tracePt t="6618" x="5408613" y="2786063"/>
          <p14:tracePt t="6635" x="5386388" y="2786063"/>
          <p14:tracePt t="6652" x="5365750" y="2786063"/>
          <p14:tracePt t="6671" x="5322888" y="2771775"/>
          <p14:tracePt t="6686" x="5300663" y="2771775"/>
          <p14:tracePt t="6704" x="5251450" y="2765425"/>
          <p14:tracePt t="6720" x="5229225" y="2757488"/>
          <p14:tracePt t="6737" x="5208588" y="2757488"/>
          <p14:tracePt t="6754" x="5194300" y="2757488"/>
          <p14:tracePt t="6789" x="5186363" y="2751138"/>
          <p14:tracePt t="6805" x="5180013" y="2751138"/>
          <p14:tracePt t="6822" x="5157788" y="2743200"/>
          <p14:tracePt t="6839" x="5137150" y="2736850"/>
          <p14:tracePt t="6856" x="5114925" y="2728913"/>
          <p14:tracePt t="6873" x="5094288" y="2728913"/>
          <p14:tracePt t="6891" x="5065713" y="2728913"/>
          <p14:tracePt t="6908" x="5051425" y="2728913"/>
          <p14:tracePt t="6925" x="5022850" y="2722563"/>
          <p14:tracePt t="6942" x="5014913" y="2714625"/>
          <p14:tracePt t="6959" x="4994275" y="2708275"/>
          <p14:tracePt t="6976" x="4957763" y="2700338"/>
          <p14:tracePt t="6993" x="4943475" y="2700338"/>
          <p14:tracePt t="7010" x="4929188" y="2693988"/>
          <p14:tracePt t="7027" x="4908550" y="2686050"/>
          <p14:tracePt t="7044" x="4894263" y="2679700"/>
          <p14:tracePt t="7061" x="4879975" y="2679700"/>
          <p14:tracePt t="7078" x="4865688" y="2679700"/>
          <p14:tracePt t="7095" x="4843463" y="2679700"/>
          <p14:tracePt t="7112" x="4822825" y="2679700"/>
          <p14:tracePt t="7129" x="4808538" y="2671763"/>
          <p14:tracePt t="7146" x="4800600" y="2671763"/>
          <p14:tracePt t="7164" x="4794250" y="2671763"/>
          <p14:tracePt t="7289" x="4786313" y="2671763"/>
          <p14:tracePt t="7312" x="4779963" y="2671763"/>
          <p14:tracePt t="7336" x="4772025" y="2671763"/>
          <p14:tracePt t="7354" x="4765675" y="2671763"/>
          <p14:tracePt t="7360" x="4757738" y="2665413"/>
          <p14:tracePt t="7368" x="4751388" y="2665413"/>
          <p14:tracePt t="7385" x="4737100" y="2665413"/>
          <p14:tracePt t="7402" x="4708525" y="2665413"/>
          <p14:tracePt t="7419" x="4700588" y="2665413"/>
          <p14:tracePt t="7435" x="4686300" y="2651125"/>
          <p14:tracePt t="7453" x="4672013" y="2651125"/>
          <p14:tracePt t="7469" x="4657725" y="2651125"/>
          <p14:tracePt t="7486" x="4651375" y="2643188"/>
          <p14:tracePt t="7533" x="4637088" y="2643188"/>
          <p14:tracePt t="7540" x="4629150" y="2643188"/>
          <p14:tracePt t="7562" x="4622800" y="2643188"/>
          <p14:tracePt t="7570" x="4614863" y="2643188"/>
          <p14:tracePt t="7578" x="4608513" y="2643188"/>
          <p14:tracePt t="7594" x="4600575" y="2643188"/>
          <p14:tracePt t="7611" x="4594225" y="2643188"/>
          <p14:tracePt t="7623" x="4586288" y="2643188"/>
          <p14:tracePt t="7641" x="4579938" y="2636838"/>
          <p14:tracePt t="7674" x="4572000" y="2636838"/>
          <p14:tracePt t="7703" x="4565650" y="2636838"/>
          <p14:tracePt t="8696" x="4557713" y="2636838"/>
          <p14:tracePt t="9124" x="4551363" y="2636838"/>
          <p14:tracePt t="9134" x="4543425" y="2636838"/>
          <p14:tracePt t="9164" x="4537075" y="2636838"/>
          <p14:tracePt t="9173" x="4522788" y="2636838"/>
          <p14:tracePt t="9180" x="4508500" y="2636838"/>
          <p14:tracePt t="9191" x="4494213" y="2636838"/>
          <p14:tracePt t="9207" x="4471988" y="2636838"/>
          <p14:tracePt t="9225" x="4451350" y="2636838"/>
          <p14:tracePt t="9260" x="4443413" y="2636838"/>
          <p14:tracePt t="9290" x="4429125" y="2636838"/>
          <p14:tracePt t="9304" x="4414838" y="2628900"/>
          <p14:tracePt t="9320" x="4400550" y="2628900"/>
          <p14:tracePt t="9328" x="4379913" y="2628900"/>
          <p14:tracePt t="9344" x="4365625" y="2636838"/>
          <p14:tracePt t="9362" x="4351338" y="2636838"/>
          <p14:tracePt t="9395" x="4343400" y="2636838"/>
          <p14:tracePt t="9413" x="4322763" y="2636838"/>
          <p14:tracePt t="9430" x="4308475" y="2636838"/>
          <p14:tracePt t="9446" x="4286250" y="2636838"/>
          <p14:tracePt t="9464" x="4271963" y="2636838"/>
          <p14:tracePt t="9480" x="4243388" y="2643188"/>
          <p14:tracePt t="9498" x="4229100" y="2643188"/>
          <p14:tracePt t="9502" x="4214813" y="2651125"/>
          <p14:tracePt t="9534" x="4208463" y="2665413"/>
          <p14:tracePt t="9539" x="4200525" y="2665413"/>
          <p14:tracePt t="9548" x="4194175" y="2665413"/>
          <p14:tracePt t="9566" x="4179888" y="2665413"/>
          <p14:tracePt t="9583" x="4165600" y="2671763"/>
          <p14:tracePt t="9600" x="4151313" y="2686050"/>
          <p14:tracePt t="9601" x="4143375" y="2693988"/>
          <p14:tracePt t="9617" x="4122738" y="2708275"/>
          <p14:tracePt t="9634" x="4114800" y="2714625"/>
          <p14:tracePt t="9651" x="4108450" y="2722563"/>
          <p14:tracePt t="9668" x="4094163" y="2736850"/>
          <p14:tracePt t="9685" x="4086225" y="2743200"/>
          <p14:tracePt t="9703" x="4071938" y="2743200"/>
          <p14:tracePt t="9719" x="4071938" y="2757488"/>
          <p14:tracePt t="9737" x="4057650" y="2786063"/>
          <p14:tracePt t="9753" x="4043363" y="2800350"/>
          <p14:tracePt t="9770" x="4029075" y="2828925"/>
          <p14:tracePt t="9787" x="4022725" y="2851150"/>
          <p14:tracePt t="9804" x="4022725" y="2871788"/>
          <p14:tracePt t="9821" x="4014788" y="2886075"/>
          <p14:tracePt t="9839" x="4014788" y="2894013"/>
          <p14:tracePt t="9856" x="4008438" y="2914650"/>
          <p14:tracePt t="9873" x="4000500" y="2943225"/>
          <p14:tracePt t="9890" x="3994150" y="2965450"/>
          <p14:tracePt t="9992" x="3986213" y="2971800"/>
          <p14:tracePt t="10049" x="3986213" y="2979738"/>
          <p14:tracePt t="10102" x="4000500" y="2986088"/>
          <p14:tracePt t="10110" x="4022725" y="2986088"/>
          <p14:tracePt t="10118" x="4051300" y="2986088"/>
          <p14:tracePt t="10128" x="4100513" y="2986088"/>
          <p14:tracePt t="10145" x="4129088" y="2986088"/>
          <p14:tracePt t="10163" x="4179888" y="2957513"/>
          <p14:tracePt t="10179" x="4200525" y="2922588"/>
          <p14:tracePt t="10196" x="4222750" y="2886075"/>
          <p14:tracePt t="10213" x="4237038" y="2871788"/>
          <p14:tracePt t="10231" x="4243388" y="2851150"/>
          <p14:tracePt t="10247" x="4265613" y="2822575"/>
          <p14:tracePt t="10265" x="4308475" y="2779713"/>
          <p14:tracePt t="10282" x="4351338" y="2743200"/>
          <p14:tracePt t="10298" x="4365625" y="2722563"/>
          <p14:tracePt t="10315" x="4371975" y="2714625"/>
          <p14:tracePt t="10333" x="4379913" y="2714625"/>
          <p14:tracePt t="10351" x="4379913" y="2708275"/>
          <p14:tracePt t="10367" x="4386263" y="2686050"/>
          <p14:tracePt t="10384" x="4400550" y="2671763"/>
          <p14:tracePt t="10401" x="4422775" y="2651125"/>
          <p14:tracePt t="10418" x="4443413" y="2614613"/>
          <p14:tracePt t="10434" x="4465638" y="2586038"/>
          <p14:tracePt t="10452" x="4486275" y="2565400"/>
          <p14:tracePt t="10469" x="4500563" y="2551113"/>
          <p14:tracePt t="10657" x="4494213" y="2551113"/>
          <p14:tracePt t="10664" x="4471988" y="2565400"/>
          <p14:tracePt t="10673" x="4457700" y="2579688"/>
          <p14:tracePt t="10690" x="4437063" y="2593975"/>
          <p14:tracePt t="10707" x="4386263" y="2628900"/>
          <p14:tracePt t="10725" x="4337050" y="2651125"/>
          <p14:tracePt t="10741" x="4308475" y="2679700"/>
          <p14:tracePt t="10758" x="4265613" y="2708275"/>
          <p14:tracePt t="10776" x="4237038" y="2728913"/>
          <p14:tracePt t="10792" x="4200525" y="2765425"/>
          <p14:tracePt t="10809" x="4179888" y="2779713"/>
          <p14:tracePt t="10827" x="4143375" y="2800350"/>
          <p14:tracePt t="10844" x="4122738" y="2836863"/>
          <p14:tracePt t="10861" x="4094163" y="2857500"/>
          <p14:tracePt t="10878" x="4065588" y="2886075"/>
          <p14:tracePt t="10895" x="4037013" y="2908300"/>
          <p14:tracePt t="10913" x="4008438" y="2936875"/>
          <p14:tracePt t="10929" x="3986213" y="2957513"/>
          <p14:tracePt t="10946" x="3979863" y="2979738"/>
          <p14:tracePt t="10964" x="3971925" y="2986088"/>
          <p14:tracePt t="10980" x="3957638" y="2994025"/>
          <p14:tracePt t="10999" x="3951288" y="3022600"/>
          <p14:tracePt t="11015" x="3937000" y="3036888"/>
          <p14:tracePt t="11032" x="3922713" y="3065463"/>
          <p14:tracePt t="11048" x="3914775" y="3079750"/>
          <p14:tracePt t="11066" x="3908425" y="3114675"/>
          <p14:tracePt t="11082" x="3900488" y="3143250"/>
          <p14:tracePt t="11100" x="3886200" y="3194050"/>
          <p14:tracePt t="11117" x="3879850" y="3243263"/>
          <p14:tracePt t="11133" x="3871913" y="3265488"/>
          <p14:tracePt t="11150" x="3865563" y="3279775"/>
          <p14:tracePt t="11167" x="3865563" y="3294063"/>
          <p14:tracePt t="11185" x="3865563" y="3300413"/>
          <p14:tracePt t="11202" x="3865563" y="3322638"/>
          <p14:tracePt t="11219" x="3865563" y="3328988"/>
          <p14:tracePt t="11236" x="3865563" y="3343275"/>
          <p14:tracePt t="11252" x="3871913" y="3343275"/>
          <p14:tracePt t="11269" x="3886200" y="3351213"/>
          <p14:tracePt t="11287" x="3900488" y="3365500"/>
          <p14:tracePt t="11304" x="3943350" y="3394075"/>
          <p14:tracePt t="11322" x="3979863" y="3408363"/>
          <p14:tracePt t="11338" x="4008438" y="3414713"/>
          <p14:tracePt t="11355" x="4037013" y="3422650"/>
          <p14:tracePt t="11372" x="4043363" y="3422650"/>
          <p14:tracePt t="11468" x="4051300" y="3422650"/>
          <p14:tracePt t="11477" x="4051300" y="3414713"/>
          <p14:tracePt t="11484" x="4057650" y="3394075"/>
          <p14:tracePt t="11492" x="4065588" y="3379788"/>
          <p14:tracePt t="11508" x="4079875" y="3322638"/>
          <p14:tracePt t="11525" x="4100513" y="3271838"/>
          <p14:tracePt t="11542" x="4137025" y="3214688"/>
          <p14:tracePt t="11559" x="4171950" y="3157538"/>
          <p14:tracePt t="11577" x="4229100" y="3065463"/>
          <p14:tracePt t="11594" x="4243388" y="3022600"/>
          <p14:tracePt t="11610" x="4257675" y="2986088"/>
          <p14:tracePt t="11627" x="4271963" y="2965450"/>
          <p14:tracePt t="11644" x="4286250" y="2914650"/>
          <p14:tracePt t="11662" x="4308475" y="2871788"/>
          <p14:tracePt t="11678" x="4343400" y="2786063"/>
          <p14:tracePt t="11696" x="4371975" y="2736850"/>
          <p14:tracePt t="11713" x="4408488" y="2693988"/>
          <p14:tracePt t="11730" x="4429125" y="2657475"/>
          <p14:tracePt t="11747" x="4443413" y="2636838"/>
          <p14:tracePt t="11764" x="4451350" y="2622550"/>
          <p14:tracePt t="11781" x="4457700" y="2622550"/>
          <p14:tracePt t="11798" x="4465638" y="2614613"/>
          <p14:tracePt t="11816" x="4471988" y="2600325"/>
          <p14:tracePt t="11832" x="4479925" y="2579688"/>
          <p14:tracePt t="11850" x="4479925" y="2565400"/>
          <p14:tracePt t="11866" x="4500563" y="2543175"/>
          <p14:tracePt t="11883" x="4500563" y="2528888"/>
          <p14:tracePt t="11900" x="4508500" y="2522538"/>
          <p14:tracePt t="11917" x="4514850" y="2522538"/>
          <p14:tracePt t="11935" x="4522788" y="2522538"/>
          <p14:tracePt t="12241" x="4514850" y="2522538"/>
          <p14:tracePt t="12249" x="4508500" y="2522538"/>
          <p14:tracePt t="12259" x="4500563" y="2522538"/>
          <p14:tracePt t="12275" x="4471988" y="2536825"/>
          <p14:tracePt t="12292" x="4437063" y="2557463"/>
          <p14:tracePt t="12309" x="4379913" y="2593975"/>
          <p14:tracePt t="12311" x="4351338" y="2614613"/>
          <p14:tracePt t="12327" x="4294188" y="2679700"/>
          <p14:tracePt t="12343" x="4229100" y="2728913"/>
          <p14:tracePt t="12360" x="4200525" y="2757488"/>
          <p14:tracePt t="12377" x="4179888" y="2779713"/>
          <p14:tracePt t="12394" x="4157663" y="2808288"/>
          <p14:tracePt t="12412" x="4143375" y="2828925"/>
          <p14:tracePt t="12429" x="4108450" y="2871788"/>
          <p14:tracePt t="12445" x="4057650" y="2936875"/>
          <p14:tracePt t="12463" x="4022725" y="3014663"/>
          <p14:tracePt t="12479" x="3986213" y="3114675"/>
          <p14:tracePt t="12496" x="3957638" y="3186113"/>
          <p14:tracePt t="12500" x="3957638" y="3194050"/>
          <p14:tracePt t="12513" x="3957638" y="3208338"/>
          <p14:tracePt t="12531" x="3951288" y="3236913"/>
          <p14:tracePt t="12548" x="3943350" y="3251200"/>
          <p14:tracePt t="12565" x="3943350" y="3265488"/>
          <p14:tracePt t="12582" x="3943350" y="3279775"/>
          <p14:tracePt t="12598" x="3937000" y="3294063"/>
          <p14:tracePt t="12616" x="3929063" y="3322638"/>
          <p14:tracePt t="12633" x="3929063" y="3328988"/>
          <p14:tracePt t="12650" x="3929063" y="3336925"/>
          <p14:tracePt t="12667" x="3929063" y="3343275"/>
          <p14:tracePt t="12702" x="3929063" y="3351213"/>
          <p14:tracePt t="13344" x="3922713" y="3351213"/>
          <p14:tracePt t="13467" x="3922713" y="3336925"/>
          <p14:tracePt t="13476" x="3922713" y="3328988"/>
          <p14:tracePt t="13485" x="3929063" y="3322638"/>
          <p14:tracePt t="13502" x="3943350" y="3286125"/>
          <p14:tracePt t="13519" x="3971925" y="3265488"/>
          <p14:tracePt t="13536" x="4008438" y="3214688"/>
          <p14:tracePt t="13554" x="4057650" y="3128963"/>
          <p14:tracePt t="13570" x="4071938" y="3108325"/>
          <p14:tracePt t="13587" x="4094163" y="3079750"/>
          <p14:tracePt t="13604" x="4122738" y="3057525"/>
          <p14:tracePt t="13621" x="4137025" y="3036888"/>
          <p14:tracePt t="13638" x="4157663" y="2994025"/>
          <p14:tracePt t="13655" x="4171950" y="2965450"/>
          <p14:tracePt t="13673" x="4194175" y="2943225"/>
          <p14:tracePt t="13689" x="4214813" y="2914650"/>
          <p14:tracePt t="13706" x="4237038" y="2871788"/>
          <p14:tracePt t="13724" x="4257675" y="2851150"/>
          <p14:tracePt t="13740" x="4265613" y="2828925"/>
          <p14:tracePt t="13757" x="4279900" y="2808288"/>
          <p14:tracePt t="13882" x="4271963" y="2808288"/>
          <p14:tracePt t="13890" x="4257675" y="2808288"/>
          <p14:tracePt t="13898" x="4251325" y="2808288"/>
          <p14:tracePt t="13912" x="4237038" y="2822575"/>
          <p14:tracePt t="13929" x="4208463" y="2836863"/>
          <p14:tracePt t="13945" x="4179888" y="2851150"/>
          <p14:tracePt t="13962" x="4157663" y="2865438"/>
          <p14:tracePt t="13979" x="4137025" y="2886075"/>
          <p14:tracePt t="13996" x="4114800" y="2914650"/>
          <p14:tracePt t="13998" x="4100513" y="2922588"/>
          <p14:tracePt t="14013" x="4100513" y="2936875"/>
          <p14:tracePt t="14031" x="4071938" y="2957513"/>
          <p14:tracePt t="14048" x="4065588" y="2971800"/>
          <p14:tracePt t="14065" x="4057650" y="2994025"/>
          <p14:tracePt t="14082" x="4057650" y="3008313"/>
          <p14:tracePt t="14098" x="4051300" y="3022600"/>
          <p14:tracePt t="14115" x="4051300" y="3043238"/>
          <p14:tracePt t="14132" x="4051300" y="3057525"/>
          <p14:tracePt t="14150" x="4057650" y="3079750"/>
          <p14:tracePt t="14167" x="4065588" y="3094038"/>
          <p14:tracePt t="14184" x="4086225" y="3114675"/>
          <p14:tracePt t="14201" x="4108450" y="3128963"/>
          <p14:tracePt t="14218" x="4143375" y="3143250"/>
          <p14:tracePt t="14235" x="4165600" y="3157538"/>
          <p14:tracePt t="14253" x="4194175" y="3165475"/>
          <p14:tracePt t="14270" x="4229100" y="3171825"/>
          <p14:tracePt t="14287" x="4300538" y="3194050"/>
          <p14:tracePt t="14304" x="4357688" y="3200400"/>
          <p14:tracePt t="14320" x="4414838" y="3214688"/>
          <p14:tracePt t="14337" x="4471988" y="3228975"/>
          <p14:tracePt t="14354" x="4494213" y="3228975"/>
          <p14:tracePt t="14371" x="4508500" y="3236913"/>
          <p14:tracePt t="14388" x="4508500" y="3243263"/>
          <p14:tracePt t="14439" x="4514850" y="3243263"/>
          <p14:tracePt t="14443" x="4543425" y="3243263"/>
          <p14:tracePt t="14456" x="4565650" y="3243263"/>
          <p14:tracePt t="14473" x="4614863" y="3243263"/>
          <p14:tracePt t="14490" x="4679950" y="3243263"/>
          <p14:tracePt t="14507" x="4694238" y="3243263"/>
          <p14:tracePt t="14524" x="4700588" y="3243263"/>
          <p14:tracePt t="14588" x="4700588" y="3236913"/>
          <p14:tracePt t="14608" x="4729163" y="3236913"/>
          <p14:tracePt t="14615" x="4751388" y="3228975"/>
          <p14:tracePt t="14626" x="4765675" y="3228975"/>
          <p14:tracePt t="14643" x="4829175" y="3214688"/>
          <p14:tracePt t="14660" x="4851400" y="3208338"/>
          <p14:tracePt t="14678" x="4872038" y="3200400"/>
          <p14:tracePt t="14695" x="4879975" y="3200400"/>
          <p14:tracePt t="14758" x="4886325" y="3200400"/>
          <p14:tracePt t="14766" x="4886325" y="3194050"/>
          <p14:tracePt t="14771" x="4900613" y="3194050"/>
          <p14:tracePt t="15328" x="4900613" y="3179763"/>
          <p14:tracePt t="15336" x="4886325" y="3151188"/>
          <p14:tracePt t="15346" x="4865688" y="3108325"/>
          <p14:tracePt t="15360" x="4843463" y="3071813"/>
          <p14:tracePt t="15376" x="4829175" y="3036888"/>
          <p14:tracePt t="15395" x="4822825" y="3008313"/>
          <p14:tracePt t="15411" x="4822825" y="2965450"/>
          <p14:tracePt t="15427" x="4829175" y="2908300"/>
          <p14:tracePt t="15445" x="4837113" y="2886075"/>
          <p14:tracePt t="15462" x="4837113" y="2857500"/>
          <p14:tracePt t="15479" x="4837113" y="2843213"/>
          <p14:tracePt t="15496" x="4843463" y="2828925"/>
          <p14:tracePt t="15500" x="4851400" y="2828925"/>
          <p14:tracePt t="15512" x="4851400" y="2822575"/>
          <p14:tracePt t="15531" x="4865688" y="2814638"/>
          <p14:tracePt t="15547" x="4886325" y="2808288"/>
          <p14:tracePt t="15564" x="4908550" y="2765425"/>
          <p14:tracePt t="15581" x="4922838" y="2722563"/>
          <p14:tracePt t="15598" x="4929188" y="2700338"/>
          <p14:tracePt t="15615" x="4937125" y="2679700"/>
          <p14:tracePt t="15694" x="4965700" y="2679700"/>
          <p14:tracePt t="15702" x="5008563" y="2665413"/>
          <p14:tracePt t="15710" x="5065713" y="2651125"/>
          <p14:tracePt t="15718" x="5108575" y="2622550"/>
          <p14:tracePt t="15734" x="5237163" y="2557463"/>
          <p14:tracePt t="15752" x="5365750" y="2500313"/>
          <p14:tracePt t="15768" x="5486400" y="2428875"/>
          <p14:tracePt t="15785" x="5600700" y="2393950"/>
          <p14:tracePt t="15803" x="5715000" y="2357438"/>
          <p14:tracePt t="15819" x="5780088" y="2357438"/>
          <p14:tracePt t="15836" x="5851525" y="2336800"/>
          <p14:tracePt t="15853" x="5929313" y="2322513"/>
          <p14:tracePt t="15870" x="5980113" y="2322513"/>
          <p14:tracePt t="15887" x="6043613" y="2300288"/>
          <p14:tracePt t="15905" x="6086475" y="2293938"/>
          <p14:tracePt t="15922" x="6115050" y="2286000"/>
          <p14:tracePt t="15938" x="6115050" y="2279650"/>
          <p14:tracePt t="16070" x="6122988" y="2279650"/>
          <p14:tracePt t="16086" x="6129338" y="2286000"/>
          <p14:tracePt t="16100" x="6129338" y="2293938"/>
          <p14:tracePt t="16108" x="6137275" y="2300288"/>
          <p14:tracePt t="16115" x="6137275" y="2308225"/>
          <p14:tracePt t="16125" x="6137275" y="2314575"/>
          <p14:tracePt t="16144" x="6143625" y="2322513"/>
          <p14:tracePt t="16160" x="6143625" y="2328863"/>
          <p14:tracePt t="16177" x="6151563" y="2343150"/>
          <p14:tracePt t="17444" x="6151563" y="2351088"/>
          <p14:tracePt t="17452" x="6143625" y="2357438"/>
          <p14:tracePt t="17459" x="6137275" y="2365375"/>
          <p14:tracePt t="17472" x="6129338" y="2365375"/>
          <p14:tracePt t="17490" x="6122988" y="2371725"/>
          <p14:tracePt t="17507" x="6115050" y="2379663"/>
          <p14:tracePt t="17523" x="6108700" y="2386013"/>
          <p14:tracePt t="17541" x="6094413" y="2393950"/>
          <p14:tracePt t="17558" x="6086475" y="2400300"/>
          <p14:tracePt t="17575" x="6086475" y="2408238"/>
          <p14:tracePt t="17592" x="6080125" y="2414588"/>
          <p14:tracePt t="17609" x="6065838" y="2422525"/>
          <p14:tracePt t="17649" x="6057900" y="2422525"/>
          <p14:tracePt t="17670" x="6051550" y="2422525"/>
          <p14:tracePt t="17679" x="6051550" y="2428875"/>
          <p14:tracePt t="17702" x="6043613" y="2428875"/>
          <p14:tracePt t="17711" x="6037263" y="2428875"/>
          <p14:tracePt t="17728" x="6029325" y="2436813"/>
          <p14:tracePt t="17745" x="6015038" y="2436813"/>
          <p14:tracePt t="17762" x="6000750" y="2457450"/>
          <p14:tracePt t="17779" x="5994400" y="2465388"/>
          <p14:tracePt t="17796" x="5994400" y="2471738"/>
          <p14:tracePt t="17906" x="5994400" y="2479675"/>
          <p14:tracePt t="17914" x="5986463" y="2479675"/>
          <p14:tracePt t="17928" x="5986463" y="2486025"/>
          <p14:tracePt t="18133" x="5980113" y="2486025"/>
          <p14:tracePt t="18156" x="5972175" y="2493963"/>
          <p14:tracePt t="18170" x="5965825" y="2493963"/>
          <p14:tracePt t="18258" x="5957888" y="2493963"/>
          <p14:tracePt t="18264" x="5951538" y="2493963"/>
          <p14:tracePt t="18273" x="5937250" y="2493963"/>
          <p14:tracePt t="18297" x="5929313" y="2500313"/>
          <p14:tracePt t="18342" x="5922963" y="2500313"/>
          <p14:tracePt t="18357" x="5908675" y="2508250"/>
          <p14:tracePt t="18365" x="5894388" y="2522538"/>
          <p14:tracePt t="18375" x="5886450" y="2528888"/>
          <p14:tracePt t="18392" x="5865813" y="2557463"/>
          <p14:tracePt t="18426" x="5843588" y="2579688"/>
          <p14:tracePt t="18443" x="5829300" y="2586038"/>
          <p14:tracePt t="18460" x="5800725" y="2608263"/>
          <p14:tracePt t="18478" x="5780088" y="2622550"/>
          <p14:tracePt t="18495" x="5737225" y="2657475"/>
          <p14:tracePt t="18499" x="5708650" y="2671763"/>
          <p14:tracePt t="18511" x="5665788" y="2693988"/>
          <p14:tracePt t="18529" x="5600700" y="2751138"/>
          <p14:tracePt t="18545" x="5529263" y="2771775"/>
          <p14:tracePt t="18563" x="5465763" y="2814638"/>
          <p14:tracePt t="18580" x="5408613" y="2843213"/>
          <p14:tracePt t="18598" x="5372100" y="2865438"/>
          <p14:tracePt t="18599" x="5365750" y="2871788"/>
          <p14:tracePt t="18615" x="5329238" y="2894013"/>
          <p14:tracePt t="18631" x="5308600" y="2922588"/>
          <p14:tracePt t="18649" x="5272088" y="2936875"/>
          <p14:tracePt t="18665" x="5222875" y="2965450"/>
          <p14:tracePt t="18682" x="5151438" y="3008313"/>
          <p14:tracePt t="18699" x="5108575" y="3051175"/>
          <p14:tracePt t="18716" x="5029200" y="3100388"/>
          <p14:tracePt t="18733" x="4972050" y="3136900"/>
          <p14:tracePt t="18750" x="4908550" y="3179763"/>
          <p14:tracePt t="18767" x="4829175" y="3243263"/>
          <p14:tracePt t="18784" x="4757738" y="3314700"/>
          <p14:tracePt t="18801" x="4679950" y="3379788"/>
          <p14:tracePt t="18818" x="4557713" y="3457575"/>
          <p14:tracePt t="18837" x="4500563" y="3500438"/>
          <p14:tracePt t="18853" x="4408488" y="3586163"/>
          <p14:tracePt t="18869" x="4308475" y="3665538"/>
          <p14:tracePt t="18886" x="4171950" y="3722688"/>
          <p14:tracePt t="18904" x="4057650" y="3814763"/>
          <p14:tracePt t="18920" x="3851275" y="3922713"/>
          <p14:tracePt t="18937" x="3665538" y="4000500"/>
          <p14:tracePt t="18956" x="3508375" y="4057650"/>
          <p14:tracePt t="18972" x="3314700" y="4122738"/>
          <p14:tracePt t="18989" x="3028950" y="4208463"/>
          <p14:tracePt t="19007" x="2879725" y="4286250"/>
          <p14:tracePt t="19023" x="2779713" y="4314825"/>
          <p14:tracePt t="19039" x="2643188" y="4322763"/>
          <p14:tracePt t="19057" x="2493963" y="4322763"/>
          <p14:tracePt t="19074" x="2393950" y="4322763"/>
          <p14:tracePt t="19091" x="2243138" y="4329113"/>
          <p14:tracePt t="19108" x="2151063" y="4329113"/>
          <p14:tracePt t="19125" x="2079625" y="4329113"/>
          <p14:tracePt t="19142" x="2014538" y="4329113"/>
          <p14:tracePt t="19159" x="1985963" y="4329113"/>
          <p14:tracePt t="19176" x="1943100" y="4329113"/>
          <p14:tracePt t="19193" x="1928813" y="4329113"/>
          <p14:tracePt t="19320" x="1936750" y="4329113"/>
          <p14:tracePt t="19328" x="1943100" y="4322763"/>
          <p14:tracePt t="19334" x="1943100" y="4314825"/>
          <p14:tracePt t="19346" x="1951038" y="4314825"/>
          <p14:tracePt t="19364" x="1965325" y="4300538"/>
          <p14:tracePt t="19381" x="1979613" y="4294188"/>
          <p14:tracePt t="19398" x="1985963" y="4286250"/>
          <p14:tracePt t="19415" x="2000250" y="4279900"/>
          <p14:tracePt t="19432" x="2022475" y="4271963"/>
          <p14:tracePt t="19449" x="2065338" y="4251325"/>
          <p14:tracePt t="19466" x="2100263" y="4243388"/>
          <p14:tracePt t="19483" x="2157413" y="4214813"/>
          <p14:tracePt t="19500" x="2185988" y="4214813"/>
          <p14:tracePt t="19517" x="2193925" y="4208463"/>
          <p14:tracePt t="19534" x="2208213" y="4208463"/>
          <p14:tracePt t="19551" x="2222500" y="4208463"/>
          <p14:tracePt t="19568" x="2236788" y="4208463"/>
          <p14:tracePt t="19586" x="2279650" y="4200525"/>
          <p14:tracePt t="19602" x="2343150" y="4186238"/>
          <p14:tracePt t="19619" x="2393950" y="4171950"/>
          <p14:tracePt t="19636" x="2443163" y="4171950"/>
          <p14:tracePt t="19654" x="2493963" y="4171950"/>
          <p14:tracePt t="19671" x="2579688" y="4171950"/>
          <p14:tracePt t="19688" x="2608263" y="4171950"/>
          <p14:tracePt t="19705" x="2628900" y="4171950"/>
          <p14:tracePt t="19722" x="2636838" y="4171950"/>
          <p14:tracePt t="19739" x="2657475" y="4171950"/>
          <p14:tracePt t="19756" x="2679700" y="4171950"/>
          <p14:tracePt t="19772" x="2708275" y="4165600"/>
          <p14:tracePt t="19789" x="2743200" y="4165600"/>
          <p14:tracePt t="19806" x="2771775" y="4157663"/>
          <p14:tracePt t="19824" x="2814638" y="4137025"/>
          <p14:tracePt t="19841" x="2865438" y="4137025"/>
          <p14:tracePt t="19857" x="2894013" y="4137025"/>
          <p14:tracePt t="19875" x="2908300" y="4137025"/>
          <p14:tracePt t="19892" x="2922588" y="4137025"/>
          <p14:tracePt t="19909" x="2922588" y="4129088"/>
          <p14:tracePt t="19926" x="2928938" y="4129088"/>
          <p14:tracePt t="19943" x="2943225" y="4129088"/>
          <p14:tracePt t="19960" x="2951163" y="4129088"/>
          <p14:tracePt t="19977" x="2957513" y="4129088"/>
          <p14:tracePt t="19995" x="2965450" y="4122738"/>
          <p14:tracePt t="20011" x="2971800" y="4122738"/>
          <p14:tracePt t="20334" x="2971800" y="4129088"/>
          <p14:tracePt t="20350" x="2971800" y="4137025"/>
          <p14:tracePt t="20358" x="2971800" y="4143375"/>
          <p14:tracePt t="20374" x="2971800" y="4151313"/>
          <p14:tracePt t="20390" x="2971800" y="4157663"/>
          <p14:tracePt t="20436" x="2971800" y="4165600"/>
          <p14:tracePt t="20546" x="2971800" y="4171950"/>
          <p14:tracePt t="20584" x="2971800" y="4179888"/>
          <p14:tracePt t="20617" x="2971800" y="4186238"/>
          <p14:tracePt t="20670" x="2971800" y="4194175"/>
          <p14:tracePt t="20702" x="2971800" y="4200525"/>
          <p14:tracePt t="20718" x="2971800" y="4208463"/>
          <p14:tracePt t="20740" x="2971800" y="4214813"/>
          <p14:tracePt t="20748" x="2965450" y="4214813"/>
          <p14:tracePt t="20780" x="2957513" y="4214813"/>
          <p14:tracePt t="20811" x="2951163" y="4214813"/>
          <p14:tracePt t="20834" x="2943225" y="4214813"/>
          <p14:tracePt t="20841" x="2936875" y="4214813"/>
          <p14:tracePt t="20858" x="2928938" y="4214813"/>
          <p14:tracePt t="20873" x="2922588" y="4214813"/>
          <p14:tracePt t="20884" x="2922588" y="4222750"/>
          <p14:tracePt t="21076" x="2914650" y="4222750"/>
          <p14:tracePt t="21100" x="2908300" y="4222750"/>
          <p14:tracePt t="21108" x="2900363" y="4222750"/>
          <p14:tracePt t="21118" x="2879725" y="4222750"/>
          <p14:tracePt t="21136" x="2857500" y="4222750"/>
          <p14:tracePt t="21153" x="2822575" y="4222750"/>
          <p14:tracePt t="21170" x="2765425" y="4214813"/>
          <p14:tracePt t="21186" x="2743200" y="4214813"/>
          <p14:tracePt t="21204" x="2728913" y="4214813"/>
          <p14:tracePt t="21221" x="2722563" y="4214813"/>
          <p14:tracePt t="21238" x="2714625" y="4214813"/>
          <p14:tracePt t="21592" x="2722563" y="4214813"/>
          <p14:tracePt t="21617" x="2728913" y="4214813"/>
          <p14:tracePt t="21624" x="2743200" y="4208463"/>
          <p14:tracePt t="21655" x="2751138" y="4208463"/>
          <p14:tracePt t="21685" x="2765425" y="4208463"/>
          <p14:tracePt t="21726" x="2771775" y="4208463"/>
          <p14:tracePt t="21748" x="2779713" y="4208463"/>
          <p14:tracePt t="21756" x="2786063" y="4208463"/>
          <p14:tracePt t="21766" x="2794000" y="4208463"/>
          <p14:tracePt t="21783" x="2800350" y="4208463"/>
          <p14:tracePt t="21801" x="2814638" y="4208463"/>
          <p14:tracePt t="21817" x="2822575" y="4208463"/>
          <p14:tracePt t="21834" x="2836863" y="4208463"/>
          <p14:tracePt t="21852" x="2843213" y="4208463"/>
          <p14:tracePt t="21869" x="2857500" y="4208463"/>
          <p14:tracePt t="21886" x="2871788" y="4208463"/>
          <p14:tracePt t="21903" x="2894013" y="4208463"/>
          <p14:tracePt t="21920" x="2914650" y="4208463"/>
          <p14:tracePt t="21937" x="2936875" y="4208463"/>
          <p14:tracePt t="21954" x="2951163" y="4208463"/>
          <p14:tracePt t="21971" x="2951163" y="4200525"/>
          <p14:tracePt t="21988" x="2951163" y="4194175"/>
          <p14:tracePt t="22210" x="2951163" y="4186238"/>
          <p14:tracePt t="22217" x="2943225" y="4186238"/>
          <p14:tracePt t="22272" x="2936875" y="4186238"/>
          <p14:tracePt t="22304" x="2928938" y="4186238"/>
          <p14:tracePt t="22553" x="2936875" y="4186238"/>
          <p14:tracePt t="22559" x="2943225" y="4186238"/>
          <p14:tracePt t="22567" x="2951163" y="4186238"/>
          <p14:tracePt t="22585" x="2965450" y="4186238"/>
          <p14:tracePt t="22602" x="2971800" y="4179888"/>
          <p14:tracePt t="22618" x="2979738" y="4179888"/>
          <p14:tracePt t="22635" x="2986088" y="4179888"/>
          <p14:tracePt t="22731" x="2994025" y="4179888"/>
          <p14:tracePt t="22740" x="3000375" y="4179888"/>
          <p14:tracePt t="22747" x="3008313" y="4179888"/>
          <p14:tracePt t="22758" x="3022600" y="4171950"/>
          <p14:tracePt t="22772" x="3028950" y="4171950"/>
          <p14:tracePt t="22789" x="3043238" y="4171950"/>
          <p14:tracePt t="22806" x="3051175" y="4165600"/>
          <p14:tracePt t="22823" x="3065463" y="4165600"/>
          <p14:tracePt t="22840" x="3079750" y="4157663"/>
          <p14:tracePt t="22857" x="3086100" y="4157663"/>
          <p14:tracePt t="22874" x="3094038" y="4157663"/>
          <p14:tracePt t="22891" x="3100388" y="4151313"/>
          <p14:tracePt t="22908" x="3114675" y="4151313"/>
          <p14:tracePt t="22925" x="3136900" y="4151313"/>
          <p14:tracePt t="22943" x="3157538" y="4143375"/>
          <p14:tracePt t="22959" x="3179763" y="4143375"/>
          <p14:tracePt t="22976" x="3194050" y="4143375"/>
          <p14:tracePt t="22993" x="3236913" y="4137025"/>
          <p14:tracePt t="23011" x="3279775" y="4137025"/>
          <p14:tracePt t="23029" x="3357563" y="4137025"/>
          <p14:tracePt t="23045" x="3408363" y="4143375"/>
          <p14:tracePt t="23062" x="3451225" y="4143375"/>
          <p14:tracePt t="23078" x="3486150" y="4143375"/>
          <p14:tracePt t="23095" x="3500438" y="4143375"/>
          <p14:tracePt t="23113" x="3514725" y="4143375"/>
          <p14:tracePt t="23129" x="3522663" y="4143375"/>
          <p14:tracePt t="23146" x="3529013" y="4137025"/>
          <p14:tracePt t="23164" x="3543300" y="4137025"/>
          <p14:tracePt t="23180" x="3551238" y="4129088"/>
          <p14:tracePt t="23197" x="3557588" y="4129088"/>
          <p14:tracePt t="23215" x="3579813" y="4129088"/>
          <p14:tracePt t="23232" x="3594100" y="4129088"/>
          <p14:tracePt t="23249" x="3600450" y="4129088"/>
          <p14:tracePt t="23266" x="3608388" y="4129088"/>
          <p14:tracePt t="23403" x="3614738" y="4129088"/>
          <p14:tracePt t="23428" x="3622675" y="4122738"/>
          <p14:tracePt t="23451" x="3629025" y="4114800"/>
          <p14:tracePt t="23576" x="3636963" y="4114800"/>
          <p14:tracePt t="24132" x="3636963" y="4108450"/>
          <p14:tracePt t="24155" x="3643313" y="4108450"/>
          <p14:tracePt t="24162" x="3651250" y="4108450"/>
          <p14:tracePt t="24170" x="3657600" y="4108450"/>
          <p14:tracePt t="24187" x="3665538" y="4108450"/>
          <p14:tracePt t="24203" x="3671888" y="4108450"/>
          <p14:tracePt t="24241" x="3679825" y="4108450"/>
          <p14:tracePt t="24257" x="3686175" y="4108450"/>
          <p14:tracePt t="24264" x="3694113" y="4108450"/>
          <p14:tracePt t="24280" x="3708400" y="4108450"/>
          <p14:tracePt t="24288" x="3714750" y="4108450"/>
          <p14:tracePt t="24310" x="3722688" y="4108450"/>
          <p14:tracePt t="24322" x="3729038" y="4100513"/>
          <p14:tracePt t="24340" x="3757613" y="4100513"/>
          <p14:tracePt t="24357" x="3779838" y="4100513"/>
          <p14:tracePt t="24374" x="3794125" y="4100513"/>
          <p14:tracePt t="24391" x="3800475" y="4100513"/>
          <p14:tracePt t="24407" x="3822700" y="4100513"/>
          <p14:tracePt t="24425" x="3829050" y="4100513"/>
          <p14:tracePt t="24442" x="3843338" y="4100513"/>
          <p14:tracePt t="24458" x="3857625" y="4100513"/>
          <p14:tracePt t="24475" x="3865563" y="4100513"/>
          <p14:tracePt t="24493" x="3871913" y="4100513"/>
          <p14:tracePt t="24523" x="3879850" y="4100513"/>
          <p14:tracePt t="24539" x="3886200" y="4100513"/>
          <p14:tracePt t="24546" x="3894138" y="4100513"/>
          <p14:tracePt t="24561" x="3914775" y="4100513"/>
          <p14:tracePt t="24578" x="3937000" y="4100513"/>
          <p14:tracePt t="24595" x="3951288" y="4100513"/>
          <p14:tracePt t="24612" x="3965575" y="4100513"/>
          <p14:tracePt t="24629" x="3986213" y="4086225"/>
          <p14:tracePt t="24646" x="4000500" y="4086225"/>
          <p14:tracePt t="24663" x="4008438" y="4086225"/>
          <p14:tracePt t="24680" x="4022725" y="4086225"/>
          <p14:tracePt t="24714" x="4029075" y="4086225"/>
          <p14:tracePt t="24731" x="4043363" y="4086225"/>
          <p14:tracePt t="24749" x="4057650" y="4086225"/>
          <p14:tracePt t="24765" x="4079875" y="4086225"/>
          <p14:tracePt t="24782" x="4100513" y="4086225"/>
          <p14:tracePt t="24800" x="4122738" y="4094163"/>
          <p14:tracePt t="24817" x="4165600" y="4094163"/>
          <p14:tracePt t="24833" x="4171950" y="4094163"/>
          <p14:tracePt t="24903" x="4179888" y="4094163"/>
          <p14:tracePt t="24944" x="4186238" y="4094163"/>
          <p14:tracePt t="24951" x="4194175" y="4094163"/>
          <p14:tracePt t="24960" x="4200525" y="4094163"/>
          <p14:tracePt t="24970" x="4208463" y="4094163"/>
          <p14:tracePt t="24987" x="4229100" y="4094163"/>
          <p14:tracePt t="24991" x="4237038" y="4094163"/>
          <p14:tracePt t="25004" x="4251325" y="4094163"/>
          <p14:tracePt t="25021" x="4286250" y="4094163"/>
          <p14:tracePt t="25038" x="4314825" y="4094163"/>
          <p14:tracePt t="25055" x="4329113" y="4094163"/>
          <p14:tracePt t="25072" x="4371975" y="4094163"/>
          <p14:tracePt t="25089" x="4400550" y="4094163"/>
          <p14:tracePt t="25106" x="4443413" y="4094163"/>
          <p14:tracePt t="25124" x="4451350" y="4094163"/>
          <p14:tracePt t="25140" x="4479925" y="4094163"/>
          <p14:tracePt t="25158" x="4500563" y="4094163"/>
          <p14:tracePt t="25174" x="4537075" y="4094163"/>
          <p14:tracePt t="25192" x="4572000" y="4094163"/>
          <p14:tracePt t="25208" x="4594225" y="4094163"/>
          <p14:tracePt t="25225" x="4608513" y="4094163"/>
          <p14:tracePt t="25243" x="4614863" y="4094163"/>
          <p14:tracePt t="25259" x="4622800" y="4094163"/>
          <p14:tracePt t="25276" x="4637088" y="4094163"/>
          <p14:tracePt t="25294" x="4643438" y="4094163"/>
          <p14:tracePt t="25475" x="4637088" y="4094163"/>
          <p14:tracePt t="25514" x="4629150" y="4094163"/>
          <p14:tracePt t="25538" x="4622800" y="4094163"/>
          <p14:tracePt t="25584" x="4614863" y="4094163"/>
          <p14:tracePt t="26208" x="4608513" y="4094163"/>
          <p14:tracePt t="26255" x="4600575" y="4094163"/>
          <p14:tracePt t="26310" x="4594225" y="4094163"/>
          <p14:tracePt t="26350" x="4579938" y="4094163"/>
          <p14:tracePt t="26372" x="4572000" y="4094163"/>
          <p14:tracePt t="26388" x="4565650" y="4086225"/>
          <p14:tracePt t="26396" x="4557713" y="4086225"/>
          <p14:tracePt t="26404" x="4551363" y="4086225"/>
          <p14:tracePt t="26418" x="4537075" y="4086225"/>
          <p14:tracePt t="26435" x="4514850" y="4079875"/>
          <p14:tracePt t="26452" x="4500563" y="4079875"/>
          <p14:tracePt t="26470" x="4479925" y="4071938"/>
          <p14:tracePt t="26486" x="4471988" y="4071938"/>
          <p14:tracePt t="26489" x="4465638" y="4071938"/>
          <p14:tracePt t="26504" x="4457700" y="4071938"/>
          <p14:tracePt t="26521" x="4437063" y="4071938"/>
          <p14:tracePt t="26537" x="4422775" y="4071938"/>
          <p14:tracePt t="26555" x="4408488" y="4065588"/>
          <p14:tracePt t="26572" x="4394200" y="4065588"/>
          <p14:tracePt t="26589" x="4371975" y="4065588"/>
          <p14:tracePt t="26605" x="4351338" y="4065588"/>
          <p14:tracePt t="26622" x="4322763" y="4065588"/>
          <p14:tracePt t="26640" x="4294188" y="4065588"/>
          <p14:tracePt t="26657" x="4257675" y="4065588"/>
          <p14:tracePt t="26674" x="4229100" y="4065588"/>
          <p14:tracePt t="26690" x="4157663" y="4065588"/>
          <p14:tracePt t="26708" x="4114800" y="4065588"/>
          <p14:tracePt t="26725" x="4065588" y="4065588"/>
          <p14:tracePt t="26742" x="4037013" y="4071938"/>
          <p14:tracePt t="26759" x="4008438" y="4071938"/>
          <p14:tracePt t="26776" x="3994150" y="4071938"/>
          <p14:tracePt t="26793" x="3965575" y="4079875"/>
          <p14:tracePt t="26810" x="3922713" y="4086225"/>
          <p14:tracePt t="26827" x="3871913" y="4086225"/>
          <p14:tracePt t="26845" x="3836988" y="4094163"/>
          <p14:tracePt t="26861" x="3771900" y="4094163"/>
          <p14:tracePt t="26879" x="3686175" y="4094163"/>
          <p14:tracePt t="26895" x="3636963" y="4094163"/>
          <p14:tracePt t="26912" x="3600450" y="4100513"/>
          <p14:tracePt t="26929" x="3551238" y="4100513"/>
          <p14:tracePt t="26946" x="3500438" y="4100513"/>
          <p14:tracePt t="26964" x="3451225" y="4100513"/>
          <p14:tracePt t="26981" x="3357563" y="4114800"/>
          <p14:tracePt t="26997" x="3286125" y="4137025"/>
          <p14:tracePt t="27014" x="3228975" y="4157663"/>
          <p14:tracePt t="27032" x="3136900" y="4171950"/>
          <p14:tracePt t="27049" x="3086100" y="4171950"/>
          <p14:tracePt t="27065" x="3051175" y="4171950"/>
          <p14:tracePt t="27084" x="2994025" y="4179888"/>
          <p14:tracePt t="27100" x="2951163" y="4179888"/>
          <p14:tracePt t="27116" x="2922588" y="4194175"/>
          <p14:tracePt t="27134" x="2886075" y="4194175"/>
          <p14:tracePt t="27151" x="2857500" y="4194175"/>
          <p14:tracePt t="27167" x="2800350" y="4194175"/>
          <p14:tracePt t="27185" x="2722563" y="4200525"/>
          <p14:tracePt t="27202" x="2665413" y="4200525"/>
          <p14:tracePt t="27219" x="2593975" y="4200525"/>
          <p14:tracePt t="27236" x="2536825" y="4200525"/>
          <p14:tracePt t="27253" x="2471738" y="4200525"/>
          <p14:tracePt t="27256" x="2436813" y="4208463"/>
          <p14:tracePt t="27271" x="2393950" y="4208463"/>
          <p14:tracePt t="27288" x="2371725" y="4208463"/>
          <p14:tracePt t="27304" x="2357438" y="4208463"/>
          <p14:tracePt t="27323" x="2328863" y="4208463"/>
          <p14:tracePt t="27340" x="2308225" y="4208463"/>
          <p14:tracePt t="27356" x="2300288" y="4208463"/>
          <p14:tracePt t="27357" x="2293938" y="4200525"/>
          <p14:tracePt t="27373" x="2279650" y="4200525"/>
          <p14:tracePt t="27390" x="2251075" y="4200525"/>
          <p14:tracePt t="27406" x="2236788" y="4194175"/>
          <p14:tracePt t="27423" x="2208213" y="4194175"/>
          <p14:tracePt t="27440" x="2185988" y="4186238"/>
          <p14:tracePt t="27458" x="2165350" y="4186238"/>
          <p14:tracePt t="27686" x="2165350" y="4179888"/>
          <p14:tracePt t="27694" x="2171700" y="4171950"/>
          <p14:tracePt t="27732" x="2179638" y="4165600"/>
          <p14:tracePt t="27780" x="2185988" y="4165600"/>
          <p14:tracePt t="27810" x="2193925" y="4157663"/>
          <p14:tracePt t="27850" x="2200275" y="4157663"/>
          <p14:tracePt t="27966" x="2208213" y="4157663"/>
          <p14:tracePt t="27981" x="2222500" y="4157663"/>
          <p14:tracePt t="27990" x="2228850" y="4157663"/>
          <p14:tracePt t="28006" x="2243138" y="4157663"/>
          <p14:tracePt t="28021" x="2257425" y="4157663"/>
          <p14:tracePt t="28037" x="2279650" y="4157663"/>
          <p14:tracePt t="28054" x="2293938" y="4157663"/>
          <p14:tracePt t="28072" x="2300288" y="4157663"/>
          <p14:tracePt t="28088" x="2308225" y="4157663"/>
          <p14:tracePt t="28122" x="2328863" y="4157663"/>
          <p14:tracePt t="28139" x="2336800" y="4165600"/>
          <p14:tracePt t="28156" x="2343150" y="4165600"/>
          <p14:tracePt t="28173" x="2357438" y="4165600"/>
          <p14:tracePt t="28191" x="2371725" y="4165600"/>
          <p14:tracePt t="28366" x="2379663" y="4165600"/>
          <p14:tracePt t="28372" x="2379663" y="4171950"/>
          <p14:tracePt t="28397" x="2386013" y="4171950"/>
          <p14:tracePt t="33498" x="2393950" y="4171950"/>
          <p14:tracePt t="33520" x="2400300" y="4171950"/>
          <p14:tracePt t="34005" x="2408238" y="4171950"/>
          <p14:tracePt t="34022" x="2414588" y="4171950"/>
          <p14:tracePt t="34028" x="2422525" y="4171950"/>
          <p14:tracePt t="34037" x="2443163" y="4171950"/>
          <p14:tracePt t="34052" x="2479675" y="4179888"/>
          <p14:tracePt t="34069" x="2508250" y="4194175"/>
          <p14:tracePt t="34086" x="2543175" y="4200525"/>
          <p14:tracePt t="34103" x="2571750" y="4208463"/>
          <p14:tracePt t="34121" x="2586038" y="4222750"/>
          <p14:tracePt t="34138" x="2600325" y="4222750"/>
          <p14:tracePt t="34155" x="2608263" y="4229100"/>
          <p14:tracePt t="34171" x="2622550" y="4229100"/>
          <p14:tracePt t="34188" x="2628900" y="4237038"/>
          <p14:tracePt t="34207" x="2657475" y="4243388"/>
          <p14:tracePt t="34223" x="2665413" y="4251325"/>
          <p14:tracePt t="34240" x="2693988" y="4257675"/>
          <p14:tracePt t="34256" x="2708275" y="4257675"/>
          <p14:tracePt t="34274" x="2714625" y="4265613"/>
          <p14:tracePt t="34291" x="2736850" y="4271963"/>
          <p14:tracePt t="34307" x="2757488" y="4300538"/>
          <p14:tracePt t="34325" x="2800350" y="4322763"/>
          <p14:tracePt t="34341" x="2836863" y="4351338"/>
          <p14:tracePt t="34358" x="2857500" y="4365625"/>
          <p14:tracePt t="34375" x="2894013" y="4386263"/>
          <p14:tracePt t="34393" x="2922588" y="4408488"/>
          <p14:tracePt t="34410" x="2943225" y="4422775"/>
          <p14:tracePt t="34427" x="2986088" y="4451350"/>
          <p14:tracePt t="34445" x="3008313" y="4451350"/>
          <p14:tracePt t="34461" x="3022600" y="4457700"/>
          <p14:tracePt t="34478" x="3028950" y="4457700"/>
          <p14:tracePt t="34495" x="3028950" y="4471988"/>
          <p14:tracePt t="34499" x="3036888" y="4471988"/>
          <p14:tracePt t="34512" x="3051175" y="4479925"/>
          <p14:tracePt t="34529" x="3086100" y="4494213"/>
          <p14:tracePt t="34546" x="3108325" y="4500563"/>
          <p14:tracePt t="34564" x="3157538" y="4500563"/>
          <p14:tracePt t="34580" x="3165475" y="4500563"/>
          <p14:tracePt t="34598" x="3179763" y="4500563"/>
          <p14:tracePt t="34700" x="3179763" y="4494213"/>
          <p14:tracePt t="34708" x="3171825" y="4457700"/>
          <p14:tracePt t="34716" x="3151188" y="4437063"/>
          <p14:tracePt t="34733" x="3094038" y="4351338"/>
          <p14:tracePt t="34750" x="3043238" y="4294188"/>
          <p14:tracePt t="34767" x="3022600" y="4279900"/>
          <p14:tracePt t="34784" x="2986088" y="4257675"/>
          <p14:tracePt t="34801" x="2965450" y="4251325"/>
          <p14:tracePt t="34848" x="2957513" y="4251325"/>
          <p14:tracePt t="34856" x="2957513" y="4243388"/>
          <p14:tracePt t="34870" x="2936875" y="4237038"/>
          <p14:tracePt t="34887" x="2922588" y="4222750"/>
          <p14:tracePt t="34904" x="2908300" y="4214813"/>
          <p14:tracePt t="34921" x="2900363" y="4208463"/>
          <p14:tracePt t="34939" x="2894013" y="4200525"/>
          <p14:tracePt t="34955" x="2894013" y="4194175"/>
          <p14:tracePt t="34972" x="2886075" y="4179888"/>
          <p14:tracePt t="34989" x="2886075" y="4171950"/>
          <p14:tracePt t="34994" x="2886075" y="4165600"/>
          <p14:tracePt t="35006" x="2886075" y="4157663"/>
          <p14:tracePt t="35023" x="2886075" y="4143375"/>
          <p14:tracePt t="35040" x="2886075" y="4129088"/>
          <p14:tracePt t="35058" x="2886075" y="4122738"/>
          <p14:tracePt t="35074" x="2886075" y="4108450"/>
          <p14:tracePt t="35091" x="2886075" y="4100513"/>
          <p14:tracePt t="35114" x="2886075" y="4094163"/>
          <p14:tracePt t="35824" x="2886075" y="4100513"/>
          <p14:tracePt t="35835" x="2900363" y="4108450"/>
          <p14:tracePt t="35841" x="2900363" y="4114800"/>
          <p14:tracePt t="35858" x="2922588" y="4122738"/>
          <p14:tracePt t="35875" x="2928938" y="4129088"/>
          <p14:tracePt t="35892" x="2943225" y="4137025"/>
          <p14:tracePt t="35909" x="2957513" y="4137025"/>
          <p14:tracePt t="35927" x="2971800" y="4143375"/>
          <p14:tracePt t="35943" x="2979738" y="4151313"/>
          <p14:tracePt t="35961" x="2986088" y="4151313"/>
          <p14:tracePt t="35978" x="2994025" y="4157663"/>
          <p14:tracePt t="35995" x="3014663" y="4165600"/>
          <p14:tracePt t="36012" x="3022600" y="4165600"/>
          <p14:tracePt t="36030" x="3036888" y="4165600"/>
          <p14:tracePt t="36046" x="3051175" y="4165600"/>
          <p14:tracePt t="36063" x="3057525" y="4165600"/>
          <p14:tracePt t="36080" x="3065463" y="4171950"/>
          <p14:tracePt t="36168" x="3071813" y="4171950"/>
          <p14:tracePt t="36177" x="3079750" y="4171950"/>
          <p14:tracePt t="36184" x="3086100" y="4171950"/>
          <p14:tracePt t="36199" x="3100388" y="4171950"/>
          <p14:tracePt t="36216" x="3114675" y="4171950"/>
          <p14:tracePt t="36233" x="3151188" y="4165600"/>
          <p14:tracePt t="36250" x="3200400" y="4165600"/>
          <p14:tracePt t="36267" x="3222625" y="4165600"/>
          <p14:tracePt t="36285" x="3271838" y="4165600"/>
          <p14:tracePt t="36302" x="3300413" y="4165600"/>
          <p14:tracePt t="36318" x="3314700" y="4165600"/>
          <p14:tracePt t="36335" x="3328988" y="4165600"/>
          <p14:tracePt t="36352" x="3351213" y="4165600"/>
          <p14:tracePt t="36369" x="3357563" y="4165600"/>
          <p14:tracePt t="36386" x="3371850" y="4157663"/>
          <p14:tracePt t="36412" x="3379788" y="4157663"/>
          <p14:tracePt t="36421" x="3386138" y="4151313"/>
          <p14:tracePt t="36437" x="3394075" y="4151313"/>
          <p14:tracePt t="36455" x="3400425" y="4143375"/>
          <p14:tracePt t="36472" x="3414713" y="4143375"/>
          <p14:tracePt t="36475" x="3429000" y="4143375"/>
          <p14:tracePt t="36488" x="3451225" y="4143375"/>
          <p14:tracePt t="36506" x="3471863" y="4143375"/>
          <p14:tracePt t="36524" x="3486150" y="4129088"/>
          <p14:tracePt t="36539" x="3494088" y="4129088"/>
          <p14:tracePt t="36557" x="3494088" y="4122738"/>
          <p14:tracePt t="36574" x="3500438" y="4114800"/>
          <p14:tracePt t="36638" x="3500438" y="4108450"/>
          <p14:tracePt t="36668" x="3508375" y="4108450"/>
          <p14:tracePt t="37114" x="3514725" y="4108450"/>
          <p14:tracePt t="37153" x="3522663" y="4108450"/>
          <p14:tracePt t="37230" x="3522663" y="4100513"/>
          <p14:tracePt t="37278" x="3529013" y="4100513"/>
          <p14:tracePt t="37287" x="3536950" y="4100513"/>
          <p14:tracePt t="37293" x="3551238" y="4100513"/>
          <p14:tracePt t="37307" x="3565525" y="4100513"/>
          <p14:tracePt t="37324" x="3579813" y="4100513"/>
          <p14:tracePt t="37372" x="3586163" y="4094163"/>
          <p14:tracePt t="37388" x="3586163" y="4086225"/>
          <p14:tracePt t="37404" x="3594100" y="4086225"/>
          <p14:tracePt t="37417" x="3600450" y="4086225"/>
          <p14:tracePt t="37427" x="3608388" y="4086225"/>
          <p14:tracePt t="37443" x="3614738" y="4086225"/>
          <p14:tracePt t="37466" x="3622675" y="4086225"/>
          <p14:tracePt t="38098" x="3629025" y="4086225"/>
          <p14:tracePt t="38144" x="3636963" y="4086225"/>
          <p14:tracePt t="38161" x="3651250" y="4086225"/>
          <p14:tracePt t="38168" x="3665538" y="4086225"/>
          <p14:tracePt t="38176" x="3671888" y="4086225"/>
          <p14:tracePt t="38193" x="3686175" y="4086225"/>
          <p14:tracePt t="38209" x="3694113" y="4086225"/>
          <p14:tracePt t="38293" x="3700463" y="4094163"/>
          <p14:tracePt t="38301" x="3708400" y="4094163"/>
          <p14:tracePt t="38312" x="3714750" y="4094163"/>
          <p14:tracePt t="38329" x="3729038" y="4094163"/>
          <p14:tracePt t="38346" x="3736975" y="4094163"/>
          <p14:tracePt t="38434" x="3743325" y="4094163"/>
          <p14:tracePt t="38458" x="3751263" y="4094163"/>
          <p14:tracePt t="38467" x="3757613" y="4094163"/>
          <p14:tracePt t="38474" x="3765550" y="4094163"/>
          <p14:tracePt t="38482" x="3771900" y="4094163"/>
          <p14:tracePt t="38500" x="3779838" y="4094163"/>
          <p14:tracePt t="38516" x="3800475" y="4100513"/>
          <p14:tracePt t="38533" x="3808413" y="4100513"/>
          <p14:tracePt t="38550" x="3843338" y="4108450"/>
          <p14:tracePt t="38567" x="3879850" y="4122738"/>
          <p14:tracePt t="38584" x="3914775" y="4122738"/>
          <p14:tracePt t="38602" x="3937000" y="4122738"/>
          <p14:tracePt t="38619" x="3951288" y="4122738"/>
          <p14:tracePt t="38637" x="3979863" y="4122738"/>
          <p14:tracePt t="38653" x="3994150" y="4122738"/>
          <p14:tracePt t="38669" x="4000500" y="4122738"/>
          <p14:tracePt t="38686" x="4022725" y="4122738"/>
          <p14:tracePt t="38704" x="4029075" y="4122738"/>
          <p14:tracePt t="38721" x="4037013" y="4122738"/>
          <p14:tracePt t="38738" x="4043363" y="4122738"/>
          <p14:tracePt t="38755" x="4051300" y="4122738"/>
          <p14:tracePt t="40433" x="4051300" y="4129088"/>
          <p14:tracePt t="40441" x="4051300" y="4137025"/>
          <p14:tracePt t="40450" x="4051300" y="4143375"/>
          <p14:tracePt t="40466" x="4051300" y="4157663"/>
          <p14:tracePt t="40476" x="4051300" y="4165600"/>
          <p14:tracePt t="40493" x="4043363" y="4179888"/>
          <p14:tracePt t="40543" x="4043363" y="4186238"/>
          <p14:tracePt t="40552" x="4043363" y="4194175"/>
          <p14:tracePt t="40574" x="4043363" y="4200525"/>
          <p14:tracePt t="40582" x="4043363" y="4208463"/>
          <p14:tracePt t="40595" x="4037013" y="4208463"/>
          <p14:tracePt t="40613" x="4029075" y="4237038"/>
          <p14:tracePt t="40630" x="4029075" y="4243388"/>
          <p14:tracePt t="40647" x="4029075" y="4257675"/>
          <p14:tracePt t="40730" x="4022725" y="4257675"/>
          <p14:tracePt t="40746" x="4022725" y="4265613"/>
          <p14:tracePt t="40762" x="4022725" y="4271963"/>
          <p14:tracePt t="40770" x="4022725" y="4279900"/>
          <p14:tracePt t="40782" x="4014788" y="4286250"/>
          <p14:tracePt t="40799" x="4014788" y="4300538"/>
          <p14:tracePt t="40817" x="4008438" y="4314825"/>
          <p14:tracePt t="40834" x="4008438" y="4322763"/>
          <p14:tracePt t="40886" x="4008438" y="4337050"/>
          <p14:tracePt t="40895" x="4000500" y="4337050"/>
          <p14:tracePt t="40901" x="4000500" y="4343400"/>
          <p14:tracePt t="40919" x="3994150" y="4408488"/>
          <p14:tracePt t="40936" x="3986213" y="4451350"/>
          <p14:tracePt t="40953" x="3986213" y="4486275"/>
          <p14:tracePt t="40971" x="3979863" y="4514850"/>
          <p14:tracePt t="40996" x="3979863" y="4522788"/>
          <p14:tracePt t="41012" x="3979863" y="4529138"/>
          <p14:tracePt t="41022" x="3971925" y="4543425"/>
          <p14:tracePt t="41038" x="3971925" y="4551363"/>
          <p14:tracePt t="41055" x="3971925" y="4565650"/>
          <p14:tracePt t="41073" x="3971925" y="4600575"/>
          <p14:tracePt t="41090" x="3971925" y="4629150"/>
          <p14:tracePt t="41106" x="3971925" y="4651375"/>
          <p14:tracePt t="41124" x="3971925" y="4665663"/>
          <p14:tracePt t="41141" x="3971925" y="4672013"/>
          <p14:tracePt t="41175" x="3971925" y="4686300"/>
          <p14:tracePt t="41192" x="3971925" y="4694238"/>
          <p14:tracePt t="41209" x="3971925" y="4708525"/>
          <p14:tracePt t="41226" x="3965575" y="4708525"/>
          <p14:tracePt t="41243" x="3965575" y="4714875"/>
          <p14:tracePt t="41260" x="3957638" y="4722813"/>
          <p14:tracePt t="41277" x="3957638" y="4729163"/>
          <p14:tracePt t="41294" x="3951288" y="4737100"/>
          <p14:tracePt t="41311" x="3951288" y="4743450"/>
          <p14:tracePt t="41378" x="3943350" y="4743450"/>
          <p14:tracePt t="41417" x="3937000" y="4743450"/>
          <p14:tracePt t="41434" x="3929063" y="4743450"/>
          <p14:tracePt t="41480" x="3922713" y="4743450"/>
          <p14:tracePt t="41512" x="3914775" y="4743450"/>
          <p14:tracePt t="41528" x="3908425" y="4743450"/>
          <p14:tracePt t="41544" x="3900488" y="4743450"/>
          <p14:tracePt t="41557" x="3894138" y="4743450"/>
          <p14:tracePt t="41590" x="3886200" y="4743450"/>
          <p14:tracePt t="41628" x="3879850" y="4743450"/>
          <p14:tracePt t="41636" x="3871913" y="4743450"/>
          <p14:tracePt t="41652" x="3865563" y="4743450"/>
          <p14:tracePt t="41667" x="3865563" y="4751388"/>
          <p14:tracePt t="41675" x="3857625" y="4751388"/>
          <p14:tracePt t="41691" x="3843338" y="4751388"/>
          <p14:tracePt t="41703" x="3836988" y="4751388"/>
          <p14:tracePt t="41721" x="3814763" y="4751388"/>
          <p14:tracePt t="41738" x="3808413" y="4757738"/>
          <p14:tracePt t="41755" x="3794125" y="4765675"/>
          <p14:tracePt t="41772" x="3786188" y="4765675"/>
          <p14:tracePt t="41869" x="3779838" y="4765675"/>
          <p14:tracePt t="41885" x="3779838" y="4772025"/>
          <p14:tracePt t="42121" x="3779838" y="4779963"/>
          <p14:tracePt t="42136" x="3779838" y="4794250"/>
          <p14:tracePt t="42144" x="3786188" y="4814888"/>
          <p14:tracePt t="42152" x="3786188" y="4829175"/>
          <p14:tracePt t="42163" x="3786188" y="4843463"/>
          <p14:tracePt t="42180" x="3822700" y="4943475"/>
          <p14:tracePt t="42197" x="3843338" y="5108575"/>
          <p14:tracePt t="42214" x="3857625" y="5186363"/>
          <p14:tracePt t="42232" x="3879850" y="5257800"/>
          <p14:tracePt t="42248" x="3886200" y="5300663"/>
          <p14:tracePt t="42266" x="3894138" y="5343525"/>
          <p14:tracePt t="42282" x="3900488" y="5386388"/>
          <p14:tracePt t="42300" x="3908425" y="5494338"/>
          <p14:tracePt t="42317" x="3908425" y="5572125"/>
          <p14:tracePt t="42334" x="3929063" y="5651500"/>
          <p14:tracePt t="42351" x="3937000" y="5700713"/>
          <p14:tracePt t="42367" x="3951288" y="5794375"/>
          <p14:tracePt t="42385" x="3965575" y="5865813"/>
          <p14:tracePt t="42401" x="3971925" y="5915025"/>
          <p14:tracePt t="42418" x="3971925" y="5943600"/>
          <p14:tracePt t="42436" x="3971925" y="5951538"/>
          <p14:tracePt t="42934" x="3971925" y="5943600"/>
          <p14:tracePt t="42942" x="3965575" y="5937250"/>
          <p14:tracePt t="42949" x="3957638" y="5922963"/>
          <p14:tracePt t="42963" x="3943350" y="5894388"/>
          <p14:tracePt t="42981" x="3929063" y="5865813"/>
          <p14:tracePt t="42998" x="3908425" y="5837238"/>
          <p14:tracePt t="43015" x="3879850" y="5800725"/>
          <p14:tracePt t="43032" x="3865563" y="5772150"/>
          <p14:tracePt t="43049" x="3836988" y="5722938"/>
          <p14:tracePt t="43066" x="3808413" y="5700713"/>
          <p14:tracePt t="43083" x="3800475" y="5657850"/>
          <p14:tracePt t="43100" x="3794125" y="5637213"/>
          <p14:tracePt t="43118" x="3779838" y="5586413"/>
          <p14:tracePt t="43135" x="3765550" y="5565775"/>
          <p14:tracePt t="43152" x="3757613" y="5529263"/>
          <p14:tracePt t="43168" x="3729038" y="5494338"/>
          <p14:tracePt t="43185" x="3708400" y="5480050"/>
          <p14:tracePt t="43202" x="3694113" y="5465763"/>
          <p14:tracePt t="43219" x="3671888" y="5451475"/>
          <p14:tracePt t="43237" x="3651250" y="5414963"/>
          <p14:tracePt t="43253" x="3643313" y="5372100"/>
          <p14:tracePt t="43271" x="3629025" y="5308600"/>
          <p14:tracePt t="43287" x="3608388" y="5251450"/>
          <p14:tracePt t="43304" x="3600450" y="5214938"/>
          <p14:tracePt t="43322" x="3600450" y="5208588"/>
          <p14:tracePt t="43340" x="3600450" y="5186363"/>
          <p14:tracePt t="43356" x="3600450" y="5172075"/>
          <p14:tracePt t="43373" x="3600450" y="5151438"/>
          <p14:tracePt t="43390" x="3600450" y="5137150"/>
          <p14:tracePt t="43407" x="3594100" y="5129213"/>
          <p14:tracePt t="43425" x="3594100" y="5094288"/>
          <p14:tracePt t="43443" x="3594100" y="5080000"/>
          <p14:tracePt t="43458" x="3594100" y="5072063"/>
          <p14:tracePt t="43476" x="3586163" y="5057775"/>
          <p14:tracePt t="43492" x="3586163" y="5051425"/>
          <p14:tracePt t="43509" x="3586163" y="5037138"/>
          <p14:tracePt t="43526" x="3586163" y="5022850"/>
          <p14:tracePt t="43543" x="3586163" y="5008563"/>
          <p14:tracePt t="43560" x="3579813" y="4994275"/>
          <p14:tracePt t="43577" x="3579813" y="4979988"/>
          <p14:tracePt t="43595" x="3579813" y="4937125"/>
          <p14:tracePt t="43612" x="3571875" y="4872038"/>
          <p14:tracePt t="43628" x="3571875" y="4865688"/>
          <p14:tracePt t="43691" x="3571875" y="4857750"/>
          <p14:tracePt t="43706" x="3571875" y="4851400"/>
          <p14:tracePt t="43714" x="3565525" y="4837113"/>
          <p14:tracePt t="43722" x="3565525" y="4822825"/>
          <p14:tracePt t="43730" x="3557588" y="4814888"/>
          <p14:tracePt t="43747" x="3557588" y="4800600"/>
          <p14:tracePt t="43764" x="3557588" y="4794250"/>
          <p14:tracePt t="43782" x="3557588" y="4786313"/>
          <p14:tracePt t="43802" x="3551238" y="4779963"/>
          <p14:tracePt t="44105" x="3551238" y="4772025"/>
          <p14:tracePt t="44168" x="3551238" y="4765675"/>
          <p14:tracePt t="44230" x="3557588" y="4765675"/>
          <p14:tracePt t="44238" x="3557588" y="4757738"/>
          <p14:tracePt t="44246" x="3565525" y="4757738"/>
          <p14:tracePt t="44276" x="3571875" y="4757738"/>
          <p14:tracePt t="44411" x="3579813" y="4757738"/>
          <p14:tracePt t="44418" x="3586163" y="4751388"/>
          <p14:tracePt t="44434" x="3594100" y="4751388"/>
          <p14:tracePt t="44449" x="3594100" y="4743450"/>
          <p14:tracePt t="44542" x="3594100" y="4737100"/>
          <p14:tracePt t="44566" x="3594100" y="4729163"/>
          <p14:tracePt t="44603" x="3594100" y="4714875"/>
          <p14:tracePt t="44622" x="3600450" y="4708525"/>
          <p14:tracePt t="44644" x="3600450" y="4700588"/>
          <p14:tracePt t="44856" x="3600450" y="4708525"/>
          <p14:tracePt t="44865" x="3594100" y="4714875"/>
          <p14:tracePt t="44872" x="3586163" y="4722813"/>
          <p14:tracePt t="44902" x="3586163" y="4729163"/>
          <p14:tracePt t="44910" x="3579813" y="4729163"/>
          <p14:tracePt t="44923" x="3579813" y="4737100"/>
          <p14:tracePt t="44972" x="3579813" y="4743450"/>
          <p14:tracePt t="44988" x="3571875" y="4743450"/>
          <p14:tracePt t="44996" x="3571875" y="4751388"/>
          <p14:tracePt t="45033" x="3565525" y="4757738"/>
          <p14:tracePt t="45066" x="3557588" y="4757738"/>
          <p14:tracePt t="45074" x="3557588" y="4765675"/>
          <p14:tracePt t="45082" x="3557588" y="4772025"/>
          <p14:tracePt t="45106" x="3557588" y="4779963"/>
          <p14:tracePt t="45112" x="3551238" y="4779963"/>
          <p14:tracePt t="45129" x="3551238" y="4786313"/>
          <p14:tracePt t="45145" x="3543300" y="4786313"/>
          <p14:tracePt t="45162" x="3543300" y="4794250"/>
          <p14:tracePt t="45179" x="3536950" y="4800600"/>
          <p14:tracePt t="45832" x="3536950" y="4794250"/>
          <p14:tracePt t="45895" x="3543300" y="4786313"/>
          <p14:tracePt t="45926" x="3543300" y="4779963"/>
          <p14:tracePt t="45957" x="3551238" y="4779963"/>
          <p14:tracePt t="46082" x="3557588" y="4779963"/>
          <p14:tracePt t="46098" x="3557588" y="4772025"/>
          <p14:tracePt t="47246" x="3557588" y="4786313"/>
          <p14:tracePt t="47263" x="3551238" y="4794250"/>
          <p14:tracePt t="47271" x="3551238" y="4800600"/>
          <p14:tracePt t="47277" x="3543300" y="4808538"/>
          <p14:tracePt t="47292" x="3529013" y="4822825"/>
          <p14:tracePt t="47309" x="3529013" y="4829175"/>
          <p14:tracePt t="47326" x="3522663" y="4843463"/>
          <p14:tracePt t="47343" x="3522663" y="4851400"/>
          <p14:tracePt t="47360" x="3514725" y="4865688"/>
          <p14:tracePt t="47377" x="3508375" y="4886325"/>
          <p14:tracePt t="47394" x="3500438" y="4900613"/>
          <p14:tracePt t="47412" x="3494088" y="4908550"/>
          <p14:tracePt t="47428" x="3486150" y="4922838"/>
          <p14:tracePt t="47445" x="3479800" y="4929188"/>
          <p14:tracePt t="47462" x="3471863" y="4965700"/>
          <p14:tracePt t="47480" x="3457575" y="4986338"/>
          <p14:tracePt t="47496" x="3443288" y="5014913"/>
          <p14:tracePt t="47513" x="3429000" y="5037138"/>
          <p14:tracePt t="47530" x="3422650" y="5051425"/>
          <p14:tracePt t="47547" x="3414713" y="5065713"/>
          <p14:tracePt t="47565" x="3400425" y="5086350"/>
          <p14:tracePt t="47582" x="3394075" y="5094288"/>
          <p14:tracePt t="47598" x="3386138" y="5114925"/>
          <p14:tracePt t="47615" x="3365500" y="5129213"/>
          <p14:tracePt t="47633" x="3343275" y="5165725"/>
          <p14:tracePt t="47650" x="3322638" y="5180013"/>
          <p14:tracePt t="47652" x="3308350" y="5194300"/>
          <p14:tracePt t="47667" x="3308350" y="5214938"/>
          <p14:tracePt t="47684" x="3286125" y="5243513"/>
          <p14:tracePt t="47701" x="3265488" y="5280025"/>
          <p14:tracePt t="47717" x="3265488" y="5300663"/>
          <p14:tracePt t="47735" x="3257550" y="5308600"/>
          <p14:tracePt t="47753" x="3222625" y="5351463"/>
          <p14:tracePt t="47769" x="3200400" y="5394325"/>
          <p14:tracePt t="47786" x="3171825" y="5414963"/>
          <p14:tracePt t="47803" x="3165475" y="5443538"/>
          <p14:tracePt t="47820" x="3151188" y="5465763"/>
          <p14:tracePt t="47837" x="3128963" y="5486400"/>
          <p14:tracePt t="47854" x="3100388" y="5522913"/>
          <p14:tracePt t="47872" x="3079750" y="5543550"/>
          <p14:tracePt t="47888" x="3065463" y="5557838"/>
          <p14:tracePt t="47906" x="3057525" y="5565775"/>
          <p14:tracePt t="48004" x="3057525" y="5572125"/>
          <p14:tracePt t="48034" x="3051175" y="5580063"/>
          <p14:tracePt t="48184" x="3051175" y="5572125"/>
          <p14:tracePt t="48190" x="3051175" y="5565775"/>
          <p14:tracePt t="48199" x="3057525" y="5557838"/>
          <p14:tracePt t="48213" x="3065463" y="5551488"/>
          <p14:tracePt t="48229" x="3086100" y="5529263"/>
          <p14:tracePt t="48246" x="3128963" y="5500688"/>
          <p14:tracePt t="48264" x="3165475" y="5457825"/>
          <p14:tracePt t="48280" x="3200400" y="5400675"/>
          <p14:tracePt t="48297" x="3257550" y="5329238"/>
          <p14:tracePt t="48315" x="3336925" y="5251450"/>
          <p14:tracePt t="48331" x="3371850" y="5194300"/>
          <p14:tracePt t="48348" x="3400425" y="5157788"/>
          <p14:tracePt t="48365" x="3414713" y="5129213"/>
          <p14:tracePt t="48383" x="3443288" y="5114925"/>
          <p14:tracePt t="48399" x="3479800" y="5086350"/>
          <p14:tracePt t="48401" x="3486150" y="5072063"/>
          <p14:tracePt t="48417" x="3494088" y="5051425"/>
          <p14:tracePt t="48434" x="3508375" y="5029200"/>
          <p14:tracePt t="48450" x="3514725" y="5014913"/>
          <p14:tracePt t="48467" x="3522663" y="4994275"/>
          <p14:tracePt t="48484" x="3529013" y="4965700"/>
          <p14:tracePt t="48488" x="3543300" y="4957763"/>
          <p14:tracePt t="48501" x="3543300" y="4943475"/>
          <p14:tracePt t="48519" x="3565525" y="4908550"/>
          <p14:tracePt t="48536" x="3571875" y="4894263"/>
          <p14:tracePt t="48553" x="3579813" y="4886325"/>
          <p14:tracePt t="48570" x="3586163" y="4865688"/>
          <p14:tracePt t="48587" x="3594100" y="4843463"/>
          <p14:tracePt t="48604" x="3600450" y="4814888"/>
          <p14:tracePt t="48621" x="3600450" y="4800600"/>
          <p14:tracePt t="48638" x="3600450" y="4794250"/>
          <p14:tracePt t="48690" x="3600450" y="4786313"/>
          <p14:tracePt t="48714" x="3600450" y="4779963"/>
          <p14:tracePt t="48722" x="3600450" y="4772025"/>
          <p14:tracePt t="48746" x="3600450" y="4765675"/>
          <p14:tracePt t="48760" x="3600450" y="4757738"/>
          <p14:tracePt t="48785" x="3600450" y="4751388"/>
          <p14:tracePt t="48808" x="3600450" y="4743450"/>
          <p14:tracePt t="48896" x="3600450" y="4737100"/>
          <p14:tracePt t="48926" x="3600450" y="4729163"/>
          <p14:tracePt t="48956" x="3600450" y="4722813"/>
          <p14:tracePt t="49996" x="3594100" y="4722813"/>
          <p14:tracePt t="50191" x="3586163" y="4722813"/>
          <p14:tracePt t="50379" x="3579813" y="4722813"/>
          <p14:tracePt t="51645" x="3579813" y="4729163"/>
          <p14:tracePt t="51738" x="3579813" y="4737100"/>
          <p14:tracePt t="51784" x="3579813" y="4743450"/>
          <p14:tracePt t="52714" x="3571875" y="4751388"/>
          <p14:tracePt t="52824" x="3571875" y="4757738"/>
          <p14:tracePt t="52855" x="3565525" y="4757738"/>
          <p14:tracePt t="52870" x="3565525" y="4772025"/>
          <p14:tracePt t="52895" x="3565525" y="4779963"/>
          <p14:tracePt t="52899" x="3557588" y="4779963"/>
          <p14:tracePt t="52920" x="3551238" y="4786313"/>
          <p14:tracePt t="52932" x="3551238" y="4794250"/>
          <p14:tracePt t="52949" x="3551238" y="4800600"/>
          <p14:tracePt t="52967" x="3543300" y="4800600"/>
          <p14:tracePt t="52983" x="3529013" y="4808538"/>
          <p14:tracePt t="52988" x="3529013" y="4814888"/>
          <p14:tracePt t="53000" x="3522663" y="4829175"/>
          <p14:tracePt t="53017" x="3508375" y="4843463"/>
          <p14:tracePt t="53034" x="3508375" y="4865688"/>
          <p14:tracePt t="53052" x="3508375" y="4879975"/>
          <p14:tracePt t="53068" x="3500438" y="4908550"/>
          <p14:tracePt t="53085" x="3486150" y="4922838"/>
          <p14:tracePt t="53103" x="3471863" y="4957763"/>
          <p14:tracePt t="53120" x="3465513" y="4972050"/>
          <p14:tracePt t="53136" x="3443288" y="4994275"/>
          <p14:tracePt t="53153" x="3436938" y="5008563"/>
          <p14:tracePt t="53172" x="3422650" y="5043488"/>
          <p14:tracePt t="53187" x="3422650" y="5051425"/>
          <p14:tracePt t="53205" x="3408363" y="5086350"/>
          <p14:tracePt t="53222" x="3400425" y="5094288"/>
          <p14:tracePt t="53256" x="3394075" y="5108575"/>
          <p14:tracePt t="53273" x="3386138" y="5122863"/>
          <p14:tracePt t="53291" x="3365500" y="5157788"/>
          <p14:tracePt t="53307" x="3343275" y="5186363"/>
          <p14:tracePt t="53325" x="3322638" y="5200650"/>
          <p14:tracePt t="53341" x="3314700" y="5222875"/>
          <p14:tracePt t="53358" x="3308350" y="5229225"/>
          <p14:tracePt t="53376" x="3300413" y="5237163"/>
          <p14:tracePt t="53393" x="3294063" y="5251450"/>
          <p14:tracePt t="53410" x="3286125" y="5257800"/>
          <p14:tracePt t="53426" x="3279775" y="5265738"/>
          <p14:tracePt t="53443" x="3271838" y="5265738"/>
          <p14:tracePt t="53460" x="3265488" y="5286375"/>
          <p14:tracePt t="53477" x="3243263" y="5300663"/>
          <p14:tracePt t="53494" x="3236913" y="5308600"/>
          <p14:tracePt t="53512" x="3228975" y="5322888"/>
          <p14:tracePt t="53529" x="3222625" y="5337175"/>
          <p14:tracePt t="53546" x="3214688" y="5337175"/>
          <p14:tracePt t="53562" x="3208338" y="5343525"/>
          <p14:tracePt t="53579" x="3194050" y="5351463"/>
          <p14:tracePt t="53597" x="3179763" y="5351463"/>
          <p14:tracePt t="53614" x="3171825" y="5357813"/>
          <p14:tracePt t="53631" x="3165475" y="5357813"/>
          <p14:tracePt t="53648" x="3157538" y="5365750"/>
          <p14:tracePt t="53665" x="3128963" y="5380038"/>
          <p14:tracePt t="53699" x="3122613" y="5386388"/>
          <p14:tracePt t="53715" x="3114675" y="5386388"/>
          <p14:tracePt t="53733" x="3108325" y="5394325"/>
          <p14:tracePt t="53750" x="3094038" y="5400675"/>
          <p14:tracePt t="53767" x="3094038" y="5414963"/>
          <p14:tracePt t="53785" x="3094038" y="5422900"/>
          <p14:tracePt t="53802" x="3086100" y="5429250"/>
          <p14:tracePt t="53818" x="3086100" y="5437188"/>
          <p14:tracePt t="53835" x="3079750" y="5451475"/>
          <p14:tracePt t="53853" x="3071813" y="5480050"/>
          <p14:tracePt t="53869" x="3065463" y="5486400"/>
          <p14:tracePt t="53903" x="3057525" y="5494338"/>
          <p14:tracePt t="53985" x="3057525" y="5500688"/>
          <p14:tracePt t="53993" x="3057525" y="5508625"/>
          <p14:tracePt t="54042" x="3057525" y="5514975"/>
          <p14:tracePt t="54088" x="3057525" y="5522913"/>
          <p14:tracePt t="54129" x="3057525" y="5529263"/>
          <p14:tracePt t="54136" x="3057525" y="5537200"/>
          <p14:tracePt t="54400" x="3057525" y="5529263"/>
          <p14:tracePt t="54424" x="3071813" y="5522913"/>
          <p14:tracePt t="54431" x="3079750" y="5514975"/>
          <p14:tracePt t="54439" x="3086100" y="5508625"/>
          <p14:tracePt t="54449" x="3094038" y="5494338"/>
          <p14:tracePt t="54466" x="3114675" y="5480050"/>
          <p14:tracePt t="54483" x="3128963" y="5472113"/>
          <p14:tracePt t="54488" x="3128963" y="5465763"/>
          <p14:tracePt t="54500" x="3136900" y="5465763"/>
          <p14:tracePt t="54518" x="3143250" y="5457825"/>
          <p14:tracePt t="54551" x="3151188" y="5443538"/>
          <p14:tracePt t="54568" x="3165475" y="5429250"/>
          <p14:tracePt t="54585" x="3171825" y="5422900"/>
          <p14:tracePt t="54603" x="3208338" y="5394325"/>
          <p14:tracePt t="54619" x="3222625" y="5386388"/>
          <p14:tracePt t="54636" x="3236913" y="5372100"/>
          <p14:tracePt t="54654" x="3236913" y="5357813"/>
          <p14:tracePt t="54671" x="3251200" y="5351463"/>
          <p14:tracePt t="54687" x="3257550" y="5343525"/>
          <p14:tracePt t="54705" x="3279775" y="5322888"/>
          <p14:tracePt t="54721" x="3286125" y="5308600"/>
          <p14:tracePt t="54738" x="3294063" y="5294313"/>
          <p14:tracePt t="54755" x="3308350" y="5265738"/>
          <p14:tracePt t="54773" x="3322638" y="5257800"/>
          <p14:tracePt t="54790" x="3328988" y="5243513"/>
          <p14:tracePt t="54806" x="3351213" y="5208588"/>
          <p14:tracePt t="54823" x="3365500" y="5180013"/>
          <p14:tracePt t="54840" x="3371850" y="5165725"/>
          <p14:tracePt t="54857" x="3386138" y="5151438"/>
          <p14:tracePt t="54875" x="3394075" y="5122863"/>
          <p14:tracePt t="54894" x="3400425" y="5080000"/>
          <p14:tracePt t="54909" x="3414713" y="5051425"/>
          <p14:tracePt t="54926" x="3429000" y="5022850"/>
          <p14:tracePt t="54943" x="3429000" y="4994275"/>
          <p14:tracePt t="54960" x="3429000" y="4979988"/>
          <p14:tracePt t="54977" x="3436938" y="4965700"/>
          <p14:tracePt t="54994" x="3443288" y="4943475"/>
          <p14:tracePt t="55011" x="3457575" y="4929188"/>
          <p14:tracePt t="55028" x="3465513" y="4908550"/>
          <p14:tracePt t="55045" x="3479800" y="4886325"/>
          <p14:tracePt t="55063" x="3479800" y="4857750"/>
          <p14:tracePt t="55079" x="3486150" y="4857750"/>
          <p14:tracePt t="55096" x="3486150" y="4851400"/>
          <p14:tracePt t="55130" x="3494088" y="4851400"/>
          <p14:tracePt t="55147" x="3494088" y="4837113"/>
          <p14:tracePt t="55164" x="3500438" y="4814888"/>
          <p14:tracePt t="55181" x="3508375" y="4800600"/>
          <p14:tracePt t="55198" x="3508375" y="4794250"/>
          <p14:tracePt t="55243" x="3514725" y="4794250"/>
          <p14:tracePt t="55253" x="3514725" y="4786313"/>
          <p14:tracePt t="55276" x="3514725" y="4779963"/>
          <p14:tracePt t="55292" x="3514725" y="4772025"/>
          <p14:tracePt t="55301" x="3522663" y="4772025"/>
          <p14:tracePt t="55318" x="3522663" y="4765675"/>
          <p14:tracePt t="55335" x="3522663" y="4757738"/>
          <p14:tracePt t="55352" x="3529013" y="4743450"/>
          <p14:tracePt t="55388" x="3536950" y="4737100"/>
          <p14:tracePt t="55462" x="3536950" y="4729163"/>
          <p14:tracePt t="55473" x="3543300" y="4729163"/>
          <p14:tracePt t="55494" x="3551238" y="4722813"/>
          <p14:tracePt t="55629" x="3543300" y="4737100"/>
          <p14:tracePt t="55644" x="3543300" y="4743450"/>
          <p14:tracePt t="55650" x="3536950" y="4743450"/>
          <p14:tracePt t="55665" x="3529013" y="4757738"/>
          <p14:tracePt t="55676" x="3522663" y="4779963"/>
          <p14:tracePt t="55693" x="3514725" y="4794250"/>
          <p14:tracePt t="55710" x="3500438" y="4814888"/>
          <p14:tracePt t="55727" x="3479800" y="4872038"/>
          <p14:tracePt t="55744" x="3465513" y="4894263"/>
          <p14:tracePt t="55762" x="3457575" y="4900613"/>
          <p14:tracePt t="55778" x="3451225" y="4908550"/>
          <p14:tracePt t="55795" x="3451225" y="4914900"/>
          <p14:tracePt t="55812" x="3443288" y="4922838"/>
          <p14:tracePt t="55829" x="3429000" y="4951413"/>
          <p14:tracePt t="55846" x="3414713" y="5000625"/>
          <p14:tracePt t="55863" x="3400425" y="5037138"/>
          <p14:tracePt t="55880" x="3371850" y="5086350"/>
          <p14:tracePt t="55899" x="3351213" y="5129213"/>
          <p14:tracePt t="55914" x="3351213" y="5137150"/>
          <p14:tracePt t="55932" x="3336925" y="5172075"/>
          <p14:tracePt t="55948" x="3308350" y="5194300"/>
          <p14:tracePt t="55965" x="3286125" y="5222875"/>
          <p14:tracePt t="55982" x="3265488" y="5243513"/>
          <p14:tracePt t="55999" x="3265488" y="5257800"/>
          <p14:tracePt t="56003" x="3257550" y="5265738"/>
          <p14:tracePt t="56017" x="3251200" y="5280025"/>
          <p14:tracePt t="56034" x="3243263" y="5300663"/>
          <p14:tracePt t="56050" x="3228975" y="5308600"/>
          <p14:tracePt t="56067" x="3214688" y="5337175"/>
          <p14:tracePt t="56085" x="3194050" y="5365750"/>
          <p14:tracePt t="56101" x="3171825" y="5380038"/>
          <p14:tracePt t="56119" x="3165475" y="5394325"/>
          <p14:tracePt t="56136" x="3143250" y="5408613"/>
          <p14:tracePt t="56153" x="3136900" y="5429250"/>
          <p14:tracePt t="56170" x="3122613" y="5443538"/>
          <p14:tracePt t="56186" x="3114675" y="5457825"/>
          <p14:tracePt t="56204" x="3108325" y="5472113"/>
          <p14:tracePt t="56221" x="3071813" y="5500688"/>
          <p14:tracePt t="56237" x="3051175" y="5514975"/>
          <p14:tracePt t="56255" x="3043238" y="5522913"/>
          <p14:tracePt t="56272" x="3028950" y="5537200"/>
          <p14:tracePt t="56290" x="3008313" y="5572125"/>
          <p14:tracePt t="56306" x="3000375" y="5572125"/>
          <p14:tracePt t="56340" x="2994025" y="5580063"/>
          <p14:tracePt t="56854" x="3008313" y="5580063"/>
          <p14:tracePt t="56863" x="3014663" y="5572125"/>
          <p14:tracePt t="56871" x="3022600" y="5572125"/>
          <p14:tracePt t="56885" x="3028950" y="5572125"/>
          <p14:tracePt t="56902" x="3043238" y="5557838"/>
          <p14:tracePt t="56919" x="3086100" y="5529263"/>
          <p14:tracePt t="56936" x="3128963" y="5480050"/>
          <p14:tracePt t="56954" x="3165475" y="5429250"/>
          <p14:tracePt t="56970" x="3222625" y="5351463"/>
          <p14:tracePt t="56988" x="3251200" y="5294313"/>
          <p14:tracePt t="57005" x="3271838" y="5229225"/>
          <p14:tracePt t="57022" x="3300413" y="5165725"/>
          <p14:tracePt t="57039" x="3322638" y="5057775"/>
          <p14:tracePt t="57056" x="3336925" y="5008563"/>
          <p14:tracePt t="57073" x="3343275" y="4979988"/>
          <p14:tracePt t="57090" x="3351213" y="4972050"/>
          <p14:tracePt t="57106" x="3357563" y="4957763"/>
          <p14:tracePt t="57125" x="3365500" y="4937125"/>
          <p14:tracePt t="57141" x="3371850" y="4900613"/>
          <p14:tracePt t="57158" x="3386138" y="4872038"/>
          <p14:tracePt t="57175" x="3400425" y="4843463"/>
          <p14:tracePt t="57192" x="3408363" y="4829175"/>
          <p14:tracePt t="57209" x="3414713" y="4829175"/>
          <p14:tracePt t="57226" x="3414713" y="4822825"/>
          <p14:tracePt t="57243" x="3429000" y="4814888"/>
          <p14:tracePt t="57260" x="3436938" y="4794250"/>
          <p14:tracePt t="57277" x="3443288" y="4779963"/>
          <p14:tracePt t="57294" x="3451225" y="4779963"/>
          <p14:tracePt t="57494" x="3451225" y="4786313"/>
          <p14:tracePt t="57502" x="3451225" y="4794250"/>
          <p14:tracePt t="57520" x="3451225" y="4800600"/>
          <p14:tracePt t="57681" x="3457575" y="4794250"/>
          <p14:tracePt t="57689" x="3457575" y="4786313"/>
          <p14:tracePt t="57697" x="3465513" y="4786313"/>
          <p14:tracePt t="57707" x="3465513" y="4772025"/>
          <p14:tracePt t="57721" x="3479800" y="4765675"/>
          <p14:tracePt t="57738" x="3479800" y="4757738"/>
          <p14:tracePt t="57755" x="3486150" y="4743450"/>
          <p14:tracePt t="57772" x="3500438" y="4729163"/>
          <p14:tracePt t="57788" x="3514725" y="4714875"/>
          <p14:tracePt t="57805" x="3514725" y="4708525"/>
          <p14:tracePt t="57823" x="3522663" y="4700588"/>
          <p14:tracePt t="57839" x="3529013" y="4700588"/>
          <p14:tracePt t="57857" x="3536950" y="4686300"/>
          <p14:tracePt t="57875" x="3543300" y="4686300"/>
          <p14:tracePt t="57891" x="3551238" y="4679950"/>
          <p14:tracePt t="57907" x="3551238" y="4672013"/>
          <p14:tracePt t="58064" x="3557588" y="4672013"/>
          <p14:tracePt t="58236" x="3557588" y="4679950"/>
          <p14:tracePt t="58252" x="3565525" y="4686300"/>
          <p14:tracePt t="58259" x="3565525" y="4694238"/>
          <p14:tracePt t="58269" x="3571875" y="4694238"/>
          <p14:tracePt t="58283" x="3571875" y="4700588"/>
          <p14:tracePt t="58362" x="3571875" y="4714875"/>
          <p14:tracePt t="58375" x="3571875" y="4722813"/>
          <p14:tracePt t="58392" x="3571875" y="4729163"/>
          <p14:tracePt t="58407" x="3579813" y="4729163"/>
          <p14:tracePt t="59446" x="3571875" y="4737100"/>
          <p14:tracePt t="59455" x="3565525" y="4737100"/>
          <p14:tracePt t="59461" x="3565525" y="4743450"/>
          <p14:tracePt t="59475" x="3557588" y="4751388"/>
          <p14:tracePt t="59492" x="3536950" y="4765675"/>
          <p14:tracePt t="59509" x="3536950" y="4772025"/>
          <p14:tracePt t="59526" x="3529013" y="4779963"/>
          <p14:tracePt t="59543" x="3522663" y="4786313"/>
          <p14:tracePt t="59572" x="3514725" y="4794250"/>
          <p14:tracePt t="59582" x="3508375" y="4794250"/>
          <p14:tracePt t="59594" x="3508375" y="4814888"/>
          <p14:tracePt t="59612" x="3500438" y="4822825"/>
          <p14:tracePt t="59629" x="3494088" y="4829175"/>
          <p14:tracePt t="59645" x="3471863" y="4843463"/>
          <p14:tracePt t="59663" x="3471863" y="4865688"/>
          <p14:tracePt t="59680" x="3465513" y="4872038"/>
          <p14:tracePt t="59682" x="3465513" y="4879975"/>
          <p14:tracePt t="59697" x="3451225" y="4886325"/>
          <p14:tracePt t="59714" x="3451225" y="4900613"/>
          <p14:tracePt t="59731" x="3443288" y="4914900"/>
          <p14:tracePt t="59765" x="3429000" y="4929188"/>
          <p14:tracePt t="59783" x="3429000" y="4937125"/>
          <p14:tracePt t="59800" x="3422650" y="4937125"/>
          <p14:tracePt t="59817" x="3422650" y="4951413"/>
          <p14:tracePt t="59851" x="3414713" y="4951413"/>
          <p14:tracePt t="59867" x="3414713" y="4957763"/>
          <p14:tracePt t="59885" x="3408363" y="4965700"/>
          <p14:tracePt t="59902" x="3408363" y="4972050"/>
          <p14:tracePt t="59918" x="3400425" y="4986338"/>
          <p14:tracePt t="59936" x="3400425" y="4994275"/>
          <p14:tracePt t="59953" x="3394075" y="5000625"/>
          <p14:tracePt t="60028" x="3400425" y="5000625"/>
          <p14:tracePt t="60032" x="3408363" y="4986338"/>
          <p14:tracePt t="60040" x="3414713" y="4972050"/>
          <p14:tracePt t="60054" x="3436938" y="4922838"/>
          <p14:tracePt t="60072" x="3457575" y="4879975"/>
          <p14:tracePt t="60089" x="3465513" y="4837113"/>
          <p14:tracePt t="60105" x="3471863" y="4800600"/>
          <p14:tracePt t="60123" x="3471863" y="4765675"/>
          <p14:tracePt t="60140" x="3479800" y="4757738"/>
          <p14:tracePt t="60160" x="3479800" y="4751388"/>
          <p14:tracePt t="60182" x="3479800" y="4737100"/>
          <p14:tracePt t="60627" x="3479800" y="4743450"/>
          <p14:tracePt t="60634" x="3479800" y="4751388"/>
          <p14:tracePt t="60642" x="3479800" y="4765675"/>
          <p14:tracePt t="60651" x="3471863" y="4772025"/>
          <p14:tracePt t="60669" x="3465513" y="4794250"/>
          <p14:tracePt t="60685" x="3457575" y="4800600"/>
          <p14:tracePt t="60703" x="3451225" y="4814888"/>
          <p14:tracePt t="60736" x="3436938" y="4822825"/>
          <p14:tracePt t="60754" x="3436938" y="4843463"/>
          <p14:tracePt t="60770" x="3422650" y="4857750"/>
          <p14:tracePt t="60787" x="3414713" y="4886325"/>
          <p14:tracePt t="60805" x="3400425" y="4922838"/>
          <p14:tracePt t="60821" x="3394075" y="4937125"/>
          <p14:tracePt t="60838" x="3386138" y="4951413"/>
          <p14:tracePt t="60856" x="3386138" y="4957763"/>
          <p14:tracePt t="60873" x="3386138" y="4972050"/>
          <p14:tracePt t="60891" x="3379788" y="5008563"/>
          <p14:tracePt t="60908" x="3365500" y="5043488"/>
          <p14:tracePt t="60924" x="3365500" y="5057775"/>
          <p14:tracePt t="60941" x="3365500" y="5080000"/>
          <p14:tracePt t="60958" x="3351213" y="5094288"/>
          <p14:tracePt t="60993" x="3351213" y="5108575"/>
          <p14:tracePt t="61009" x="3343275" y="5114925"/>
          <p14:tracePt t="61034" x="3343275" y="5122863"/>
          <p14:tracePt t="61048" x="3343275" y="5129213"/>
          <p14:tracePt t="61080" x="3343275" y="5137150"/>
          <p14:tracePt t="61174" x="3336925" y="5143500"/>
          <p14:tracePt t="61604" x="3336925" y="5151438"/>
          <p14:tracePt t="61618" x="3328988" y="5151438"/>
          <p14:tracePt t="61627" x="3328988" y="5157788"/>
          <p14:tracePt t="61639" x="3328988" y="5165725"/>
          <p14:tracePt t="61666" x="3328988" y="5172075"/>
          <p14:tracePt t="61674" x="3322638" y="5172075"/>
          <p14:tracePt t="61713" x="3308350" y="5180013"/>
          <p14:tracePt t="61728" x="3300413" y="5180013"/>
          <p14:tracePt t="61736" x="3300413" y="5186363"/>
          <p14:tracePt t="61752" x="3294063" y="5186363"/>
          <p14:tracePt t="61768" x="3294063" y="5194300"/>
          <p14:tracePt t="61776" x="3286125" y="5194300"/>
          <p14:tracePt t="61793" x="3279775" y="5194300"/>
          <p14:tracePt t="61815" x="3271838" y="5194300"/>
          <p14:tracePt t="61831" x="3271838" y="5200650"/>
          <p14:tracePt t="61845" x="3257550" y="5200650"/>
          <p14:tracePt t="61861" x="3236913" y="5200650"/>
          <p14:tracePt t="61878" x="3228975" y="5200650"/>
          <p14:tracePt t="61897" x="3194050" y="5200650"/>
          <p14:tracePt t="61912" x="3171825" y="5194300"/>
          <p14:tracePt t="61929" x="3157538" y="5194300"/>
          <p14:tracePt t="61946" x="3151188" y="5194300"/>
          <p14:tracePt t="61987" x="3151188" y="5186363"/>
          <p14:tracePt t="62002" x="3151188" y="5172075"/>
          <p14:tracePt t="62010" x="3151188" y="5165725"/>
          <p14:tracePt t="62017" x="3151188" y="5143500"/>
          <p14:tracePt t="62032" x="3151188" y="5114925"/>
          <p14:tracePt t="62066" x="3151188" y="5108575"/>
          <p14:tracePt t="62083" x="3151188" y="5100638"/>
          <p14:tracePt t="62100" x="3151188" y="5094288"/>
          <p14:tracePt t="62117" x="3165475" y="5086350"/>
          <p14:tracePt t="62134" x="3179763" y="5080000"/>
          <p14:tracePt t="62152" x="3194050" y="5072063"/>
          <p14:tracePt t="62167" x="3200400" y="5072063"/>
          <p14:tracePt t="62185" x="3214688" y="5072063"/>
          <p14:tracePt t="62202" x="3228975" y="5072063"/>
          <p14:tracePt t="62219" x="3228975" y="5065713"/>
          <p14:tracePt t="62236" x="3236913" y="5065713"/>
          <p14:tracePt t="62270" x="3243263" y="5065713"/>
          <p14:tracePt t="62287" x="3257550" y="5065713"/>
          <p14:tracePt t="62305" x="3308350" y="5086350"/>
          <p14:tracePt t="62321" x="3343275" y="5100638"/>
          <p14:tracePt t="62338" x="3365500" y="5122863"/>
          <p14:tracePt t="62355" x="3379788" y="5137150"/>
          <p14:tracePt t="62372" x="3394075" y="5151438"/>
          <p14:tracePt t="62389" x="3394075" y="5172075"/>
          <p14:tracePt t="62406" x="3394075" y="5186363"/>
          <p14:tracePt t="62423" x="3394075" y="5194300"/>
          <p14:tracePt t="62548" x="3400425" y="5186363"/>
          <p14:tracePt t="62556" x="3422650" y="5172075"/>
          <p14:tracePt t="62563" x="3436938" y="5143500"/>
          <p14:tracePt t="62577" x="3451225" y="5114925"/>
          <p14:tracePt t="62594" x="3543300" y="4994275"/>
          <p14:tracePt t="62611" x="3571875" y="4937125"/>
          <p14:tracePt t="62629" x="3594100" y="4894263"/>
          <p14:tracePt t="62645" x="3614738" y="4865688"/>
          <p14:tracePt t="62662" x="3622675" y="4837113"/>
          <p14:tracePt t="62679" x="3622675" y="4822825"/>
          <p14:tracePt t="62696" x="3629025" y="4808538"/>
          <p14:tracePt t="62730" x="3629025" y="4800600"/>
          <p14:tracePt t="62747" x="3629025" y="4779963"/>
          <p14:tracePt t="62765" x="3636963" y="4772025"/>
          <p14:tracePt t="62782" x="3643313" y="4772025"/>
          <p14:tracePt t="62798" x="3651250" y="4772025"/>
          <p14:tracePt t="62815" x="3665538" y="4765675"/>
          <p14:tracePt t="62849" x="3671888" y="4765675"/>
          <p14:tracePt t="62893" x="3679825" y="4765675"/>
          <p14:tracePt t="62900" x="3686175" y="4765675"/>
          <p14:tracePt t="62916" x="3694113" y="4772025"/>
          <p14:tracePt t="62924" x="3708400" y="4794250"/>
          <p14:tracePt t="62934" x="3722688" y="4814888"/>
          <p14:tracePt t="62952" x="3779838" y="4851400"/>
          <p14:tracePt t="62969" x="3865563" y="4908550"/>
          <p14:tracePt t="62985" x="3914775" y="4951413"/>
          <p14:tracePt t="63003" x="3951288" y="4994275"/>
          <p14:tracePt t="63019" x="3979863" y="5022850"/>
          <p14:tracePt t="63036" x="4000500" y="5057775"/>
          <p14:tracePt t="63054" x="4000500" y="5072063"/>
          <p14:tracePt t="63071" x="4000500" y="5080000"/>
          <p14:tracePt t="63088" x="4000500" y="5094288"/>
          <p14:tracePt t="63105" x="4000500" y="5100638"/>
          <p14:tracePt t="63122" x="4000500" y="5114925"/>
          <p14:tracePt t="63141" x="4008438" y="5137150"/>
          <p14:tracePt t="63157" x="4008438" y="5143500"/>
          <p14:tracePt t="63173" x="4008438" y="5151438"/>
          <p14:tracePt t="63322" x="4008438" y="5157788"/>
          <p14:tracePt t="63338" x="4022725" y="5172075"/>
          <p14:tracePt t="63347" x="4029075" y="5180013"/>
          <p14:tracePt t="63351" x="4037013" y="5180013"/>
          <p14:tracePt t="63360" x="4043363" y="5180013"/>
          <p14:tracePt t="63377" x="4051300" y="5186363"/>
          <p14:tracePt t="63548" x="4051300" y="5194300"/>
          <p14:tracePt t="63573" x="4051300" y="5200650"/>
          <p14:tracePt t="63581" x="4051300" y="5208588"/>
          <p14:tracePt t="63588" x="4043363" y="5214938"/>
          <p14:tracePt t="63602" x="4037013" y="5214938"/>
          <p14:tracePt t="63619" x="4029075" y="5222875"/>
          <p14:tracePt t="63634" x="4022725" y="5229225"/>
          <p14:tracePt t="63650" x="4014788" y="5229225"/>
          <p14:tracePt t="63667" x="4008438" y="5229225"/>
          <p14:tracePt t="63684" x="4000500" y="5229225"/>
          <p14:tracePt t="63702" x="3971925" y="5229225"/>
          <p14:tracePt t="63718" x="3908425" y="5222875"/>
          <p14:tracePt t="63736" x="3886200" y="5214938"/>
          <p14:tracePt t="63752" x="3871913" y="5214938"/>
          <p14:tracePt t="63769" x="3865563" y="5214938"/>
          <p14:tracePt t="63787" x="3865563" y="5208588"/>
          <p14:tracePt t="63803" x="3865563" y="5180013"/>
          <p14:tracePt t="63821" x="3865563" y="5137150"/>
          <p14:tracePt t="63837" x="3865563" y="5114925"/>
          <p14:tracePt t="63855" x="3865563" y="5094288"/>
          <p14:tracePt t="63872" x="3871913" y="5072063"/>
          <p14:tracePt t="63889" x="3871913" y="5051425"/>
          <p14:tracePt t="63906" x="3879850" y="5037138"/>
          <p14:tracePt t="63923" x="3879850" y="5029200"/>
          <p14:tracePt t="63940" x="3900488" y="5029200"/>
          <p14:tracePt t="63957" x="3908425" y="5029200"/>
          <p14:tracePt t="63974" x="3922713" y="5022850"/>
          <p14:tracePt t="63991" x="3937000" y="5022850"/>
          <p14:tracePt t="63995" x="3951288" y="5022850"/>
          <p14:tracePt t="64008" x="3965575" y="5022850"/>
          <p14:tracePt t="64025" x="3979863" y="5022850"/>
          <p14:tracePt t="64042" x="3986213" y="5022850"/>
          <p14:tracePt t="64059" x="4000500" y="5037138"/>
          <p14:tracePt t="64076" x="4000500" y="5043488"/>
          <p14:tracePt t="64093" x="4014788" y="5065713"/>
          <p14:tracePt t="64111" x="4022725" y="5080000"/>
          <p14:tracePt t="64127" x="4022725" y="5086350"/>
          <p14:tracePt t="64144" x="4029075" y="5108575"/>
          <p14:tracePt t="64162" x="4029075" y="5122863"/>
          <p14:tracePt t="64179" x="4029075" y="5157788"/>
          <p14:tracePt t="64196" x="4029075" y="5172075"/>
          <p14:tracePt t="64213" x="4029075" y="5186363"/>
          <p14:tracePt t="64282" x="4029075" y="5194300"/>
          <p14:tracePt t="64289" x="4014788" y="5194300"/>
          <p14:tracePt t="64298" x="4000500" y="5200650"/>
          <p14:tracePt t="64315" x="3994150" y="5200650"/>
          <p14:tracePt t="64331" x="3979863" y="5200650"/>
          <p14:tracePt t="64541" x="3971925" y="5200650"/>
          <p14:tracePt t="64548" x="3957638" y="5200650"/>
          <p14:tracePt t="64564" x="3951288" y="5200650"/>
          <p14:tracePt t="64572" x="3943350" y="5200650"/>
          <p14:tracePt t="64587" x="3937000" y="5200650"/>
          <p14:tracePt t="64675" x="3937000" y="5194300"/>
          <p14:tracePt t="64688" x="3929063" y="5194300"/>
          <p14:tracePt t="64696" x="3929063" y="5186363"/>
          <p14:tracePt t="64706" x="3922713" y="5186363"/>
          <p14:tracePt t="64724" x="3922713" y="5180013"/>
          <p14:tracePt t="64741" x="3914775" y="5180013"/>
          <p14:tracePt t="65344" x="3908425" y="5180013"/>
          <p14:tracePt t="65351" x="3900488" y="5180013"/>
          <p14:tracePt t="65368" x="3886200" y="5180013"/>
          <p14:tracePt t="65375" x="3886200" y="5172075"/>
          <p14:tracePt t="65388" x="3879850" y="5172075"/>
          <p14:tracePt t="65405" x="3865563" y="5172075"/>
          <p14:tracePt t="65423" x="3851275" y="5172075"/>
          <p14:tracePt t="65540" x="3851275" y="5165725"/>
          <p14:tracePt t="65549" x="3843338" y="5151438"/>
          <p14:tracePt t="65558" x="3829050" y="5129213"/>
          <p14:tracePt t="65575" x="3814763" y="5057775"/>
          <p14:tracePt t="65593" x="3800475" y="5008563"/>
          <p14:tracePt t="65610" x="3786188" y="4986338"/>
          <p14:tracePt t="65627" x="3771900" y="4957763"/>
          <p14:tracePt t="65644" x="3765550" y="4937125"/>
          <p14:tracePt t="65661" x="3757613" y="4922838"/>
          <p14:tracePt t="65678" x="3751263" y="4886325"/>
          <p14:tracePt t="65694" x="3729038" y="4837113"/>
          <p14:tracePt t="65712" x="3722688" y="4822825"/>
          <p14:tracePt t="65729" x="3714750" y="4800600"/>
          <p14:tracePt t="65746" x="3708400" y="4779963"/>
          <p14:tracePt t="65763" x="3708400" y="4772025"/>
          <p14:tracePt t="65780" x="3700463" y="4772025"/>
          <p14:tracePt t="65954" x="3700463" y="4779963"/>
          <p14:tracePt t="65962" x="3708400" y="4786313"/>
          <p14:tracePt t="65972" x="3722688" y="4800600"/>
          <p14:tracePt t="65985" x="3743325" y="4851400"/>
          <p14:tracePt t="66002" x="3771900" y="4894263"/>
          <p14:tracePt t="66018" x="3794125" y="4943475"/>
          <p14:tracePt t="66036" x="3814763" y="4979988"/>
          <p14:tracePt t="66053" x="3843338" y="5000625"/>
          <p14:tracePt t="66071" x="3865563" y="5029200"/>
          <p14:tracePt t="66087" x="3865563" y="5037138"/>
          <p14:tracePt t="66104" x="3865563" y="5043488"/>
          <p14:tracePt t="66121" x="3871913" y="5065713"/>
          <p14:tracePt t="66138" x="3865563" y="5086350"/>
          <p14:tracePt t="66155" x="3865563" y="5108575"/>
          <p14:tracePt t="66172" x="3857625" y="5129213"/>
          <p14:tracePt t="66189" x="3857625" y="5143500"/>
          <p14:tracePt t="66206" x="3857625" y="5151438"/>
          <p14:tracePt t="66240" x="3857625" y="5157788"/>
          <p14:tracePt t="67421" x="3857625" y="5165725"/>
          <p14:tracePt t="67453" x="3851275" y="5165725"/>
          <p14:tracePt t="67782" x="3843338" y="5165725"/>
          <p14:tracePt t="67812" x="3836988" y="5165725"/>
          <p14:tracePt t="67922" x="3822700" y="5157788"/>
          <p14:tracePt t="67939" x="3808413" y="5151438"/>
          <p14:tracePt t="67946" x="3794125" y="5143500"/>
          <p14:tracePt t="67954" x="3794125" y="5129213"/>
          <p14:tracePt t="67963" x="3786188" y="5129213"/>
          <p14:tracePt t="67978" x="3765550" y="5108575"/>
          <p14:tracePt t="67995" x="3757613" y="5094288"/>
          <p14:tracePt t="68013" x="3751263" y="5080000"/>
          <p14:tracePt t="68030" x="3736975" y="5051425"/>
          <p14:tracePt t="68047" x="3722688" y="4994275"/>
          <p14:tracePt t="68063" x="3714750" y="4937125"/>
          <p14:tracePt t="68080" x="3686175" y="4900613"/>
          <p14:tracePt t="68097" x="3679825" y="4879975"/>
          <p14:tracePt t="68115" x="3671888" y="4857750"/>
          <p14:tracePt t="68132" x="3665538" y="4843463"/>
          <p14:tracePt t="68148" x="3657600" y="4829175"/>
          <p14:tracePt t="68166" x="3657600" y="4800600"/>
          <p14:tracePt t="68183" x="3651250" y="4794250"/>
          <p14:tracePt t="68200" x="3643313" y="4772025"/>
          <p14:tracePt t="68217" x="3629025" y="4757738"/>
          <p14:tracePt t="68234" x="3629025" y="4751388"/>
          <p14:tracePt t="68251" x="3622675" y="4751388"/>
          <p14:tracePt t="68352" x="3622675" y="4743450"/>
          <p14:tracePt t="68392" x="3614738" y="4743450"/>
          <p14:tracePt t="68439" x="3608388" y="4743450"/>
          <p14:tracePt t="68445" x="3600450" y="4743450"/>
          <p14:tracePt t="68462" x="3594100" y="4743450"/>
          <p14:tracePt t="68472" x="3586163" y="4757738"/>
          <p14:tracePt t="68489" x="3557588" y="4779963"/>
          <p14:tracePt t="68494" x="3551238" y="4786313"/>
          <p14:tracePt t="68507" x="3543300" y="4800600"/>
          <p14:tracePt t="68524" x="3536950" y="4808538"/>
          <p14:tracePt t="68542" x="3536950" y="4814888"/>
          <p14:tracePt t="68579" x="3536950" y="4822825"/>
          <p14:tracePt t="68593" x="3529013" y="4843463"/>
          <p14:tracePt t="68609" x="3529013" y="4872038"/>
          <p14:tracePt t="68625" x="3522663" y="4894263"/>
          <p14:tracePt t="68643" x="3522663" y="4900613"/>
          <p14:tracePt t="68660" x="3522663" y="4908550"/>
          <p14:tracePt t="68677" x="3522663" y="4914900"/>
          <p14:tracePt t="68694" x="3522663" y="4922838"/>
          <p14:tracePt t="68711" x="3514725" y="4937125"/>
          <p14:tracePt t="68729" x="3508375" y="4943475"/>
          <p14:tracePt t="68745" x="3508375" y="4957763"/>
          <p14:tracePt t="68763" x="3500438" y="4972050"/>
          <p14:tracePt t="68780" x="3500438" y="4979988"/>
          <p14:tracePt t="68853" x="3500438" y="4986338"/>
          <p14:tracePt t="68869" x="3494088" y="4994275"/>
          <p14:tracePt t="68876" x="3486150" y="5000625"/>
          <p14:tracePt t="68900" x="3486150" y="5014913"/>
          <p14:tracePt t="68905" x="3479800" y="5014913"/>
          <p14:tracePt t="68915" x="3479800" y="5022850"/>
          <p14:tracePt t="68933" x="3465513" y="5029200"/>
          <p14:tracePt t="68949" x="3443288" y="5037138"/>
          <p14:tracePt t="68966" x="3408363" y="5051425"/>
          <p14:tracePt t="68984" x="3400425" y="5051425"/>
          <p14:tracePt t="69001" x="3386138" y="5072063"/>
          <p14:tracePt t="69018" x="3371850" y="5086350"/>
          <p14:tracePt t="69035" x="3365500" y="5086350"/>
          <p14:tracePt t="69052" x="3365500" y="5094288"/>
          <p14:tracePt t="69069" x="3357563" y="5094288"/>
          <p14:tracePt t="69086" x="3351213" y="5094288"/>
          <p14:tracePt t="69103" x="3343275" y="5108575"/>
          <p14:tracePt t="69120" x="3336925" y="5114925"/>
          <p14:tracePt t="69137" x="3328988" y="5122863"/>
          <p14:tracePt t="69155" x="3322638" y="5129213"/>
          <p14:tracePt t="69171" x="3314700" y="5137150"/>
          <p14:tracePt t="69188" x="3300413" y="5151438"/>
          <p14:tracePt t="69205" x="3286125" y="5165725"/>
          <p14:tracePt t="69222" x="3286125" y="5186363"/>
          <p14:tracePt t="69239" x="3279775" y="5194300"/>
          <p14:tracePt t="69256" x="3279775" y="5200650"/>
          <p14:tracePt t="69273" x="3279775" y="5208588"/>
          <p14:tracePt t="69290" x="3271838" y="5208588"/>
          <p14:tracePt t="69307" x="3265488" y="5214938"/>
          <p14:tracePt t="69324" x="3265488" y="5222875"/>
          <p14:tracePt t="69342" x="3257550" y="5237163"/>
          <p14:tracePt t="69359" x="3251200" y="5243513"/>
          <p14:tracePt t="69375" x="3243263" y="5257800"/>
          <p14:tracePt t="69393" x="3222625" y="5272088"/>
          <p14:tracePt t="69410" x="3214688" y="5286375"/>
          <p14:tracePt t="69427" x="3200400" y="5308600"/>
          <p14:tracePt t="69444" x="3186113" y="5322888"/>
          <p14:tracePt t="69461" x="3179763" y="5343525"/>
          <p14:tracePt t="69477" x="3171825" y="5372100"/>
          <p14:tracePt t="69495" x="3165475" y="5386388"/>
          <p14:tracePt t="69500" x="3165475" y="5394325"/>
          <p14:tracePt t="69513" x="3151188" y="5400675"/>
          <p14:tracePt t="69529" x="3151188" y="5408613"/>
          <p14:tracePt t="69546" x="3122613" y="5422900"/>
          <p14:tracePt t="69563" x="3100388" y="5443538"/>
          <p14:tracePt t="69580" x="3086100" y="5457825"/>
          <p14:tracePt t="69598" x="3065463" y="5480050"/>
          <p14:tracePt t="69614" x="3051175" y="5486400"/>
          <p14:tracePt t="69631" x="3036888" y="5494338"/>
          <p14:tracePt t="69648" x="3028950" y="5508625"/>
          <p14:tracePt t="69666" x="3022600" y="5508625"/>
          <p14:tracePt t="69683" x="3014663" y="5522913"/>
          <p14:tracePt t="69716" x="3014663" y="5529263"/>
          <p14:tracePt t="69734" x="3008313" y="5543550"/>
          <p14:tracePt t="69751" x="3008313" y="5551488"/>
          <p14:tracePt t="69767" x="2994025" y="5551488"/>
          <p14:tracePt t="69784" x="2986088" y="5565775"/>
          <p14:tracePt t="69802" x="2979738" y="5572125"/>
          <p14:tracePt t="69818" x="2979738" y="5580063"/>
          <p14:tracePt t="70344" x="2994025" y="5557838"/>
          <p14:tracePt t="70352" x="3028950" y="5522913"/>
          <p14:tracePt t="70364" x="3051175" y="5486400"/>
          <p14:tracePt t="70381" x="3122613" y="5400675"/>
          <p14:tracePt t="70398" x="3157538" y="5357813"/>
          <p14:tracePt t="70415" x="3186113" y="5322888"/>
          <p14:tracePt t="70432" x="3214688" y="5280025"/>
          <p14:tracePt t="70449" x="3243263" y="5243513"/>
          <p14:tracePt t="70466" x="3294063" y="5200650"/>
          <p14:tracePt t="70484" x="3328988" y="5129213"/>
          <p14:tracePt t="70500" x="3357563" y="5108575"/>
          <p14:tracePt t="70517" x="3394075" y="5094288"/>
          <p14:tracePt t="70535" x="3436938" y="5072063"/>
          <p14:tracePt t="70551" x="3471863" y="5065713"/>
          <p14:tracePt t="70569" x="3536950" y="5057775"/>
          <p14:tracePt t="70585" x="3594100" y="5057775"/>
          <p14:tracePt t="70602" x="3679825" y="5057775"/>
          <p14:tracePt t="70620" x="3757613" y="5065713"/>
          <p14:tracePt t="70636" x="3894138" y="5072063"/>
          <p14:tracePt t="70654" x="3979863" y="5072063"/>
          <p14:tracePt t="70671" x="4008438" y="5065713"/>
          <p14:tracePt t="70758" x="4008438" y="5100638"/>
          <p14:tracePt t="70766" x="4029075" y="5151438"/>
          <p14:tracePt t="70775" x="4029075" y="5172075"/>
          <p14:tracePt t="70790" x="4029075" y="5222875"/>
          <p14:tracePt t="70807" x="4037013" y="5237163"/>
          <p14:tracePt t="72094" x="4029075" y="5237163"/>
          <p14:tracePt t="72101" x="4014788" y="5237163"/>
          <p14:tracePt t="72110" x="4000500" y="5237163"/>
          <p14:tracePt t="72119" x="3979863" y="5229225"/>
          <p14:tracePt t="72136" x="3957638" y="5229225"/>
          <p14:tracePt t="72153" x="3943350" y="5229225"/>
          <p14:tracePt t="72170" x="3922713" y="5214938"/>
          <p14:tracePt t="72187" x="3879850" y="5208588"/>
          <p14:tracePt t="72205" x="3865563" y="5200650"/>
          <p14:tracePt t="72221" x="3843338" y="5194300"/>
          <p14:tracePt t="72238" x="3829050" y="5194300"/>
          <p14:tracePt t="72255" x="3822700" y="5186363"/>
          <p14:tracePt t="72273" x="3814763" y="5180013"/>
          <p14:tracePt t="72289" x="3800475" y="5165725"/>
          <p14:tracePt t="72306" x="3800475" y="5157788"/>
          <p14:tracePt t="72324" x="3794125" y="5151438"/>
          <p14:tracePt t="72341" x="3779838" y="5129213"/>
          <p14:tracePt t="72357" x="3771900" y="5114925"/>
          <p14:tracePt t="72375" x="3743325" y="5086350"/>
          <p14:tracePt t="72391" x="3722688" y="5072063"/>
          <p14:tracePt t="72408" x="3708400" y="5051425"/>
          <p14:tracePt t="72425" x="3700463" y="5043488"/>
          <p14:tracePt t="72443" x="3694113" y="5043488"/>
          <p14:tracePt t="72460" x="3679825" y="5029200"/>
          <p14:tracePt t="72477" x="3671888" y="5029200"/>
          <p14:tracePt t="72494" x="3657600" y="5022850"/>
          <p14:tracePt t="72511" x="3651250" y="5022850"/>
          <p14:tracePt t="72528" x="3622675" y="5022850"/>
          <p14:tracePt t="72545" x="3608388" y="5022850"/>
          <p14:tracePt t="72562" x="3571875" y="5022850"/>
          <p14:tracePt t="72579" x="3557588" y="5022850"/>
          <p14:tracePt t="72596" x="3551238" y="5022850"/>
          <p14:tracePt t="72613" x="3543300" y="5022850"/>
          <p14:tracePt t="72630" x="3529013" y="5029200"/>
          <p14:tracePt t="72647" x="3522663" y="5029200"/>
          <p14:tracePt t="72664" x="3514725" y="5037138"/>
          <p14:tracePt t="72698" x="3514725" y="5043488"/>
          <p14:tracePt t="73000" x="3522663" y="5043488"/>
          <p14:tracePt t="73046" x="3522663" y="5037138"/>
          <p14:tracePt t="73071" x="3529013" y="5037138"/>
          <p14:tracePt t="73102" x="3536950" y="5037138"/>
          <p14:tracePt t="73117" x="3543300" y="5029200"/>
          <p14:tracePt t="73132" x="3557588" y="5029200"/>
          <p14:tracePt t="73140" x="3557588" y="5022850"/>
          <p14:tracePt t="73147" x="3565525" y="5022850"/>
          <p14:tracePt t="73158" x="3579813" y="5014913"/>
          <p14:tracePt t="73176" x="3594100" y="5008563"/>
          <p14:tracePt t="73193" x="3614738" y="5000625"/>
          <p14:tracePt t="73210" x="3636963" y="4994275"/>
          <p14:tracePt t="73211" x="3643313" y="4986338"/>
          <p14:tracePt t="73226" x="3665538" y="4986338"/>
          <p14:tracePt t="73244" x="3708400" y="4986338"/>
          <p14:tracePt t="73260" x="3751263" y="4986338"/>
          <p14:tracePt t="73278" x="3808413" y="4986338"/>
          <p14:tracePt t="73295" x="3900488" y="4986338"/>
          <p14:tracePt t="73312" x="3951288" y="4986338"/>
          <p14:tracePt t="73329" x="3994150" y="4979988"/>
          <p14:tracePt t="73346" x="4037013" y="4979988"/>
          <p14:tracePt t="73363" x="4071938" y="4979988"/>
          <p14:tracePt t="73380" x="4086225" y="4979988"/>
          <p14:tracePt t="73397" x="4122738" y="4972050"/>
          <p14:tracePt t="73414" x="4137025" y="4972050"/>
          <p14:tracePt t="73432" x="4165600" y="4972050"/>
          <p14:tracePt t="73448" x="4186238" y="4972050"/>
          <p14:tracePt t="73465" x="4237038" y="4972050"/>
          <p14:tracePt t="73483" x="4308475" y="4972050"/>
          <p14:tracePt t="73499" x="4337050" y="4972050"/>
          <p14:tracePt t="73516" x="4365625" y="4972050"/>
          <p14:tracePt t="73533" x="4386263" y="4972050"/>
          <p14:tracePt t="73550" x="4394200" y="4972050"/>
          <p14:tracePt t="73569" x="4408488" y="4979988"/>
          <p14:tracePt t="73584" x="4422775" y="4986338"/>
          <p14:tracePt t="73601" x="4465638" y="4986338"/>
          <p14:tracePt t="73619" x="4486275" y="4986338"/>
          <p14:tracePt t="73635" x="4508500" y="4994275"/>
          <p14:tracePt t="73653" x="4529138" y="4994275"/>
          <p14:tracePt t="73669" x="4551363" y="5000625"/>
          <p14:tracePt t="73687" x="4594225" y="5014913"/>
          <p14:tracePt t="73704" x="4614863" y="5022850"/>
          <p14:tracePt t="73721" x="4643438" y="5022850"/>
          <p14:tracePt t="73739" x="4672013" y="5029200"/>
          <p14:tracePt t="73755" x="4708525" y="5043488"/>
          <p14:tracePt t="73772" x="4751388" y="5051425"/>
          <p14:tracePt t="73789" x="4786313" y="5065713"/>
          <p14:tracePt t="73807" x="4808538" y="5065713"/>
          <p14:tracePt t="73823" x="4843463" y="5086350"/>
          <p14:tracePt t="73840" x="4865688" y="5086350"/>
          <p14:tracePt t="73858" x="4879975" y="5100638"/>
          <p14:tracePt t="73874" x="4900613" y="5108575"/>
          <p14:tracePt t="73891" x="4914900" y="5108575"/>
          <p14:tracePt t="73908" x="4922838" y="5114925"/>
          <p14:tracePt t="73926" x="4951413" y="5114925"/>
          <p14:tracePt t="73943" x="4986338" y="5114925"/>
          <p14:tracePt t="73959" x="5037138" y="5122863"/>
          <p14:tracePt t="73977" x="5057775" y="5129213"/>
          <p14:tracePt t="73994" x="5094288" y="5129213"/>
          <p14:tracePt t="74010" x="5122863" y="5129213"/>
          <p14:tracePt t="74027" x="5137150" y="5129213"/>
          <p14:tracePt t="74045" x="5172075" y="5129213"/>
          <p14:tracePt t="74062" x="5194300" y="5129213"/>
          <p14:tracePt t="74079" x="5214938" y="5129213"/>
          <p14:tracePt t="74095" x="5257800" y="5129213"/>
          <p14:tracePt t="74113" x="5294313" y="5129213"/>
          <p14:tracePt t="74131" x="5337175" y="5129213"/>
          <p14:tracePt t="74147" x="5365750" y="5129213"/>
          <p14:tracePt t="74165" x="5380038" y="5143500"/>
          <p14:tracePt t="74181" x="5414963" y="5165725"/>
          <p14:tracePt t="74197" x="5480050" y="5208588"/>
          <p14:tracePt t="74215" x="5529263" y="5214938"/>
          <p14:tracePt t="74233" x="5586413" y="5222875"/>
          <p14:tracePt t="74248" x="5643563" y="5237163"/>
          <p14:tracePt t="74265" x="5672138" y="5257800"/>
          <p14:tracePt t="74283" x="5737225" y="5286375"/>
          <p14:tracePt t="74300" x="5757863" y="5294313"/>
          <p14:tracePt t="74317" x="5786438" y="5308600"/>
          <p14:tracePt t="74335" x="5843588" y="5314950"/>
          <p14:tracePt t="74352" x="5886450" y="5343525"/>
          <p14:tracePt t="74368" x="5908675" y="5357813"/>
          <p14:tracePt t="74385" x="5951538" y="5394325"/>
          <p14:tracePt t="74403" x="6008688" y="5429250"/>
          <p14:tracePt t="74419" x="6057900" y="5465763"/>
          <p14:tracePt t="74421" x="6080125" y="5480050"/>
          <p14:tracePt t="74437" x="6122988" y="5508625"/>
          <p14:tracePt t="74454" x="6143625" y="5514975"/>
          <p14:tracePt t="74471" x="6157913" y="5522913"/>
          <p14:tracePt t="74487" x="6157913" y="5529263"/>
          <p14:tracePt t="74491" x="6157913" y="5543550"/>
          <p14:tracePt t="74504" x="6157913" y="5551488"/>
          <p14:tracePt t="74522" x="6157913" y="5580063"/>
          <p14:tracePt t="74539" x="6157913" y="5614988"/>
          <p14:tracePt t="74556" x="6165850" y="5680075"/>
          <p14:tracePt t="74573" x="6165850" y="5737225"/>
          <p14:tracePt t="74590" x="6165850" y="5794375"/>
          <p14:tracePt t="74606" x="6157913" y="5837238"/>
          <p14:tracePt t="74624" x="6157913" y="5857875"/>
          <p14:tracePt t="74640" x="6143625" y="5872163"/>
          <p14:tracePt t="74658" x="6143625" y="5886450"/>
          <p14:tracePt t="74675" x="6137275" y="5908675"/>
          <p14:tracePt t="74692" x="6129338" y="5922963"/>
          <p14:tracePt t="74709" x="6115050" y="5943600"/>
          <p14:tracePt t="74726" x="6108700" y="5965825"/>
          <p14:tracePt t="74743" x="6108700" y="5972175"/>
          <p14:tracePt t="74760" x="6086475" y="5972175"/>
          <p14:tracePt t="74777" x="6057900" y="5980113"/>
          <p14:tracePt t="74795" x="5994400" y="5980113"/>
          <p14:tracePt t="74812" x="5929313" y="5986463"/>
          <p14:tracePt t="74829" x="5872163" y="5986463"/>
          <p14:tracePt t="74845" x="5786438" y="6000750"/>
          <p14:tracePt t="74863" x="5729288" y="6000750"/>
          <p14:tracePt t="74880" x="5665788" y="6000750"/>
          <p14:tracePt t="74897" x="5565775" y="6000750"/>
          <p14:tracePt t="74914" x="5508625" y="5986463"/>
          <p14:tracePt t="74930" x="5422900" y="5980113"/>
          <p14:tracePt t="74947" x="5329238" y="5957888"/>
          <p14:tracePt t="74964" x="5237163" y="5951538"/>
          <p14:tracePt t="74981" x="5151438" y="5922963"/>
          <p14:tracePt t="74999" x="5057775" y="5908675"/>
          <p14:tracePt t="75016" x="4994275" y="5894388"/>
          <p14:tracePt t="75033" x="4957763" y="5886450"/>
          <p14:tracePt t="75050" x="4929188" y="5872163"/>
          <p14:tracePt t="75067" x="4879975" y="5857875"/>
          <p14:tracePt t="75085" x="4794250" y="5829300"/>
          <p14:tracePt t="75101" x="4737100" y="5800725"/>
          <p14:tracePt t="75118" x="4686300" y="5780088"/>
          <p14:tracePt t="75135" x="4614863" y="5765800"/>
          <p14:tracePt t="75153" x="4586288" y="5743575"/>
          <p14:tracePt t="75169" x="4551363" y="5729288"/>
          <p14:tracePt t="75186" x="4522788" y="5700713"/>
          <p14:tracePt t="75203" x="4508500" y="5665788"/>
          <p14:tracePt t="75220" x="4494213" y="5651500"/>
          <p14:tracePt t="75237" x="4486275" y="5622925"/>
          <p14:tracePt t="75254" x="4471988" y="5600700"/>
          <p14:tracePt t="75272" x="4465638" y="5572125"/>
          <p14:tracePt t="75289" x="4465638" y="5529263"/>
          <p14:tracePt t="75305" x="4465638" y="5486400"/>
          <p14:tracePt t="75323" x="4465638" y="5443538"/>
          <p14:tracePt t="75339" x="4465638" y="5394325"/>
          <p14:tracePt t="75356" x="4479925" y="5343525"/>
          <p14:tracePt t="75374" x="4486275" y="5280025"/>
          <p14:tracePt t="75391" x="4486275" y="5243513"/>
          <p14:tracePt t="75408" x="4500563" y="5157788"/>
          <p14:tracePt t="75425" x="4508500" y="5100638"/>
          <p14:tracePt t="75441" x="4508500" y="5065713"/>
          <p14:tracePt t="75459" x="4529138" y="5008563"/>
          <p14:tracePt t="75475" x="4565650" y="4965700"/>
          <p14:tracePt t="75493" x="4586288" y="4908550"/>
          <p14:tracePt t="75509" x="4600575" y="4886325"/>
          <p14:tracePt t="75527" x="4608513" y="4879975"/>
          <p14:tracePt t="75544" x="4622800" y="4865688"/>
          <p14:tracePt t="75561" x="4637088" y="4857750"/>
          <p14:tracePt t="75578" x="4643438" y="4851400"/>
          <p14:tracePt t="75595" x="4665663" y="4829175"/>
          <p14:tracePt t="75612" x="4694238" y="4808538"/>
          <p14:tracePt t="75629" x="4708525" y="4800600"/>
          <p14:tracePt t="75646" x="4729163" y="4786313"/>
          <p14:tracePt t="75663" x="4743450" y="4786313"/>
          <p14:tracePt t="75680" x="4757738" y="4779963"/>
          <p14:tracePt t="75697" x="4772025" y="4765675"/>
          <p14:tracePt t="75714" x="4794250" y="4743450"/>
          <p14:tracePt t="75732" x="4814888" y="4714875"/>
          <p14:tracePt t="75748" x="4865688" y="4694238"/>
          <p14:tracePt t="75766" x="4894263" y="4686300"/>
          <p14:tracePt t="75783" x="4922838" y="4679950"/>
          <p14:tracePt t="75800" x="4929188" y="4665663"/>
          <p14:tracePt t="75817" x="4965700" y="4651375"/>
          <p14:tracePt t="75833" x="4986338" y="4651375"/>
          <p14:tracePt t="75851" x="5029200" y="4643438"/>
          <p14:tracePt t="75867" x="5043488" y="4629150"/>
          <p14:tracePt t="75886" x="5057775" y="4629150"/>
          <p14:tracePt t="75903" x="5086350" y="4614863"/>
          <p14:tracePt t="75919" x="5122863" y="4600575"/>
          <p14:tracePt t="75936" x="5151438" y="4594225"/>
          <p14:tracePt t="75953" x="5194300" y="4586288"/>
          <p14:tracePt t="75969" x="5237163" y="4586288"/>
          <p14:tracePt t="75987" x="5265738" y="4586288"/>
          <p14:tracePt t="75991" x="5280025" y="4586288"/>
          <p14:tracePt t="76004" x="5294313" y="4594225"/>
          <p14:tracePt t="76022" x="5380038" y="4579938"/>
          <p14:tracePt t="76038" x="5400675" y="4565650"/>
          <p14:tracePt t="76055" x="5429250" y="4557713"/>
          <p14:tracePt t="76072" x="5457825" y="4557713"/>
          <p14:tracePt t="76089" x="5480050" y="4557713"/>
          <p14:tracePt t="76107" x="5514975" y="4557713"/>
          <p14:tracePt t="76124" x="5557838" y="4557713"/>
          <p14:tracePt t="76140" x="5594350" y="4557713"/>
          <p14:tracePt t="76158" x="5643563" y="4557713"/>
          <p14:tracePt t="76175" x="5680075" y="4557713"/>
          <p14:tracePt t="76192" x="5694363" y="4557713"/>
          <p14:tracePt t="76209" x="5722938" y="4557713"/>
          <p14:tracePt t="76226" x="5743575" y="4557713"/>
          <p14:tracePt t="76243" x="5765800" y="4557713"/>
          <p14:tracePt t="76260" x="5800725" y="4557713"/>
          <p14:tracePt t="76276" x="5837238" y="4557713"/>
          <p14:tracePt t="76294" x="5865813" y="4557713"/>
          <p14:tracePt t="76311" x="5922963" y="4579938"/>
          <p14:tracePt t="76327" x="5943600" y="4579938"/>
          <p14:tracePt t="76345" x="5965825" y="4586288"/>
          <p14:tracePt t="76362" x="5986463" y="4594225"/>
          <p14:tracePt t="76380" x="5994400" y="4594225"/>
          <p14:tracePt t="76867" x="5986463" y="4594225"/>
          <p14:tracePt t="76883" x="5965825" y="4594225"/>
          <p14:tracePt t="76890" x="5943600" y="4594225"/>
          <p14:tracePt t="76898" x="5929313" y="4594225"/>
          <p14:tracePt t="76907" x="5915025" y="4594225"/>
          <p14:tracePt t="76924" x="5843588" y="4600575"/>
          <p14:tracePt t="76941" x="5794375" y="4608513"/>
          <p14:tracePt t="76959" x="5757863" y="4614863"/>
          <p14:tracePt t="76975" x="5751513" y="4622800"/>
          <p14:tracePt t="76993" x="5737225" y="4622800"/>
          <p14:tracePt t="77010" x="5715000" y="4629150"/>
          <p14:tracePt t="77027" x="5686425" y="4629150"/>
          <p14:tracePt t="77044" x="5657850" y="4629150"/>
          <p14:tracePt t="77061" x="5608638" y="4629150"/>
          <p14:tracePt t="77077" x="5586413" y="4629150"/>
          <p14:tracePt t="77095" x="5551488" y="4643438"/>
          <p14:tracePt t="77112" x="5529263" y="4651375"/>
          <p14:tracePt t="77129" x="5500688" y="4651375"/>
          <p14:tracePt t="77146" x="5494338" y="4657725"/>
          <p14:tracePt t="77163" x="5480050" y="4665663"/>
          <p14:tracePt t="77180" x="5472113" y="4665663"/>
          <p14:tracePt t="77210" x="5465763" y="4665663"/>
          <p14:tracePt t="77233" x="5457825" y="4665663"/>
          <p14:tracePt t="77439" x="5451475" y="4665663"/>
          <p14:tracePt t="77923" x="5443538" y="4665663"/>
          <p14:tracePt t="77930" x="5429250" y="4665663"/>
          <p14:tracePt t="77944" x="5414963" y="4665663"/>
          <p14:tracePt t="77960" x="5408613" y="4665663"/>
          <p14:tracePt t="77977" x="5400675" y="4665663"/>
          <p14:tracePt t="78001" x="5394325" y="4665663"/>
          <p14:tracePt t="78007" x="5386388" y="4665663"/>
          <p14:tracePt t="78014" x="5380038" y="4665663"/>
          <p14:tracePt t="78032" x="5357813" y="4665663"/>
          <p14:tracePt t="78049" x="5343525" y="4665663"/>
          <p14:tracePt t="78065" x="5322888" y="4665663"/>
          <p14:tracePt t="78083" x="5294313" y="4665663"/>
          <p14:tracePt t="78101" x="5237163" y="4665663"/>
          <p14:tracePt t="78117" x="5180013" y="4657725"/>
          <p14:tracePt t="78134" x="5122863" y="4657725"/>
          <p14:tracePt t="78151" x="5086350" y="4657725"/>
          <p14:tracePt t="78168" x="5057775" y="4657725"/>
          <p14:tracePt t="78185" x="5051425" y="4657725"/>
          <p14:tracePt t="78203" x="5043488" y="4657725"/>
          <p14:tracePt t="78220" x="5043488" y="4665663"/>
          <p14:tracePt t="78236" x="5029200" y="4665663"/>
          <p14:tracePt t="78254" x="5022850" y="4665663"/>
          <p14:tracePt t="78271" x="4994275" y="4672013"/>
          <p14:tracePt t="78288" x="4972050" y="4672013"/>
          <p14:tracePt t="78305" x="4965700" y="4672013"/>
          <p14:tracePt t="78322" x="4937125" y="4679950"/>
          <p14:tracePt t="78339" x="4914900" y="4686300"/>
          <p14:tracePt t="78356" x="4843463" y="4694238"/>
          <p14:tracePt t="78373" x="4643438" y="4700588"/>
          <p14:tracePt t="78389" x="4479925" y="4722813"/>
          <p14:tracePt t="78407" x="4337050" y="4737100"/>
          <p14:tracePt t="78424" x="4222750" y="4737100"/>
          <p14:tracePt t="78441" x="4165600" y="4743450"/>
          <p14:tracePt t="78459" x="4094163" y="4729163"/>
          <p14:tracePt t="78475" x="4086225" y="4729163"/>
          <p14:tracePt t="78694" x="4129088" y="4729163"/>
          <p14:tracePt t="78702" x="4194175" y="4729163"/>
          <p14:tracePt t="78713" x="4271963" y="4729163"/>
          <p14:tracePt t="78730" x="4443413" y="4722813"/>
          <p14:tracePt t="78748" x="4622800" y="4737100"/>
          <p14:tracePt t="78764" x="4794250" y="4737100"/>
          <p14:tracePt t="78781" x="4857750" y="4743450"/>
          <p14:tracePt t="78798" x="4922838" y="4751388"/>
          <p14:tracePt t="78815" x="4986338" y="4751388"/>
          <p14:tracePt t="78833" x="5057775" y="4751388"/>
          <p14:tracePt t="78850" x="5157788" y="4743450"/>
          <p14:tracePt t="78867" x="5200650" y="4743450"/>
          <p14:tracePt t="78884" x="5222875" y="4737100"/>
          <p14:tracePt t="78967" x="5237163" y="4729163"/>
          <p14:tracePt t="78983" x="5251450" y="4729163"/>
          <p14:tracePt t="78992" x="5257800" y="4722813"/>
          <p14:tracePt t="79003" x="5257800" y="4714875"/>
          <p14:tracePt t="79021" x="5272088" y="4694238"/>
          <p14:tracePt t="79037" x="5280025" y="4679950"/>
          <p14:tracePt t="79094" x="5294313" y="4679950"/>
          <p14:tracePt t="79099" x="5300663" y="4672013"/>
          <p14:tracePt t="79108" x="5314950" y="4672013"/>
          <p14:tracePt t="79122" x="5337175" y="4672013"/>
          <p14:tracePt t="79139" x="5343525" y="4672013"/>
          <p14:tracePt t="79242" x="5351463" y="4672013"/>
          <p14:tracePt t="79250" x="5357813" y="4672013"/>
          <p14:tracePt t="79366" x="5365750" y="4672013"/>
          <p14:tracePt t="79435" x="5365750" y="4686300"/>
          <p14:tracePt t="79444" x="5357813" y="4700588"/>
          <p14:tracePt t="79451" x="5351463" y="4714875"/>
          <p14:tracePt t="79464" x="5329238" y="4743450"/>
          <p14:tracePt t="79480" x="5314950" y="4786313"/>
          <p14:tracePt t="79497" x="5308600" y="4808538"/>
          <p14:tracePt t="79500" x="5286375" y="4837113"/>
          <p14:tracePt t="79514" x="5280025" y="4843463"/>
          <p14:tracePt t="79531" x="5265738" y="4857750"/>
          <p14:tracePt t="79548" x="5237163" y="4872038"/>
          <p14:tracePt t="79565" x="5208588" y="4900613"/>
          <p14:tracePt t="79583" x="5180013" y="4922838"/>
          <p14:tracePt t="79599" x="5129213" y="4957763"/>
          <p14:tracePt t="79617" x="5108575" y="4965700"/>
          <p14:tracePt t="79634" x="5080000" y="4986338"/>
          <p14:tracePt t="79650" x="5065713" y="5000625"/>
          <p14:tracePt t="79667" x="5057775" y="5008563"/>
          <p14:tracePt t="79685" x="5043488" y="5022850"/>
          <p14:tracePt t="79702" x="5029200" y="5029200"/>
          <p14:tracePt t="79718" x="5014913" y="5037138"/>
          <p14:tracePt t="79735" x="5008563" y="5043488"/>
          <p14:tracePt t="79753" x="4994275" y="5065713"/>
          <p14:tracePt t="79769" x="4986338" y="5080000"/>
          <p14:tracePt t="79786" x="4979988" y="5080000"/>
          <p14:tracePt t="79883" x="4994275" y="5086350"/>
          <p14:tracePt t="79891" x="5014913" y="5086350"/>
          <p14:tracePt t="79897" x="5043488" y="5086350"/>
          <p14:tracePt t="79906" x="5094288" y="5086350"/>
          <p14:tracePt t="79923" x="5214938" y="5094288"/>
          <p14:tracePt t="79941" x="5322888" y="5108575"/>
          <p14:tracePt t="79957" x="5451475" y="5108575"/>
          <p14:tracePt t="79975" x="5600700" y="5108575"/>
          <p14:tracePt t="79992" x="5637213" y="5114925"/>
          <p14:tracePt t="80008" x="5680075" y="5114925"/>
          <p14:tracePt t="80025" x="5722938" y="5114925"/>
          <p14:tracePt t="80043" x="5765800" y="5114925"/>
          <p14:tracePt t="80060" x="5808663" y="5114925"/>
          <p14:tracePt t="80077" x="5880100" y="5122863"/>
          <p14:tracePt t="80093" x="5922963" y="5129213"/>
          <p14:tracePt t="80111" x="5937250" y="5129213"/>
          <p14:tracePt t="80127" x="5943600" y="5129213"/>
          <p14:tracePt t="80178" x="5943600" y="5137150"/>
          <p14:tracePt t="80185" x="5943600" y="5151438"/>
          <p14:tracePt t="80196" x="5943600" y="5165725"/>
          <p14:tracePt t="80212" x="5937250" y="5186363"/>
          <p14:tracePt t="80229" x="5915025" y="5200650"/>
          <p14:tracePt t="80247" x="5894388" y="5208588"/>
          <p14:tracePt t="80264" x="5786438" y="5222875"/>
          <p14:tracePt t="80281" x="5722938" y="5229225"/>
          <p14:tracePt t="80298" x="5637213" y="5237163"/>
          <p14:tracePt t="80316" x="5551488" y="5237163"/>
          <p14:tracePt t="80332" x="5500688" y="5257800"/>
          <p14:tracePt t="80349" x="5457825" y="5357813"/>
          <p14:tracePt t="80366" x="5414963" y="5408613"/>
          <p14:tracePt t="80384" x="5365750" y="5437188"/>
          <p14:tracePt t="80400" x="5343525" y="5472113"/>
          <p14:tracePt t="80417" x="5322888" y="5486400"/>
          <p14:tracePt t="80435" x="5308600" y="5514975"/>
          <p14:tracePt t="80452" x="5294313" y="5537200"/>
          <p14:tracePt t="80469" x="5286375" y="5543550"/>
          <p14:tracePt t="80486" x="5286375" y="5551488"/>
          <p14:tracePt t="80503" x="5272088" y="5565775"/>
          <p14:tracePt t="80520" x="5272088" y="5580063"/>
          <p14:tracePt t="80537" x="5265738" y="5594350"/>
          <p14:tracePt t="80554" x="5265738" y="5600700"/>
          <p14:tracePt t="80648" x="5265738" y="5608638"/>
          <p14:tracePt t="80703" x="5257800" y="5608638"/>
          <p14:tracePt t="80710" x="5251450" y="5608638"/>
          <p14:tracePt t="80718" x="5237163" y="5608638"/>
          <p14:tracePt t="80735" x="5222875" y="5608638"/>
          <p14:tracePt t="80743" x="5214938" y="5614988"/>
          <p14:tracePt t="80758" x="5208588" y="5622925"/>
          <p14:tracePt t="80775" x="5200650" y="5622925"/>
          <p14:tracePt t="80793" x="5200650" y="5629275"/>
          <p14:tracePt t="80874" x="5237163" y="5637213"/>
          <p14:tracePt t="80882" x="5314950" y="5637213"/>
          <p14:tracePt t="80890" x="5386388" y="5643563"/>
          <p14:tracePt t="80898" x="5500688" y="5665788"/>
          <p14:tracePt t="80911" x="5586413" y="5665788"/>
          <p14:tracePt t="80929" x="5800725" y="5672138"/>
          <p14:tracePt t="80946" x="5900738" y="5665788"/>
          <p14:tracePt t="80963" x="5943600" y="5665788"/>
          <p14:tracePt t="80980" x="5957888" y="5665788"/>
          <p14:tracePt t="81054" x="5965825" y="5665788"/>
          <p14:tracePt t="81063" x="5972175" y="5665788"/>
          <p14:tracePt t="81070" x="5986463" y="5665788"/>
          <p14:tracePt t="81083" x="6000750" y="5665788"/>
          <p14:tracePt t="81099" x="6015038" y="5665788"/>
          <p14:tracePt t="81616" x="6015038" y="5672138"/>
          <p14:tracePt t="81678" x="6008688" y="5672138"/>
          <p14:tracePt t="81694" x="5994400" y="5672138"/>
          <p14:tracePt t="81702" x="5986463" y="5672138"/>
          <p14:tracePt t="81712" x="5980113" y="5672138"/>
          <p14:tracePt t="81729" x="5951538" y="5672138"/>
          <p14:tracePt t="81746" x="5929313" y="5657850"/>
          <p14:tracePt t="81764" x="5894388" y="5657850"/>
          <p14:tracePt t="81781" x="5880100" y="5657850"/>
          <p14:tracePt t="81797" x="5857875" y="5657850"/>
          <p14:tracePt t="81814" x="5837238" y="5657850"/>
          <p14:tracePt t="81832" x="5808663" y="5657850"/>
          <p14:tracePt t="81848" x="5780088" y="5665788"/>
          <p14:tracePt t="81865" x="5780088" y="5680075"/>
          <p14:tracePt t="81883" x="5780088" y="5686425"/>
          <p14:tracePt t="81901" x="5780088" y="5708650"/>
          <p14:tracePt t="81916" x="5780088" y="5729288"/>
          <p14:tracePt t="81933" x="5808663" y="5751513"/>
          <p14:tracePt t="81951" x="5843588" y="5780088"/>
          <p14:tracePt t="81968" x="5851525" y="5800725"/>
          <p14:tracePt t="81985" x="5857875" y="5865813"/>
          <p14:tracePt t="82002" x="5865813" y="5880100"/>
          <p14:tracePt t="82100" x="5872163" y="5880100"/>
          <p14:tracePt t="82107" x="5880100" y="5872163"/>
          <p14:tracePt t="82116" x="5886450" y="5865813"/>
          <p14:tracePt t="82125" x="5886450" y="5857875"/>
          <p14:tracePt t="82142" x="5894388" y="5857875"/>
          <p14:tracePt t="82234" x="5900738" y="5857875"/>
          <p14:tracePt t="82239" x="5937250" y="5857875"/>
          <p14:tracePt t="82250" x="5965825" y="5857875"/>
          <p14:tracePt t="82258" x="5980113" y="5857875"/>
          <p14:tracePt t="82275" x="6022975" y="5829300"/>
          <p14:tracePt t="82292" x="6051550" y="5822950"/>
          <p14:tracePt t="82309" x="6072188" y="5800725"/>
          <p14:tracePt t="82325" x="6080125" y="5800725"/>
          <p14:tracePt t="82349" x="6086475" y="5800725"/>
          <p14:tracePt t="82360" x="6094413" y="5794375"/>
          <p14:tracePt t="82377" x="6115050" y="5794375"/>
          <p14:tracePt t="82394" x="6143625" y="5786438"/>
          <p14:tracePt t="82412" x="6200775" y="5780088"/>
          <p14:tracePt t="82428" x="6229350" y="5772150"/>
          <p14:tracePt t="82570" x="6237288" y="5772150"/>
          <p14:tracePt t="82997" x="6215063" y="5780088"/>
          <p14:tracePt t="83006" x="6194425" y="5800725"/>
          <p14:tracePt t="83014" x="6180138" y="5808663"/>
          <p14:tracePt t="83025" x="6172200" y="5815013"/>
          <p14:tracePt t="83042" x="6157913" y="5829300"/>
          <p14:tracePt t="83058" x="6143625" y="5829300"/>
          <p14:tracePt t="83076" x="6137275" y="5829300"/>
          <p14:tracePt t="83093" x="6137275" y="5837238"/>
          <p14:tracePt t="83109" x="6129338" y="5851525"/>
          <p14:tracePt t="83126" x="6122988" y="5865813"/>
          <p14:tracePt t="83144" x="6108700" y="5880100"/>
          <p14:tracePt t="83161" x="6094413" y="5894388"/>
          <p14:tracePt t="83178" x="6065838" y="5915025"/>
          <p14:tracePt t="83195" x="6065838" y="5937250"/>
          <p14:tracePt t="83229" x="6057900" y="5943600"/>
          <p14:tracePt t="83256" x="6051550" y="5943600"/>
          <p14:tracePt t="83288" x="6043613" y="5951538"/>
          <p14:tracePt t="83506" x="6043613" y="5957888"/>
          <p14:tracePt t="83632" x="6043613" y="5965825"/>
          <p14:tracePt t="83717" x="6037263" y="5965825"/>
          <p14:tracePt t="83756" x="6029325" y="5965825"/>
          <p14:tracePt t="83787" x="6022975" y="5965825"/>
          <p14:tracePt t="83804" x="6015038" y="5965825"/>
          <p14:tracePt t="83833" x="6008688" y="5965825"/>
          <p14:tracePt t="83842" x="6008688" y="5957888"/>
          <p14:tracePt t="83858" x="6000750" y="5957888"/>
          <p14:tracePt t="83903" x="5994400" y="5957888"/>
          <p14:tracePt t="83912" x="5994400" y="5951538"/>
          <p14:tracePt t="83953" x="5986463" y="5951538"/>
          <p14:tracePt t="83968" x="5980113" y="5951538"/>
          <p14:tracePt t="83981" x="5980113" y="5943600"/>
          <p14:tracePt t="83991" x="5972175" y="5943600"/>
          <p14:tracePt t="83998" x="5972175" y="5937250"/>
          <p14:tracePt t="84013" x="5957888" y="5937250"/>
          <p14:tracePt t="84030" x="5937250" y="5929313"/>
          <p14:tracePt t="84047" x="5929313" y="5922963"/>
          <p14:tracePt t="84064" x="5922963" y="5922963"/>
          <p14:tracePt t="84081" x="5915025" y="5922963"/>
          <p14:tracePt t="84098" x="5908675" y="5922963"/>
          <p14:tracePt t="84154" x="5900738" y="5922963"/>
          <p14:tracePt t="84382" x="5908675" y="5922963"/>
          <p14:tracePt t="84403" x="5915025" y="5922963"/>
          <p14:tracePt t="84419" x="5922963" y="5922963"/>
          <p14:tracePt t="84427" x="5922963" y="5929313"/>
          <p14:tracePt t="84505" x="5922963" y="5937250"/>
          <p14:tracePt t="84584" x="5929313" y="5937250"/>
          <p14:tracePt t="84616" x="5937250" y="5937250"/>
          <p14:tracePt t="84632" x="5943600" y="5929313"/>
          <p14:tracePt t="84640" x="5951538" y="5929313"/>
          <p14:tracePt t="84648" x="5957888" y="5922963"/>
          <p14:tracePt t="84660" x="5980113" y="5915025"/>
          <p14:tracePt t="84677" x="5994400" y="5900738"/>
          <p14:tracePt t="84694" x="6000750" y="5894388"/>
          <p14:tracePt t="84712" x="6015038" y="5880100"/>
          <p14:tracePt t="85030" x="6015038" y="5872163"/>
          <p14:tracePt t="85226" x="6015038" y="5857875"/>
          <p14:tracePt t="85248" x="6008688" y="5851525"/>
          <p14:tracePt t="85264" x="6000750" y="5851525"/>
          <p14:tracePt t="85272" x="6000750" y="5843588"/>
          <p14:tracePt t="86601" x="5994400" y="5843588"/>
          <p14:tracePt t="91248" x="5937250" y="5843588"/>
          <p14:tracePt t="91256" x="5843588" y="5837238"/>
          <p14:tracePt t="91264" x="5722938" y="5815013"/>
          <p14:tracePt t="91272" x="5657850" y="5808663"/>
          <p14:tracePt t="91289" x="5414963" y="5757863"/>
          <p14:tracePt t="91306" x="5251450" y="5715000"/>
          <p14:tracePt t="91323" x="5114925" y="5700713"/>
          <p14:tracePt t="91340" x="4937125" y="5629275"/>
          <p14:tracePt t="91358" x="4786313" y="5565775"/>
          <p14:tracePt t="91374" x="4665663" y="5508625"/>
          <p14:tracePt t="91391" x="4551363" y="5429250"/>
          <p14:tracePt t="91408" x="4414838" y="5386388"/>
          <p14:tracePt t="91425" x="4279900" y="5329238"/>
          <p14:tracePt t="91442" x="4065588" y="5229225"/>
          <p14:tracePt t="91459" x="3951288" y="5165725"/>
          <p14:tracePt t="91476" x="3829050" y="5094288"/>
          <p14:tracePt t="91494" x="3736975" y="5029200"/>
          <p14:tracePt t="91498" x="3679825" y="4979988"/>
          <p14:tracePt t="91510" x="3636963" y="4922838"/>
          <p14:tracePt t="91527" x="3557588" y="4843463"/>
          <p14:tracePt t="91544" x="3429000" y="4672013"/>
          <p14:tracePt t="91561" x="3379788" y="4586288"/>
          <p14:tracePt t="91578" x="3308350" y="4486275"/>
          <p14:tracePt t="91595" x="3243263" y="4429125"/>
          <p14:tracePt t="91613" x="3165475" y="4365625"/>
          <p14:tracePt t="91630" x="3122613" y="4322763"/>
          <p14:tracePt t="91647" x="3086100" y="4279900"/>
          <p14:tracePt t="91663" x="3022600" y="4222750"/>
          <p14:tracePt t="91680" x="2957513" y="4171950"/>
          <p14:tracePt t="91697" x="2908300" y="4143375"/>
          <p14:tracePt t="91715" x="2843213" y="4114800"/>
          <p14:tracePt t="91732" x="2814638" y="4100513"/>
          <p14:tracePt t="91749" x="2794000" y="4094163"/>
          <p14:tracePt t="91766" x="2779713" y="4086225"/>
          <p14:tracePt t="91783" x="2751138" y="4086225"/>
          <p14:tracePt t="91801" x="2736850" y="4086225"/>
          <p14:tracePt t="91958" x="2743200" y="4086225"/>
          <p14:tracePt t="91966" x="2757488" y="4100513"/>
          <p14:tracePt t="91974" x="2765425" y="4108450"/>
          <p14:tracePt t="91987" x="2786063" y="4122738"/>
          <p14:tracePt t="92005" x="2822575" y="4143375"/>
          <p14:tracePt t="92022" x="2836863" y="4143375"/>
          <p14:tracePt t="92038" x="2843213" y="4143375"/>
          <p14:tracePt t="92056" x="2851150" y="4143375"/>
          <p14:tracePt t="92089" x="2857500" y="4151313"/>
          <p14:tracePt t="92106" x="2886075" y="4151313"/>
          <p14:tracePt t="92124" x="2936875" y="4151313"/>
          <p14:tracePt t="92141" x="3014663" y="4143375"/>
          <p14:tracePt t="92158" x="3136900" y="4143375"/>
          <p14:tracePt t="92174" x="3257550" y="4137025"/>
          <p14:tracePt t="92192" x="3479800" y="4137025"/>
          <p14:tracePt t="92208" x="3586163" y="4137025"/>
          <p14:tracePt t="92227" x="3665538" y="4143375"/>
          <p14:tracePt t="92243" x="3765550" y="4151313"/>
          <p14:tracePt t="92260" x="3822700" y="4151313"/>
          <p14:tracePt t="92277" x="3900488" y="4151313"/>
          <p14:tracePt t="92294" x="4008438" y="4151313"/>
          <p14:tracePt t="92311" x="4094163" y="4143375"/>
          <p14:tracePt t="92328" x="4165600" y="4122738"/>
          <p14:tracePt t="92346" x="4243388" y="4094163"/>
          <p14:tracePt t="92363" x="4308475" y="4094163"/>
          <p14:tracePt t="92380" x="4337050" y="4086225"/>
          <p14:tracePt t="92396" x="4371975" y="4086225"/>
          <p14:tracePt t="92414" x="4408488" y="4086225"/>
          <p14:tracePt t="92431" x="4451350" y="4094163"/>
          <p14:tracePt t="92448" x="4471988" y="4094163"/>
          <p14:tracePt t="92466" x="4486275" y="4094163"/>
          <p14:tracePt t="92560" x="4486275" y="4100513"/>
          <p14:tracePt t="92568" x="4486275" y="4122738"/>
          <p14:tracePt t="92575" x="4486275" y="4137025"/>
          <p14:tracePt t="92584" x="4486275" y="4157663"/>
          <p14:tracePt t="92601" x="4486275" y="4194175"/>
          <p14:tracePt t="92619" x="4486275" y="4237038"/>
          <p14:tracePt t="92635" x="4486275" y="4257675"/>
          <p14:tracePt t="92652" x="4486275" y="4308475"/>
          <p14:tracePt t="92669" x="4479925" y="4351338"/>
          <p14:tracePt t="92686" x="4479925" y="4379913"/>
          <p14:tracePt t="92703" x="4479925" y="4394200"/>
          <p14:tracePt t="92721" x="4479925" y="4400550"/>
          <p14:tracePt t="92794" x="4479925" y="4408488"/>
          <p14:tracePt t="92802" x="4479925" y="4414838"/>
          <p14:tracePt t="92818" x="4479925" y="4437063"/>
          <p14:tracePt t="92826" x="4479925" y="4457700"/>
          <p14:tracePt t="92839" x="4471988" y="4508500"/>
          <p14:tracePt t="92856" x="4422775" y="4629150"/>
          <p14:tracePt t="92873" x="4394200" y="4700588"/>
          <p14:tracePt t="92890" x="4371975" y="4772025"/>
          <p14:tracePt t="92907" x="4351338" y="4808538"/>
          <p14:tracePt t="92924" x="4337050" y="4865688"/>
          <p14:tracePt t="92941" x="4308475" y="4894263"/>
          <p14:tracePt t="92958" x="4265613" y="4951413"/>
          <p14:tracePt t="92976" x="4222750" y="5014913"/>
          <p14:tracePt t="92993" x="4214813" y="5057775"/>
          <p14:tracePt t="93010" x="4200525" y="5094288"/>
          <p14:tracePt t="93027" x="4186238" y="5137150"/>
          <p14:tracePt t="93044" x="4171950" y="5186363"/>
          <p14:tracePt t="93061" x="4157663" y="5229225"/>
          <p14:tracePt t="93078" x="4129088" y="5294313"/>
          <p14:tracePt t="93095" x="4108450" y="5357813"/>
          <p14:tracePt t="93112" x="4057650" y="5465763"/>
          <p14:tracePt t="93129" x="4022725" y="5500688"/>
          <p14:tracePt t="93146" x="3979863" y="5529263"/>
          <p14:tracePt t="93163" x="3908425" y="5543550"/>
          <p14:tracePt t="93180" x="3865563" y="5551488"/>
          <p14:tracePt t="93197" x="3800475" y="5600700"/>
          <p14:tracePt t="93215" x="3671888" y="5665788"/>
          <p14:tracePt t="93231" x="3600450" y="5686425"/>
          <p14:tracePt t="93248" x="3529013" y="5708650"/>
          <p14:tracePt t="93265" x="3479800" y="5708650"/>
          <p14:tracePt t="93283" x="3436938" y="5708650"/>
          <p14:tracePt t="93299" x="3379788" y="5700713"/>
          <p14:tracePt t="93302" x="3357563" y="5700713"/>
          <p14:tracePt t="93316" x="3336925" y="5672138"/>
          <p14:tracePt t="93335" x="3308350" y="5637213"/>
          <p14:tracePt t="93350" x="3286125" y="5600700"/>
          <p14:tracePt t="93367" x="3286125" y="5551488"/>
          <p14:tracePt t="93385" x="3286125" y="5480050"/>
          <p14:tracePt t="93402" x="3286125" y="5437188"/>
          <p14:tracePt t="93418" x="3294063" y="5400675"/>
          <p14:tracePt t="93435" x="3300413" y="5365750"/>
          <p14:tracePt t="93453" x="3314700" y="5329238"/>
          <p14:tracePt t="93471" x="3371850" y="5243513"/>
          <p14:tracePt t="93487" x="3451225" y="5129213"/>
          <p14:tracePt t="93491" x="3514725" y="5065713"/>
          <p14:tracePt t="93505" x="3565525" y="4972050"/>
          <p14:tracePt t="93521" x="3657600" y="4922838"/>
          <p14:tracePt t="93538" x="3743325" y="4886325"/>
          <p14:tracePt t="93555" x="3786188" y="4865688"/>
          <p14:tracePt t="93572" x="3857625" y="4865688"/>
          <p14:tracePt t="93590" x="3914775" y="4865688"/>
          <p14:tracePt t="93606" x="4051300" y="4865688"/>
          <p14:tracePt t="93623" x="4222750" y="4865688"/>
          <p14:tracePt t="93640" x="4414838" y="4851400"/>
          <p14:tracePt t="93657" x="4543425" y="4814888"/>
          <p14:tracePt t="93674" x="4672013" y="4808538"/>
          <p14:tracePt t="93691" x="4837113" y="4800600"/>
          <p14:tracePt t="93709" x="4900613" y="4808538"/>
          <p14:tracePt t="93726" x="4943475" y="4829175"/>
          <p14:tracePt t="93742" x="4972050" y="4843463"/>
          <p14:tracePt t="93759" x="4994275" y="4857750"/>
          <p14:tracePt t="93777" x="5072063" y="4900613"/>
          <p14:tracePt t="93794" x="5108575" y="4937125"/>
          <p14:tracePt t="93810" x="5137150" y="4957763"/>
          <p14:tracePt t="93828" x="5157788" y="4986338"/>
          <p14:tracePt t="93845" x="5172075" y="5014913"/>
          <p14:tracePt t="93863" x="5194300" y="5086350"/>
          <p14:tracePt t="93879" x="5194300" y="5129213"/>
          <p14:tracePt t="93896" x="5194300" y="5180013"/>
          <p14:tracePt t="93913" x="5180013" y="5229225"/>
          <p14:tracePt t="93930" x="5143500" y="5257800"/>
          <p14:tracePt t="93948" x="5080000" y="5329238"/>
          <p14:tracePt t="93965" x="5000625" y="5372100"/>
          <p14:tracePt t="93981" x="4929188" y="5408613"/>
          <p14:tracePt t="93999" x="4872038" y="5437188"/>
          <p14:tracePt t="94016" x="4786313" y="5472113"/>
          <p14:tracePt t="94032" x="4722813" y="5486400"/>
          <p14:tracePt t="94049" x="4672013" y="5500688"/>
          <p14:tracePt t="94067" x="4594225" y="5514975"/>
          <p14:tracePt t="94083" x="4529138" y="5508625"/>
          <p14:tracePt t="94100" x="4437063" y="5500688"/>
          <p14:tracePt t="94117" x="4379913" y="5494338"/>
          <p14:tracePt t="94135" x="4337050" y="5480050"/>
          <p14:tracePt t="94151" x="4279900" y="5472113"/>
          <p14:tracePt t="94168" x="4222750" y="5451475"/>
          <p14:tracePt t="94186" x="4200525" y="5437188"/>
          <p14:tracePt t="94203" x="4194175" y="5422900"/>
          <p14:tracePt t="94220" x="4179888" y="5408613"/>
          <p14:tracePt t="94237" x="4157663" y="5380038"/>
          <p14:tracePt t="94253" x="4157663" y="5343525"/>
          <p14:tracePt t="94256" x="4157663" y="5322888"/>
          <p14:tracePt t="94271" x="4157663" y="5272088"/>
          <p14:tracePt t="94287" x="4157663" y="5222875"/>
          <p14:tracePt t="94305" x="4157663" y="5172075"/>
          <p14:tracePt t="94322" x="4157663" y="5100638"/>
          <p14:tracePt t="94339" x="4157663" y="5065713"/>
          <p14:tracePt t="94356" x="4165600" y="5043488"/>
          <p14:tracePt t="94373" x="4171950" y="5037138"/>
          <p14:tracePt t="94390" x="4179888" y="5022850"/>
          <p14:tracePt t="94407" x="4194175" y="5014913"/>
          <p14:tracePt t="94424" x="4214813" y="5000625"/>
          <p14:tracePt t="94442" x="4243388" y="4965700"/>
          <p14:tracePt t="94458" x="4251325" y="4965700"/>
          <p14:tracePt t="94475" x="4265613" y="4965700"/>
          <p14:tracePt t="94492" x="4271963" y="4965700"/>
          <p14:tracePt t="94509" x="4300538" y="4965700"/>
          <p14:tracePt t="94527" x="4322763" y="4979988"/>
          <p14:tracePt t="94544" x="4351338" y="4986338"/>
          <p14:tracePt t="94561" x="4371975" y="5008563"/>
          <p14:tracePt t="94578" x="4408488" y="5029200"/>
          <p14:tracePt t="94595" x="4422775" y="5043488"/>
          <p14:tracePt t="94613" x="4437063" y="5065713"/>
          <p14:tracePt t="94629" x="4443413" y="5094288"/>
          <p14:tracePt t="94646" x="4451350" y="5114925"/>
          <p14:tracePt t="94663" x="4451350" y="5137150"/>
          <p14:tracePt t="94680" x="4465638" y="5172075"/>
          <p14:tracePt t="94697" x="4465638" y="5194300"/>
          <p14:tracePt t="94714" x="4465638" y="5214938"/>
          <p14:tracePt t="94731" x="4451350" y="5251450"/>
          <p14:tracePt t="94748" x="4443413" y="5257800"/>
          <p14:tracePt t="94764" x="4429125" y="5272088"/>
          <p14:tracePt t="94782" x="4414838" y="5280025"/>
          <p14:tracePt t="94799" x="4408488" y="5280025"/>
          <p14:tracePt t="95434" x="4408488" y="5272088"/>
          <p14:tracePt t="95450" x="4408488" y="5265738"/>
          <p14:tracePt t="95466" x="4408488" y="5257800"/>
          <p14:tracePt t="95474" x="4414838" y="5257800"/>
          <p14:tracePt t="95482" x="4422775" y="5251450"/>
          <p14:tracePt t="95498" x="4429125" y="5243513"/>
          <p14:tracePt t="95514" x="4429125" y="5229225"/>
          <p14:tracePt t="95532" x="4443413" y="5222875"/>
          <p14:tracePt t="95549" x="4451350" y="5214938"/>
          <p14:tracePt t="95565" x="4451350" y="5208588"/>
          <p14:tracePt t="95583" x="4451350" y="5200650"/>
          <p14:tracePt t="95600" x="4451350" y="5194300"/>
          <p14:tracePt t="98396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 노드의 이진 트리 높이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성질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168860"/>
            <a:ext cx="6179558" cy="28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표현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배열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표현법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439645"/>
            <a:ext cx="7467563" cy="2737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4374105"/>
            <a:ext cx="6480720" cy="1037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99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10"/>
    </mc:Choice>
    <mc:Fallback xmlns="">
      <p:transition spd="slow" advTm="1920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160" x="6394450" y="2965450"/>
          <p14:tracePt t="7308" x="6380163" y="2965450"/>
          <p14:tracePt t="7316" x="6365875" y="2957513"/>
          <p14:tracePt t="7324" x="6343650" y="2951163"/>
          <p14:tracePt t="7341" x="6294438" y="2928938"/>
          <p14:tracePt t="7358" x="6200775" y="2886075"/>
          <p14:tracePt t="7375" x="6072188" y="2871788"/>
          <p14:tracePt t="7378" x="6000750" y="2871788"/>
          <p14:tracePt t="7393" x="5786438" y="2828925"/>
          <p14:tracePt t="7410" x="5557838" y="2822575"/>
          <p14:tracePt t="7427" x="5222875" y="2786063"/>
          <p14:tracePt t="7445" x="4972050" y="2757488"/>
          <p14:tracePt t="7461" x="4751388" y="2722563"/>
          <p14:tracePt t="7477" x="4494213" y="2714625"/>
          <p14:tracePt t="7494" x="4229100" y="2693988"/>
          <p14:tracePt t="7512" x="4043363" y="2693988"/>
          <p14:tracePt t="7529" x="3879850" y="2714625"/>
          <p14:tracePt t="7546" x="3765550" y="2714625"/>
          <p14:tracePt t="7564" x="3686175" y="2714625"/>
          <p14:tracePt t="7580" x="3579813" y="2693988"/>
          <p14:tracePt t="7597" x="3508375" y="2686050"/>
          <p14:tracePt t="7614" x="3479800" y="2665413"/>
          <p14:tracePt t="7631" x="3451225" y="2600325"/>
          <p14:tracePt t="7648" x="3394075" y="2528888"/>
          <p14:tracePt t="7666" x="3300413" y="2393950"/>
          <p14:tracePt t="7683" x="3236913" y="2265363"/>
          <p14:tracePt t="7700" x="3157538" y="2151063"/>
          <p14:tracePt t="7717" x="3071813" y="2065338"/>
          <p14:tracePt t="7734" x="2994025" y="2028825"/>
          <p14:tracePt t="7751" x="2794000" y="1979613"/>
          <p14:tracePt t="7768" x="2651125" y="1971675"/>
          <p14:tracePt t="7785" x="2508250" y="1971675"/>
          <p14:tracePt t="7803" x="2400300" y="1971675"/>
          <p14:tracePt t="7820" x="2308225" y="1971675"/>
          <p14:tracePt t="7836" x="2265363" y="1971675"/>
          <p14:tracePt t="7854" x="2251075" y="1957388"/>
          <p14:tracePt t="7871" x="2243138" y="1951038"/>
          <p14:tracePt t="7905" x="2236788" y="1928813"/>
          <p14:tracePt t="7923" x="2251075" y="1908175"/>
          <p14:tracePt t="7940" x="2300288" y="1885950"/>
          <p14:tracePt t="7956" x="2351088" y="1871663"/>
          <p14:tracePt t="7973" x="2386013" y="1843088"/>
          <p14:tracePt t="7990" x="2408238" y="1828800"/>
          <p14:tracePt t="8007" x="2428875" y="1814513"/>
          <p14:tracePt t="8024" x="2451100" y="1808163"/>
          <p14:tracePt t="8042" x="2500313" y="1800225"/>
          <p14:tracePt t="8058" x="2593975" y="1814513"/>
          <p14:tracePt t="8076" x="2679700" y="1822450"/>
          <p14:tracePt t="8093" x="2814638" y="1828800"/>
          <p14:tracePt t="8096" x="2879725" y="1843088"/>
          <p14:tracePt t="8110" x="2951163" y="1843088"/>
          <p14:tracePt t="8128" x="3071813" y="1843088"/>
          <p14:tracePt t="8144" x="3094038" y="1843088"/>
          <p14:tracePt t="8199" x="3094038" y="1851025"/>
          <p14:tracePt t="8207" x="3094038" y="1879600"/>
          <p14:tracePt t="8215" x="3094038" y="1893888"/>
          <p14:tracePt t="8229" x="3100388" y="1951038"/>
          <p14:tracePt t="8246" x="3114675" y="1985963"/>
          <p14:tracePt t="8263" x="3122613" y="2028825"/>
          <p14:tracePt t="8282" x="3128963" y="2065338"/>
          <p14:tracePt t="8298" x="3128963" y="2085975"/>
          <p14:tracePt t="8315" x="3128963" y="2157413"/>
          <p14:tracePt t="8332" x="3122613" y="2208213"/>
          <p14:tracePt t="8349" x="3100388" y="2271713"/>
          <p14:tracePt t="8366" x="3079750" y="2328863"/>
          <p14:tracePt t="8383" x="3065463" y="2386013"/>
          <p14:tracePt t="8401" x="3057525" y="2400300"/>
          <p14:tracePt t="8418" x="3043238" y="2414588"/>
          <p14:tracePt t="8435" x="3014663" y="2436813"/>
          <p14:tracePt t="8452" x="2986088" y="2457450"/>
          <p14:tracePt t="8470" x="2951163" y="2471738"/>
          <p14:tracePt t="8486" x="2936875" y="2479675"/>
          <p14:tracePt t="8504" x="2900363" y="2514600"/>
          <p14:tracePt t="8522" x="2886075" y="2536825"/>
          <p14:tracePt t="8538" x="2865438" y="2551113"/>
          <p14:tracePt t="8555" x="2857500" y="2557463"/>
          <p14:tracePt t="8572" x="2851150" y="2571750"/>
          <p14:tracePt t="8589" x="2843213" y="2579688"/>
          <p14:tracePt t="8605" x="2814638" y="2586038"/>
          <p14:tracePt t="8623" x="2786063" y="2614613"/>
          <p14:tracePt t="8642" x="2722563" y="2643188"/>
          <p14:tracePt t="8657" x="2686050" y="2651125"/>
          <p14:tracePt t="8674" x="2657475" y="2671763"/>
          <p14:tracePt t="8691" x="2622550" y="2686050"/>
          <p14:tracePt t="8708" x="2600325" y="2693988"/>
          <p14:tracePt t="8725" x="2565400" y="2714625"/>
          <p14:tracePt t="8742" x="2551113" y="2714625"/>
          <p14:tracePt t="8760" x="2500313" y="2728913"/>
          <p14:tracePt t="8777" x="2465388" y="2751138"/>
          <p14:tracePt t="8794" x="2400300" y="2751138"/>
          <p14:tracePt t="8811" x="2351088" y="2757488"/>
          <p14:tracePt t="8828" x="2300288" y="2757488"/>
          <p14:tracePt t="8845" x="2222500" y="2757488"/>
          <p14:tracePt t="8847" x="2200275" y="2757488"/>
          <p14:tracePt t="8862" x="2143125" y="2757488"/>
          <p14:tracePt t="8880" x="2100263" y="2757488"/>
          <p14:tracePt t="8896" x="2057400" y="2765425"/>
          <p14:tracePt t="8913" x="2008188" y="2765425"/>
          <p14:tracePt t="8931" x="1979613" y="2765425"/>
          <p14:tracePt t="8947" x="1951038" y="2765425"/>
          <p14:tracePt t="8964" x="1928813" y="2765425"/>
          <p14:tracePt t="8999" x="1922463" y="2765425"/>
          <p14:tracePt t="9057" x="1922463" y="2751138"/>
          <p14:tracePt t="9065" x="1922463" y="2743200"/>
          <p14:tracePt t="9074" x="1922463" y="2722563"/>
          <p14:tracePt t="9083" x="1922463" y="2714625"/>
          <p14:tracePt t="9101" x="1922463" y="2700338"/>
          <p14:tracePt t="9106" x="1922463" y="2686050"/>
          <p14:tracePt t="9119" x="1922463" y="2679700"/>
          <p14:tracePt t="9135" x="1936750" y="2657475"/>
          <p14:tracePt t="9152" x="1951038" y="2643188"/>
          <p14:tracePt t="9170" x="1951038" y="2628900"/>
          <p14:tracePt t="9186" x="1951038" y="2586038"/>
          <p14:tracePt t="9203" x="1957388" y="2536825"/>
          <p14:tracePt t="9220" x="1979613" y="2500313"/>
          <p14:tracePt t="9238" x="1979613" y="2493963"/>
          <p14:tracePt t="9256" x="1993900" y="2465388"/>
          <p14:tracePt t="9272" x="2000250" y="2436813"/>
          <p14:tracePt t="9289" x="2051050" y="2379663"/>
          <p14:tracePt t="9306" x="2114550" y="2314575"/>
          <p14:tracePt t="9323" x="2151063" y="2243138"/>
          <p14:tracePt t="9340" x="2171700" y="2214563"/>
          <p14:tracePt t="9357" x="2185988" y="2193925"/>
          <p14:tracePt t="9375" x="2193925" y="2193925"/>
          <p14:tracePt t="9409" x="2200275" y="2193925"/>
          <p14:tracePt t="9432" x="2214563" y="2185988"/>
          <p14:tracePt t="9442" x="2228850" y="2171700"/>
          <p14:tracePt t="9460" x="2271713" y="2165350"/>
          <p14:tracePt t="9478" x="2351088" y="2143125"/>
          <p14:tracePt t="9494" x="2428875" y="2136775"/>
          <p14:tracePt t="9511" x="2451100" y="2114550"/>
          <p14:tracePt t="9529" x="2465388" y="2108200"/>
          <p14:tracePt t="9545" x="2471738" y="2108200"/>
          <p14:tracePt t="9785" x="2465388" y="2100263"/>
          <p14:tracePt t="9791" x="2451100" y="2100263"/>
          <p14:tracePt t="9802" x="2451100" y="2093913"/>
          <p14:tracePt t="9818" x="2414588" y="2085975"/>
          <p14:tracePt t="9835" x="2408238" y="2079625"/>
          <p14:tracePt t="9853" x="2365375" y="2065338"/>
          <p14:tracePt t="9870" x="2328863" y="2051050"/>
          <p14:tracePt t="9887" x="2308225" y="2051050"/>
          <p14:tracePt t="9904" x="2300288" y="2043113"/>
          <p14:tracePt t="9922" x="2271713" y="2028825"/>
          <p14:tracePt t="9940" x="2228850" y="2014538"/>
          <p14:tracePt t="9955" x="2193925" y="2000250"/>
          <p14:tracePt t="9973" x="2171700" y="1985963"/>
          <p14:tracePt t="9990" x="2151063" y="1979613"/>
          <p14:tracePt t="10007" x="2128838" y="1971675"/>
          <p14:tracePt t="10024" x="2122488" y="1965325"/>
          <p14:tracePt t="10041" x="2122488" y="1957388"/>
          <p14:tracePt t="10121" x="2114550" y="1957388"/>
          <p14:tracePt t="10237" x="2114550" y="1951038"/>
          <p14:tracePt t="10307" x="2114550" y="1943100"/>
          <p14:tracePt t="10332" x="2114550" y="1936750"/>
          <p14:tracePt t="10338" x="2114550" y="1928813"/>
          <p14:tracePt t="10355" x="2108200" y="1922463"/>
          <p14:tracePt t="10365" x="2108200" y="1908175"/>
          <p14:tracePt t="10383" x="2100263" y="1900238"/>
          <p14:tracePt t="10417" x="2093913" y="1893888"/>
          <p14:tracePt t="10760" x="2085975" y="1893888"/>
          <p14:tracePt t="10794" x="2079625" y="1893888"/>
          <p14:tracePt t="10815" x="2071688" y="1893888"/>
          <p14:tracePt t="11027" x="2065338" y="1893888"/>
          <p14:tracePt t="11043" x="2057400" y="1893888"/>
          <p14:tracePt t="11057" x="2051050" y="1900238"/>
          <p14:tracePt t="11089" x="2043113" y="1900238"/>
          <p14:tracePt t="11409" x="2036763" y="1900238"/>
          <p14:tracePt t="11503" x="2028825" y="1900238"/>
          <p14:tracePt t="11535" x="2022475" y="1900238"/>
          <p14:tracePt t="12385" x="2014538" y="1914525"/>
          <p14:tracePt t="12411" x="2014538" y="1922463"/>
          <p14:tracePt t="12426" x="2008188" y="1928813"/>
          <p14:tracePt t="12432" x="2008188" y="1936750"/>
          <p14:tracePt t="12542" x="2008188" y="1943100"/>
          <p14:tracePt t="12548" x="2008188" y="1957388"/>
          <p14:tracePt t="12557" x="2000250" y="1979613"/>
          <p14:tracePt t="12570" x="2000250" y="2008188"/>
          <p14:tracePt t="12588" x="1928813" y="2085975"/>
          <p14:tracePt t="12605" x="1857375" y="2171700"/>
          <p14:tracePt t="12621" x="1808163" y="2251075"/>
          <p14:tracePt t="12639" x="1743075" y="2328863"/>
          <p14:tracePt t="12656" x="1700213" y="2351088"/>
          <p14:tracePt t="12674" x="1614488" y="2408238"/>
          <p14:tracePt t="12690" x="1557338" y="2451100"/>
          <p14:tracePt t="12707" x="1493838" y="2493963"/>
          <p14:tracePt t="12724" x="1436688" y="2571750"/>
          <p14:tracePt t="12741" x="1379538" y="2636838"/>
          <p14:tracePt t="12758" x="1371600" y="2657475"/>
          <p14:tracePt t="12870" x="1422400" y="2671763"/>
          <p14:tracePt t="12876" x="1479550" y="2679700"/>
          <p14:tracePt t="12884" x="1565275" y="2686050"/>
          <p14:tracePt t="12895" x="1651000" y="2686050"/>
          <p14:tracePt t="12913" x="1851025" y="2693988"/>
          <p14:tracePt t="12929" x="2028825" y="2686050"/>
          <p14:tracePt t="12946" x="2165350" y="2693988"/>
          <p14:tracePt t="12963" x="2222500" y="2708275"/>
          <p14:tracePt t="12980" x="2222500" y="2722563"/>
          <p14:tracePt t="12997" x="2185988" y="2757488"/>
          <p14:tracePt t="13014" x="2114550" y="2808288"/>
          <p14:tracePt t="13032" x="2014538" y="2851150"/>
          <p14:tracePt t="13048" x="1928813" y="2894013"/>
          <p14:tracePt t="13066" x="1822450" y="2922588"/>
          <p14:tracePt t="13082" x="1757363" y="2928938"/>
          <p14:tracePt t="13100" x="1657350" y="2957513"/>
          <p14:tracePt t="13104" x="1636713" y="2971800"/>
          <p14:tracePt t="13116" x="1571625" y="3028950"/>
          <p14:tracePt t="13134" x="1443038" y="3114675"/>
          <p14:tracePt t="13152" x="1385888" y="3128963"/>
          <p14:tracePt t="13169" x="1328738" y="3151188"/>
          <p14:tracePt t="13185" x="1300163" y="3165475"/>
          <p14:tracePt t="13202" x="1293813" y="3165475"/>
          <p14:tracePt t="13292" x="1293813" y="3171825"/>
          <p14:tracePt t="13298" x="1285875" y="3179763"/>
          <p14:tracePt t="13315" x="1285875" y="3186113"/>
          <p14:tracePt t="13331" x="1285875" y="3194050"/>
          <p14:tracePt t="13347" x="1285875" y="3200400"/>
          <p14:tracePt t="13356" x="1300163" y="3208338"/>
          <p14:tracePt t="13373" x="1336675" y="3214688"/>
          <p14:tracePt t="13391" x="1385888" y="3222625"/>
          <p14:tracePt t="13407" x="1593850" y="3228975"/>
          <p14:tracePt t="13425" x="1693863" y="3228975"/>
          <p14:tracePt t="13442" x="1779588" y="3251200"/>
          <p14:tracePt t="13459" x="1900238" y="3257550"/>
          <p14:tracePt t="13475" x="2036763" y="3257550"/>
          <p14:tracePt t="13492" x="2151063" y="3257550"/>
          <p14:tracePt t="13511" x="2257425" y="3257550"/>
          <p14:tracePt t="13527" x="2336800" y="3243263"/>
          <p14:tracePt t="13544" x="2371725" y="3243263"/>
          <p14:tracePt t="13561" x="2379663" y="3243263"/>
          <p14:tracePt t="13605" x="2386013" y="3243263"/>
          <p14:tracePt t="13620" x="2393950" y="3243263"/>
          <p14:tracePt t="13629" x="2400300" y="3243263"/>
          <p14:tracePt t="13648" x="2451100" y="3243263"/>
          <p14:tracePt t="13663" x="2486025" y="3243263"/>
          <p14:tracePt t="13681" x="2508250" y="3243263"/>
          <p14:tracePt t="13698" x="2514600" y="3243263"/>
          <p14:tracePt t="14527" x="2514600" y="3214688"/>
          <p14:tracePt t="14532" x="2514600" y="3186113"/>
          <p14:tracePt t="14540" x="2514600" y="3171825"/>
          <p14:tracePt t="14552" x="2500313" y="3143250"/>
          <p14:tracePt t="14570" x="2500313" y="3122613"/>
          <p14:tracePt t="14586" x="2479675" y="3094038"/>
          <p14:tracePt t="14604" x="2451100" y="3028950"/>
          <p14:tracePt t="14621" x="2451100" y="2986088"/>
          <p14:tracePt t="14638" x="2436813" y="2943225"/>
          <p14:tracePt t="14655" x="2414588" y="2900363"/>
          <p14:tracePt t="14672" x="2400300" y="2871788"/>
          <p14:tracePt t="14690" x="2351088" y="2814638"/>
          <p14:tracePt t="14706" x="2322513" y="2757488"/>
          <p14:tracePt t="14724" x="2286000" y="2671763"/>
          <p14:tracePt t="14741" x="2257425" y="2586038"/>
          <p14:tracePt t="14757" x="2228850" y="2508250"/>
          <p14:tracePt t="14774" x="2185988" y="2393950"/>
          <p14:tracePt t="14791" x="2165350" y="2351088"/>
          <p14:tracePt t="14809" x="2157413" y="2279650"/>
          <p14:tracePt t="14826" x="2151063" y="2243138"/>
          <p14:tracePt t="14843" x="2143125" y="2228850"/>
          <p14:tracePt t="14860" x="2136775" y="2208213"/>
          <p14:tracePt t="14877" x="2114550" y="2185988"/>
          <p14:tracePt t="14894" x="2100263" y="2157413"/>
          <p14:tracePt t="14911" x="2085975" y="2128838"/>
          <p14:tracePt t="14928" x="2079625" y="2085975"/>
          <p14:tracePt t="14945" x="2057400" y="2028825"/>
          <p14:tracePt t="14963" x="2057400" y="2000250"/>
          <p14:tracePt t="14980" x="2057400" y="1985963"/>
          <p14:tracePt t="14996" x="2051050" y="1979613"/>
          <p14:tracePt t="15014" x="2051050" y="1971675"/>
          <p14:tracePt t="15032" x="2051050" y="1943100"/>
          <p14:tracePt t="15048" x="2043113" y="1936750"/>
          <p14:tracePt t="15065" x="2043113" y="1922463"/>
          <p14:tracePt t="15083" x="2043113" y="1914525"/>
          <p14:tracePt t="15100" x="2043113" y="1908175"/>
          <p14:tracePt t="15104" x="2043113" y="1900238"/>
          <p14:tracePt t="16643" x="2028825" y="1900238"/>
          <p14:tracePt t="16651" x="2008188" y="1908175"/>
          <p14:tracePt t="16659" x="1985963" y="1922463"/>
          <p14:tracePt t="16671" x="1971675" y="1922463"/>
          <p14:tracePt t="16688" x="1885950" y="1965325"/>
          <p14:tracePt t="16705" x="1808163" y="2000250"/>
          <p14:tracePt t="16722" x="1765300" y="2014538"/>
          <p14:tracePt t="16740" x="1685925" y="2065338"/>
          <p14:tracePt t="16756" x="1608138" y="2122488"/>
          <p14:tracePt t="16774" x="1493838" y="2193925"/>
          <p14:tracePt t="16791" x="1400175" y="2271713"/>
          <p14:tracePt t="16808" x="1343025" y="2336800"/>
          <p14:tracePt t="16825" x="1293813" y="2393950"/>
          <p14:tracePt t="16843" x="1265238" y="2422525"/>
          <p14:tracePt t="16860" x="1214438" y="2465388"/>
          <p14:tracePt t="16876" x="1208088" y="2471738"/>
          <p14:tracePt t="16894" x="1193800" y="2500313"/>
          <p14:tracePt t="16911" x="1193800" y="2508250"/>
          <p14:tracePt t="17003" x="1208088" y="2508250"/>
          <p14:tracePt t="17011" x="1214438" y="2508250"/>
          <p14:tracePt t="17017" x="1228725" y="2508250"/>
          <p14:tracePt t="17030" x="1250950" y="2508250"/>
          <p14:tracePt t="17047" x="1293813" y="2500313"/>
          <p14:tracePt t="17064" x="1328738" y="2500313"/>
          <p14:tracePt t="17081" x="1357313" y="2500313"/>
          <p14:tracePt t="17099" x="1436688" y="2493963"/>
          <p14:tracePt t="17104" x="1500188" y="2493963"/>
          <p14:tracePt t="17116" x="1536700" y="2500313"/>
          <p14:tracePt t="17133" x="1651000" y="2508250"/>
          <p14:tracePt t="17150" x="1851025" y="2508250"/>
          <p14:tracePt t="17166" x="2036763" y="2500313"/>
          <p14:tracePt t="17184" x="2228850" y="2500313"/>
          <p14:tracePt t="17202" x="2436813" y="2508250"/>
          <p14:tracePt t="17219" x="2608263" y="2508250"/>
          <p14:tracePt t="17236" x="2794000" y="2522538"/>
          <p14:tracePt t="17253" x="2843213" y="2522538"/>
          <p14:tracePt t="17361" x="2836863" y="2522538"/>
          <p14:tracePt t="17368" x="2822575" y="2528888"/>
          <p14:tracePt t="17376" x="2794000" y="2536825"/>
          <p14:tracePt t="17389" x="2757488" y="2551113"/>
          <p14:tracePt t="17406" x="2651125" y="2593975"/>
          <p14:tracePt t="17423" x="2422525" y="2679700"/>
          <p14:tracePt t="17440" x="2222500" y="2794000"/>
          <p14:tracePt t="17457" x="2065338" y="2900363"/>
          <p14:tracePt t="17474" x="1957388" y="2971800"/>
          <p14:tracePt t="17492" x="1857375" y="3008313"/>
          <p14:tracePt t="17509" x="1714500" y="3051175"/>
          <p14:tracePt t="17526" x="1651000" y="3079750"/>
          <p14:tracePt t="17542" x="1585913" y="3094038"/>
          <p14:tracePt t="17560" x="1514475" y="3114675"/>
          <p14:tracePt t="17577" x="1457325" y="3151188"/>
          <p14:tracePt t="17594" x="1385888" y="3165475"/>
          <p14:tracePt t="17612" x="1357313" y="3171825"/>
          <p14:tracePt t="17628" x="1328738" y="3171825"/>
          <p14:tracePt t="17645" x="1314450" y="3171825"/>
          <p14:tracePt t="17662" x="1300163" y="3171825"/>
          <p14:tracePt t="17680" x="1293813" y="3171825"/>
          <p14:tracePt t="17737" x="1322388" y="3171825"/>
          <p14:tracePt t="17744" x="1371600" y="3171825"/>
          <p14:tracePt t="17753" x="1414463" y="3171825"/>
          <p14:tracePt t="17765" x="1465263" y="3157538"/>
          <p14:tracePt t="17782" x="1585913" y="3136900"/>
          <p14:tracePt t="17799" x="1651000" y="3136900"/>
          <p14:tracePt t="17816" x="1722438" y="3136900"/>
          <p14:tracePt t="17833" x="1785938" y="3136900"/>
          <p14:tracePt t="17850" x="1857375" y="3136900"/>
          <p14:tracePt t="17868" x="1936750" y="3143250"/>
          <p14:tracePt t="17884" x="1979613" y="3143250"/>
          <p14:tracePt t="17902" x="2000250" y="3143250"/>
          <p14:tracePt t="17919" x="2008188" y="3143250"/>
          <p14:tracePt t="18003" x="2028825" y="3143250"/>
          <p14:tracePt t="18011" x="2057400" y="3143250"/>
          <p14:tracePt t="18022" x="2108200" y="3143250"/>
          <p14:tracePt t="18038" x="2193925" y="3143250"/>
          <p14:tracePt t="18055" x="2279650" y="3143250"/>
          <p14:tracePt t="18072" x="2314575" y="3143250"/>
          <p14:tracePt t="18471" x="2328863" y="3143250"/>
          <p14:tracePt t="18479" x="2379663" y="3136900"/>
          <p14:tracePt t="18487" x="2393950" y="3128963"/>
          <p14:tracePt t="18499" x="2436813" y="3122613"/>
          <p14:tracePt t="18516" x="2528888" y="3086100"/>
          <p14:tracePt t="18533" x="2579688" y="3065463"/>
          <p14:tracePt t="18551" x="2651125" y="2951163"/>
          <p14:tracePt t="18569" x="2714625" y="2794000"/>
          <p14:tracePt t="18586" x="2828925" y="2571750"/>
          <p14:tracePt t="18603" x="2865438" y="2528888"/>
          <p14:tracePt t="18619" x="2886075" y="2508250"/>
          <p14:tracePt t="18636" x="2908300" y="2486025"/>
          <p14:tracePt t="18653" x="2928938" y="2465388"/>
          <p14:tracePt t="18671" x="2936875" y="2451100"/>
          <p14:tracePt t="18689" x="2965450" y="2428875"/>
          <p14:tracePt t="18705" x="2979738" y="2422525"/>
          <p14:tracePt t="18722" x="3008313" y="2400300"/>
          <p14:tracePt t="18739" x="3043238" y="2365375"/>
          <p14:tracePt t="18756" x="3114675" y="2322513"/>
          <p14:tracePt t="18774" x="3194050" y="2251075"/>
          <p14:tracePt t="18790" x="3243263" y="2193925"/>
          <p14:tracePt t="18808" x="3265488" y="2165350"/>
          <p14:tracePt t="18825" x="3286125" y="2151063"/>
          <p14:tracePt t="18842" x="3300413" y="2143125"/>
          <p14:tracePt t="18859" x="3314700" y="2136775"/>
          <p14:tracePt t="18876" x="3328988" y="2136775"/>
          <p14:tracePt t="18893" x="3351213" y="2114550"/>
          <p14:tracePt t="18910" x="3379788" y="2065338"/>
          <p14:tracePt t="18927" x="3394075" y="2036763"/>
          <p14:tracePt t="18944" x="3400425" y="2022475"/>
          <p14:tracePt t="19009" x="3408363" y="2014538"/>
          <p14:tracePt t="19017" x="3414713" y="2008188"/>
          <p14:tracePt t="19024" x="3414713" y="2000250"/>
          <p14:tracePt t="19034" x="3422650" y="1993900"/>
          <p14:tracePt t="19050" x="3429000" y="1979613"/>
          <p14:tracePt t="19064" x="3429000" y="1965325"/>
          <p14:tracePt t="19081" x="3436938" y="1965325"/>
          <p14:tracePt t="19173" x="3443288" y="1957388"/>
          <p14:tracePt t="19189" x="3451225" y="1957388"/>
          <p14:tracePt t="19206" x="3457575" y="1943100"/>
          <p14:tracePt t="19331" x="3465513" y="1943100"/>
          <p14:tracePt t="19337" x="3471863" y="1943100"/>
          <p14:tracePt t="19345" x="3479800" y="1943100"/>
          <p14:tracePt t="19361" x="3486150" y="1943100"/>
          <p14:tracePt t="19372" x="3494088" y="1943100"/>
          <p14:tracePt t="19573" x="3494088" y="1951038"/>
          <p14:tracePt t="19580" x="3494088" y="1957388"/>
          <p14:tracePt t="19593" x="3486150" y="1993900"/>
          <p14:tracePt t="19610" x="3471863" y="2022475"/>
          <p14:tracePt t="19627" x="3471863" y="2028825"/>
          <p14:tracePt t="19662" x="3465513" y="2043113"/>
          <p14:tracePt t="19679" x="3465513" y="2071688"/>
          <p14:tracePt t="19696" x="3465513" y="2100263"/>
          <p14:tracePt t="19713" x="3465513" y="2151063"/>
          <p14:tracePt t="19730" x="3465513" y="2222500"/>
          <p14:tracePt t="19747" x="3479800" y="2293938"/>
          <p14:tracePt t="19764" x="3479800" y="2322513"/>
          <p14:tracePt t="19782" x="3486150" y="2357438"/>
          <p14:tracePt t="19798" x="3486150" y="2371725"/>
          <p14:tracePt t="19815" x="3486150" y="2408238"/>
          <p14:tracePt t="19832" x="3486150" y="2443163"/>
          <p14:tracePt t="19849" x="3494088" y="2486025"/>
          <p14:tracePt t="19866" x="3494088" y="2543175"/>
          <p14:tracePt t="19883" x="3494088" y="2608263"/>
          <p14:tracePt t="19901" x="3494088" y="2671763"/>
          <p14:tracePt t="19918" x="3494088" y="2794000"/>
          <p14:tracePt t="19935" x="3494088" y="2836863"/>
          <p14:tracePt t="19952" x="3494088" y="2865438"/>
          <p14:tracePt t="19970" x="3494088" y="2879725"/>
          <p14:tracePt t="19986" x="3508375" y="2900363"/>
          <p14:tracePt t="20003" x="3514725" y="2943225"/>
          <p14:tracePt t="20021" x="3514725" y="2979738"/>
          <p14:tracePt t="20038" x="3522663" y="3000375"/>
          <p14:tracePt t="20055" x="3529013" y="3028950"/>
          <p14:tracePt t="20056" x="3529013" y="3043238"/>
          <p14:tracePt t="20072" x="3536950" y="3079750"/>
          <p14:tracePt t="20089" x="3551238" y="3114675"/>
          <p14:tracePt t="20106" x="3557588" y="3136900"/>
          <p14:tracePt t="20123" x="3565525" y="3143250"/>
          <p14:tracePt t="20140" x="3565525" y="3157538"/>
          <p14:tracePt t="20157" x="3565525" y="3171825"/>
          <p14:tracePt t="21455" x="3565525" y="3157538"/>
          <p14:tracePt t="21463" x="3557588" y="3151188"/>
          <p14:tracePt t="21473" x="3551238" y="3136900"/>
          <p14:tracePt t="21490" x="3543300" y="3128963"/>
          <p14:tracePt t="21507" x="3522663" y="3094038"/>
          <p14:tracePt t="21525" x="3514725" y="3079750"/>
          <p14:tracePt t="21542" x="3514725" y="3065463"/>
          <p14:tracePt t="21559" x="3508375" y="3051175"/>
          <p14:tracePt t="21576" x="3508375" y="3028950"/>
          <p14:tracePt t="21594" x="3494088" y="3008313"/>
          <p14:tracePt t="21610" x="3486150" y="2994025"/>
          <p14:tracePt t="21627" x="3471863" y="2979738"/>
          <p14:tracePt t="21644" x="3443288" y="2951163"/>
          <p14:tracePt t="21661" x="3429000" y="2928938"/>
          <p14:tracePt t="21678" x="3414713" y="2900363"/>
          <p14:tracePt t="21696" x="3386138" y="2814638"/>
          <p14:tracePt t="21712" x="3371850" y="2714625"/>
          <p14:tracePt t="21729" x="3357563" y="2651125"/>
          <p14:tracePt t="21747" x="3336925" y="2608263"/>
          <p14:tracePt t="21763" x="3308350" y="2551113"/>
          <p14:tracePt t="21781" x="3286125" y="2514600"/>
          <p14:tracePt t="21798" x="3251200" y="2493963"/>
          <p14:tracePt t="21815" x="3208338" y="2457450"/>
          <p14:tracePt t="21833" x="3186113" y="2443163"/>
          <p14:tracePt t="21849" x="3157538" y="2414588"/>
          <p14:tracePt t="21867" x="3100388" y="2379663"/>
          <p14:tracePt t="21883" x="2936875" y="2328863"/>
          <p14:tracePt t="21901" x="2828925" y="2286000"/>
          <p14:tracePt t="21917" x="2722563" y="2236788"/>
          <p14:tracePt t="21935" x="2628900" y="2214563"/>
          <p14:tracePt t="21952" x="2551113" y="2185988"/>
          <p14:tracePt t="21969" x="2508250" y="2165350"/>
          <p14:tracePt t="21986" x="2465388" y="2151063"/>
          <p14:tracePt t="22002" x="2422525" y="2136775"/>
          <p14:tracePt t="22020" x="2379663" y="2100263"/>
          <p14:tracePt t="22037" x="2322513" y="2071688"/>
          <p14:tracePt t="22054" x="2257425" y="2043113"/>
          <p14:tracePt t="22072" x="2193925" y="2022475"/>
          <p14:tracePt t="22088" x="2165350" y="2008188"/>
          <p14:tracePt t="22105" x="2151063" y="2000250"/>
          <p14:tracePt t="22123" x="2128838" y="1985963"/>
          <p14:tracePt t="22139" x="2122488" y="1979613"/>
          <p14:tracePt t="22156" x="2108200" y="1971675"/>
          <p14:tracePt t="22174" x="2100263" y="1965325"/>
          <p14:tracePt t="22192" x="2100263" y="1957388"/>
          <p14:tracePt t="22208" x="2085975" y="1943100"/>
          <p14:tracePt t="22225" x="2085975" y="1922463"/>
          <p14:tracePt t="22242" x="2079625" y="1885950"/>
          <p14:tracePt t="22259" x="2065338" y="1843088"/>
          <p14:tracePt t="22276" x="2051050" y="1836738"/>
          <p14:tracePt t="22322" x="2051050" y="1828800"/>
          <p14:tracePt t="22336" x="2051050" y="1822450"/>
          <p14:tracePt t="22368" x="2043113" y="1814513"/>
          <p14:tracePt t="22384" x="2043113" y="1808163"/>
          <p14:tracePt t="22392" x="2043113" y="1800225"/>
          <p14:tracePt t="22408" x="2043113" y="1793875"/>
          <p14:tracePt t="22431" x="2043113" y="1779588"/>
          <p14:tracePt t="22446" x="2043113" y="1771650"/>
          <p14:tracePt t="22470" x="2043113" y="1765300"/>
          <p14:tracePt t="22478" x="2043113" y="1751013"/>
          <p14:tracePt t="22486" x="2043113" y="1728788"/>
          <p14:tracePt t="22498" x="2043113" y="1722438"/>
          <p14:tracePt t="22516" x="2043113" y="1700213"/>
          <p14:tracePt t="22533" x="2043113" y="1693863"/>
          <p14:tracePt t="22602" x="2043113" y="1685925"/>
          <p14:tracePt t="22626" x="2043113" y="1679575"/>
          <p14:tracePt t="22643" x="2043113" y="1671638"/>
          <p14:tracePt t="22648" x="2043113" y="1665288"/>
          <p14:tracePt t="22664" x="2043113" y="1651000"/>
          <p14:tracePt t="22680" x="2043113" y="1643063"/>
          <p14:tracePt t="22704" x="2043113" y="1636713"/>
          <p14:tracePt t="22741" x="2043113" y="1628775"/>
          <p14:tracePt t="22765" x="2043113" y="1622425"/>
          <p14:tracePt t="22773" x="2036763" y="1622425"/>
          <p14:tracePt t="23025" x="2028825" y="1643063"/>
          <p14:tracePt t="23033" x="2022475" y="1671638"/>
          <p14:tracePt t="23045" x="1971675" y="1714500"/>
          <p14:tracePt t="23062" x="1893888" y="1814513"/>
          <p14:tracePt t="23079" x="1785938" y="1914525"/>
          <p14:tracePt t="23096" x="1722438" y="1957388"/>
          <p14:tracePt t="23113" x="1693863" y="1993900"/>
          <p14:tracePt t="23131" x="1665288" y="2014538"/>
          <p14:tracePt t="23148" x="1593850" y="2057400"/>
          <p14:tracePt t="23166" x="1550988" y="2093913"/>
          <p14:tracePt t="23182" x="1500188" y="2128838"/>
          <p14:tracePt t="23199" x="1428750" y="2171700"/>
          <p14:tracePt t="23216" x="1357313" y="2208213"/>
          <p14:tracePt t="23233" x="1336675" y="2222500"/>
          <p14:tracePt t="23251" x="1322388" y="2243138"/>
          <p14:tracePt t="23352" x="1343025" y="2243138"/>
          <p14:tracePt t="23360" x="1365250" y="2243138"/>
          <p14:tracePt t="23370" x="1393825" y="2236788"/>
          <p14:tracePt t="23387" x="1479550" y="2228850"/>
          <p14:tracePt t="23404" x="1628775" y="2228850"/>
          <p14:tracePt t="23421" x="1879600" y="2208213"/>
          <p14:tracePt t="23438" x="2071688" y="2208213"/>
          <p14:tracePt t="23455" x="2208213" y="2208213"/>
          <p14:tracePt t="23472" x="2236788" y="2208213"/>
          <p14:tracePt t="23489" x="2243138" y="2214563"/>
          <p14:tracePt t="23527" x="2243138" y="2236788"/>
          <p14:tracePt t="23540" x="2208213" y="2286000"/>
          <p14:tracePt t="23558" x="2136775" y="2328863"/>
          <p14:tracePt t="23575" x="2043113" y="2393950"/>
          <p14:tracePt t="23592" x="1922463" y="2443163"/>
          <p14:tracePt t="23595" x="1885950" y="2457450"/>
          <p14:tracePt t="23609" x="1851025" y="2493963"/>
          <p14:tracePt t="23626" x="1765300" y="2522538"/>
          <p14:tracePt t="23645" x="1665288" y="2528888"/>
          <p14:tracePt t="23661" x="1536700" y="2551113"/>
          <p14:tracePt t="23678" x="1436688" y="2614613"/>
          <p14:tracePt t="23694" x="1328738" y="2686050"/>
          <p14:tracePt t="23711" x="1157288" y="2714625"/>
          <p14:tracePt t="23729" x="1100138" y="2728913"/>
          <p14:tracePt t="23746" x="1093788" y="2736850"/>
          <p14:tracePt t="23812" x="1108075" y="2736850"/>
          <p14:tracePt t="23821" x="1150938" y="2736850"/>
          <p14:tracePt t="23831" x="1222375" y="2751138"/>
          <p14:tracePt t="23848" x="1343025" y="2786063"/>
          <p14:tracePt t="23865" x="1514475" y="2843213"/>
          <p14:tracePt t="23884" x="1765300" y="2908300"/>
          <p14:tracePt t="23900" x="1908175" y="2928938"/>
          <p14:tracePt t="23917" x="1979613" y="2936875"/>
          <p14:tracePt t="23934" x="2000250" y="2936875"/>
          <p14:tracePt t="24017" x="2008188" y="2936875"/>
          <p14:tracePt t="24025" x="2022475" y="2951163"/>
          <p14:tracePt t="24037" x="2057400" y="2951163"/>
          <p14:tracePt t="24054" x="2108200" y="2965450"/>
          <p14:tracePt t="24071" x="2243138" y="2994025"/>
          <p14:tracePt t="24088" x="2328863" y="2994025"/>
          <p14:tracePt t="24105" x="2357438" y="2994025"/>
          <p14:tracePt t="24122" x="2365375" y="2994025"/>
          <p14:tracePt t="24227" x="2393950" y="2994025"/>
          <p14:tracePt t="24235" x="2471738" y="2957513"/>
          <p14:tracePt t="24243" x="2593975" y="2900363"/>
          <p14:tracePt t="24259" x="2851150" y="2771775"/>
          <p14:tracePt t="24275" x="2957513" y="2693988"/>
          <p14:tracePt t="24292" x="3014663" y="2628900"/>
          <p14:tracePt t="24310" x="3051175" y="2593975"/>
          <p14:tracePt t="24327" x="3057525" y="2586038"/>
          <p14:tracePt t="24344" x="3065463" y="2571750"/>
          <p14:tracePt t="24361" x="3086100" y="2543175"/>
          <p14:tracePt t="24379" x="3108325" y="2514600"/>
          <p14:tracePt t="24395" x="3136900" y="2465388"/>
          <p14:tracePt t="24413" x="3151188" y="2408238"/>
          <p14:tracePt t="24429" x="3165475" y="2365375"/>
          <p14:tracePt t="24446" x="3179763" y="2328863"/>
          <p14:tracePt t="24463" x="3186113" y="2308225"/>
          <p14:tracePt t="24480" x="3200400" y="2265363"/>
          <p14:tracePt t="24498" x="3243263" y="2200275"/>
          <p14:tracePt t="24515" x="3294063" y="1971675"/>
          <p14:tracePt t="24532" x="3314700" y="1871663"/>
          <p14:tracePt t="24549" x="3328988" y="1814513"/>
          <p14:tracePt t="24566" x="3336925" y="1757363"/>
          <p14:tracePt t="24583" x="3343275" y="1714500"/>
          <p14:tracePt t="24600" x="3371850" y="1665288"/>
          <p14:tracePt t="24603" x="3379788" y="1651000"/>
          <p14:tracePt t="24618" x="3422650" y="1614488"/>
          <p14:tracePt t="24635" x="3451225" y="1585913"/>
          <p14:tracePt t="24652" x="3465513" y="1579563"/>
          <p14:tracePt t="24669" x="3479800" y="1579563"/>
          <p14:tracePt t="24685" x="3500438" y="1579563"/>
          <p14:tracePt t="24703" x="3522663" y="1565275"/>
          <p14:tracePt t="24720" x="3571875" y="1557338"/>
          <p14:tracePt t="24738" x="3579813" y="1557338"/>
          <p14:tracePt t="24754" x="3579813" y="1550988"/>
          <p14:tracePt t="24837" x="3579813" y="1557338"/>
          <p14:tracePt t="24844" x="3579813" y="1565275"/>
          <p14:tracePt t="24857" x="3579813" y="1571625"/>
          <p14:tracePt t="24874" x="3579813" y="1585913"/>
          <p14:tracePt t="24892" x="3579813" y="1628775"/>
          <p14:tracePt t="24909" x="3586163" y="1671638"/>
          <p14:tracePt t="24925" x="3586163" y="1722438"/>
          <p14:tracePt t="24942" x="3586163" y="1743075"/>
          <p14:tracePt t="24959" x="3586163" y="1765300"/>
          <p14:tracePt t="24977" x="3586163" y="1779588"/>
          <p14:tracePt t="24994" x="3586163" y="1785938"/>
          <p14:tracePt t="25011" x="3586163" y="1800225"/>
          <p14:tracePt t="25028" x="3586163" y="1814513"/>
          <p14:tracePt t="25045" x="3579813" y="1857375"/>
          <p14:tracePt t="25063" x="3579813" y="1885950"/>
          <p14:tracePt t="25080" x="3579813" y="1914525"/>
          <p14:tracePt t="25096" x="3579813" y="1943100"/>
          <p14:tracePt t="25114" x="3579813" y="1971675"/>
          <p14:tracePt t="25129" x="3571875" y="2008188"/>
          <p14:tracePt t="25147" x="3565525" y="2057400"/>
          <p14:tracePt t="25164" x="3551238" y="2179638"/>
          <p14:tracePt t="25181" x="3543300" y="2257425"/>
          <p14:tracePt t="25198" x="3543300" y="2308225"/>
          <p14:tracePt t="25216" x="3543300" y="2351088"/>
          <p14:tracePt t="25234" x="3529013" y="2414588"/>
          <p14:tracePt t="25249" x="3529013" y="2451100"/>
          <p14:tracePt t="25266" x="3529013" y="2500313"/>
          <p14:tracePt t="25284" x="3522663" y="2543175"/>
          <p14:tracePt t="25301" x="3514725" y="2600325"/>
          <p14:tracePt t="25318" x="3514725" y="2679700"/>
          <p14:tracePt t="25335" x="3514725" y="2743200"/>
          <p14:tracePt t="25352" x="3514725" y="2771775"/>
          <p14:tracePt t="25370" x="3514725" y="2794000"/>
          <p14:tracePt t="25387" x="3514725" y="2808288"/>
          <p14:tracePt t="25404" x="3514725" y="2814638"/>
          <p14:tracePt t="25421" x="3514725" y="2836863"/>
          <p14:tracePt t="25438" x="3514725" y="2943225"/>
          <p14:tracePt t="25454" x="3514725" y="3000375"/>
          <p14:tracePt t="25473" x="3514725" y="3051175"/>
          <p14:tracePt t="25489" x="3514725" y="3086100"/>
          <p14:tracePt t="25506" x="3514725" y="3100388"/>
          <p14:tracePt t="25523" x="3514725" y="3108325"/>
          <p14:tracePt t="25540" x="3514725" y="3122613"/>
          <p14:tracePt t="25557" x="3514725" y="3128963"/>
          <p14:tracePt t="25574" x="3514725" y="3136900"/>
          <p14:tracePt t="25608" x="3514725" y="3151188"/>
          <p14:tracePt t="25626" x="3514725" y="3157538"/>
          <p14:tracePt t="25643" x="3514725" y="3165475"/>
          <p14:tracePt t="25660" x="3514725" y="3179763"/>
          <p14:tracePt t="25694" x="3514725" y="3186113"/>
          <p14:tracePt t="25712" x="3514725" y="3214688"/>
          <p14:tracePt t="25728" x="3514725" y="3222625"/>
          <p14:tracePt t="25746" x="3514725" y="3228975"/>
          <p14:tracePt t="25931" x="3514725" y="3236913"/>
          <p14:tracePt t="26291" x="3514725" y="3228975"/>
          <p14:tracePt t="26297" x="3514725" y="3200400"/>
          <p14:tracePt t="26309" x="3500438" y="3143250"/>
          <p14:tracePt t="26326" x="3471863" y="3022600"/>
          <p14:tracePt t="26343" x="3451225" y="2886075"/>
          <p14:tracePt t="26361" x="3451225" y="2851150"/>
          <p14:tracePt t="26377" x="3451225" y="2808288"/>
          <p14:tracePt t="26394" x="3451225" y="2765425"/>
          <p14:tracePt t="26412" x="3457575" y="2743200"/>
          <p14:tracePt t="26430" x="3471863" y="2686050"/>
          <p14:tracePt t="26446" x="3471863" y="2665413"/>
          <p14:tracePt t="26463" x="3479800" y="2628900"/>
          <p14:tracePt t="26480" x="3479800" y="2586038"/>
          <p14:tracePt t="26497" x="3479800" y="2551113"/>
          <p14:tracePt t="26514" x="3486150" y="2528888"/>
          <p14:tracePt t="26532" x="3494088" y="2493963"/>
          <p14:tracePt t="26548" x="3494088" y="2479675"/>
          <p14:tracePt t="26565" x="3494088" y="2428875"/>
          <p14:tracePt t="26583" x="3500438" y="2365375"/>
          <p14:tracePt t="26600" x="3486150" y="2314575"/>
          <p14:tracePt t="26604" x="3479800" y="2293938"/>
          <p14:tracePt t="26617" x="3457575" y="2265363"/>
          <p14:tracePt t="26634" x="3451225" y="2257425"/>
          <p14:tracePt t="26697" x="3436938" y="2251075"/>
          <p14:tracePt t="26705" x="3429000" y="2243138"/>
          <p14:tracePt t="26712" x="3414713" y="2236788"/>
          <p14:tracePt t="26720" x="3351213" y="2193925"/>
          <p14:tracePt t="26736" x="3228975" y="2128838"/>
          <p14:tracePt t="26753" x="3128963" y="2114550"/>
          <p14:tracePt t="26771" x="3014663" y="2100263"/>
          <p14:tracePt t="26788" x="2879725" y="2071688"/>
          <p14:tracePt t="26805" x="2836863" y="2071688"/>
          <p14:tracePt t="26822" x="2828925" y="2065338"/>
          <p14:tracePt t="26839" x="2814638" y="2065338"/>
          <p14:tracePt t="26856" x="2794000" y="2057400"/>
          <p14:tracePt t="26873" x="2765425" y="2051050"/>
          <p14:tracePt t="26890" x="2693988" y="2028825"/>
          <p14:tracePt t="26907" x="2628900" y="2008188"/>
          <p14:tracePt t="26925" x="2586038" y="1993900"/>
          <p14:tracePt t="26941" x="2565400" y="1979613"/>
          <p14:tracePt t="26958" x="2528888" y="1957388"/>
          <p14:tracePt t="26975" x="2500313" y="1943100"/>
          <p14:tracePt t="26993" x="2479675" y="1928813"/>
          <p14:tracePt t="27010" x="2443163" y="1908175"/>
          <p14:tracePt t="27027" x="2428875" y="1900238"/>
          <p14:tracePt t="27045" x="2400300" y="1885950"/>
          <p14:tracePt t="27062" x="2386013" y="1879600"/>
          <p14:tracePt t="27391" x="2379663" y="1879600"/>
          <p14:tracePt t="27407" x="2365375" y="1879600"/>
          <p14:tracePt t="27414" x="2357438" y="1879600"/>
          <p14:tracePt t="27423" x="2351088" y="1879600"/>
          <p14:tracePt t="27437" x="2343150" y="1879600"/>
          <p14:tracePt t="27454" x="2336800" y="1885950"/>
          <p14:tracePt t="27471" x="2314575" y="1893888"/>
          <p14:tracePt t="27488" x="2308225" y="1900238"/>
          <p14:tracePt t="27505" x="2293938" y="1908175"/>
          <p14:tracePt t="27523" x="2279650" y="1908175"/>
          <p14:tracePt t="27540" x="2265363" y="1908175"/>
          <p14:tracePt t="27556" x="2257425" y="1908175"/>
          <p14:tracePt t="27595" x="2251075" y="1908175"/>
          <p14:tracePt t="27775" x="2251075" y="1900238"/>
          <p14:tracePt t="27783" x="2251075" y="1893888"/>
          <p14:tracePt t="27790" x="2243138" y="1893888"/>
          <p14:tracePt t="27799" x="2236788" y="1885950"/>
          <p14:tracePt t="27813" x="2236788" y="1879600"/>
          <p14:tracePt t="27836" x="2228850" y="1879600"/>
          <p14:tracePt t="27847" x="2228850" y="1871663"/>
          <p14:tracePt t="27864" x="2214563" y="1865313"/>
          <p14:tracePt t="27882" x="2214563" y="1857375"/>
          <p14:tracePt t="27916" x="2208213" y="1857375"/>
          <p14:tracePt t="27923" x="2208213" y="1851025"/>
          <p14:tracePt t="27946" x="2208213" y="1843088"/>
          <p14:tracePt t="27955" x="2193925" y="1843088"/>
          <p14:tracePt t="27977" x="2185988" y="1836738"/>
          <p14:tracePt t="27986" x="2179638" y="1822450"/>
          <p14:tracePt t="28001" x="2171700" y="1814513"/>
          <p14:tracePt t="28018" x="2157413" y="1808163"/>
          <p14:tracePt t="28035" x="2157413" y="1800225"/>
          <p14:tracePt t="28069" x="2157413" y="1793875"/>
          <p14:tracePt t="28087" x="2151063" y="1793875"/>
          <p14:tracePt t="28105" x="2151063" y="1779588"/>
          <p14:tracePt t="28121" x="2143125" y="1771650"/>
          <p14:tracePt t="28138" x="2136775" y="1757363"/>
          <p14:tracePt t="28156" x="2128838" y="1751013"/>
          <p14:tracePt t="28173" x="2128838" y="1743075"/>
          <p14:tracePt t="28206" x="2122488" y="1736725"/>
          <p14:tracePt t="28223" x="2122488" y="1728788"/>
          <p14:tracePt t="28240" x="2114550" y="1722438"/>
          <p14:tracePt t="28257" x="2100263" y="1693863"/>
          <p14:tracePt t="28274" x="2093913" y="1679575"/>
          <p14:tracePt t="29281" x="2100263" y="1679575"/>
          <p14:tracePt t="29305" x="2108200" y="1685925"/>
          <p14:tracePt t="29330" x="2108200" y="1693863"/>
          <p14:tracePt t="29337" x="2114550" y="1693863"/>
          <p14:tracePt t="29359" x="2122488" y="1693863"/>
          <p14:tracePt t="29374" x="2128838" y="1693863"/>
          <p14:tracePt t="29650" x="2136775" y="1693863"/>
          <p14:tracePt t="29658" x="2143125" y="1700213"/>
          <p14:tracePt t="29664" x="2151063" y="1708150"/>
          <p14:tracePt t="29675" x="2165350" y="1708150"/>
          <p14:tracePt t="29692" x="2200275" y="1728788"/>
          <p14:tracePt t="29710" x="2251075" y="1743075"/>
          <p14:tracePt t="29727" x="2293938" y="1751013"/>
          <p14:tracePt t="29744" x="2314575" y="1765300"/>
          <p14:tracePt t="29761" x="2328863" y="1765300"/>
          <p14:tracePt t="29778" x="2336800" y="1765300"/>
          <p14:tracePt t="29796" x="2343150" y="1765300"/>
          <p14:tracePt t="29853" x="2351088" y="1765300"/>
          <p14:tracePt t="29875" x="2357438" y="1765300"/>
          <p14:tracePt t="30313" x="2357438" y="1771650"/>
          <p14:tracePt t="31547" x="2357438" y="1765300"/>
          <p14:tracePt t="31571" x="2357438" y="1757363"/>
          <p14:tracePt t="31579" x="2357438" y="1751013"/>
          <p14:tracePt t="31589" x="2357438" y="1743075"/>
          <p14:tracePt t="31608" x="2351088" y="1736725"/>
          <p14:tracePt t="31623" x="2328863" y="1722438"/>
          <p14:tracePt t="31641" x="2300288" y="1693863"/>
          <p14:tracePt t="31658" x="2265363" y="1679575"/>
          <p14:tracePt t="31675" x="2243138" y="1671638"/>
          <p14:tracePt t="31692" x="2228850" y="1665288"/>
          <p14:tracePt t="31709" x="2222500" y="1657350"/>
          <p14:tracePt t="31727" x="2214563" y="1657350"/>
          <p14:tracePt t="31772" x="2214563" y="1651000"/>
          <p14:tracePt t="31781" x="2208213" y="1651000"/>
          <p14:tracePt t="31789" x="2200275" y="1651000"/>
          <p14:tracePt t="31805" x="2193925" y="1651000"/>
          <p14:tracePt t="31830" x="2185988" y="1651000"/>
          <p14:tracePt t="31845" x="2179638" y="1651000"/>
          <p14:tracePt t="31850" x="2171700" y="1651000"/>
          <p14:tracePt t="31862" x="2165350" y="1651000"/>
          <p14:tracePt t="31880" x="2151063" y="1651000"/>
          <p14:tracePt t="31897" x="2136775" y="1651000"/>
          <p14:tracePt t="31914" x="2114550" y="1651000"/>
          <p14:tracePt t="31932" x="2100263" y="1651000"/>
          <p14:tracePt t="33502" x="2108200" y="1651000"/>
          <p14:tracePt t="33523" x="2114550" y="1651000"/>
          <p14:tracePt t="33624" x="2122488" y="1651000"/>
          <p14:tracePt t="33641" x="2128838" y="1651000"/>
          <p14:tracePt t="33649" x="2136775" y="1651000"/>
          <p14:tracePt t="33658" x="2143125" y="1651000"/>
          <p14:tracePt t="33674" x="2165350" y="1651000"/>
          <p14:tracePt t="33691" x="2193925" y="1643063"/>
          <p14:tracePt t="33708" x="2200275" y="1643063"/>
          <p14:tracePt t="34227" x="2214563" y="1643063"/>
          <p14:tracePt t="34235" x="2236788" y="1643063"/>
          <p14:tracePt t="34242" x="2257425" y="1643063"/>
          <p14:tracePt t="34255" x="2300288" y="1643063"/>
          <p14:tracePt t="34272" x="2451100" y="1665288"/>
          <p14:tracePt t="34289" x="2493963" y="1679575"/>
          <p14:tracePt t="34306" x="2528888" y="1708150"/>
          <p14:tracePt t="34323" x="2557463" y="1722438"/>
          <p14:tracePt t="34340" x="2600325" y="1757363"/>
          <p14:tracePt t="34358" x="2671763" y="1785938"/>
          <p14:tracePt t="34376" x="2736850" y="1800225"/>
          <p14:tracePt t="34392" x="2779713" y="1814513"/>
          <p14:tracePt t="34409" x="2865438" y="1814513"/>
          <p14:tracePt t="34426" x="2943225" y="1814513"/>
          <p14:tracePt t="34443" x="3051175" y="1843088"/>
          <p14:tracePt t="34460" x="3094038" y="1843088"/>
          <p14:tracePt t="34477" x="3136900" y="1843088"/>
          <p14:tracePt t="34495" x="3179763" y="1843088"/>
          <p14:tracePt t="34512" x="3228975" y="1857375"/>
          <p14:tracePt t="34529" x="3314700" y="1893888"/>
          <p14:tracePt t="34546" x="3457575" y="1943100"/>
          <p14:tracePt t="34563" x="3557588" y="1965325"/>
          <p14:tracePt t="34580" x="3665538" y="1993900"/>
          <p14:tracePt t="34597" x="3751263" y="2022475"/>
          <p14:tracePt t="34602" x="3771900" y="2043113"/>
          <p14:tracePt t="34615" x="3786188" y="2065338"/>
          <p14:tracePt t="34632" x="3836988" y="2114550"/>
          <p14:tracePt t="34648" x="3865563" y="2151063"/>
          <p14:tracePt t="34666" x="3879850" y="2185988"/>
          <p14:tracePt t="34683" x="3879850" y="2200275"/>
          <p14:tracePt t="34700" x="3879850" y="2208213"/>
          <p14:tracePt t="34717" x="3879850" y="2214563"/>
          <p14:tracePt t="34734" x="3886200" y="2228850"/>
          <p14:tracePt t="34751" x="3894138" y="2271713"/>
          <p14:tracePt t="34768" x="3908425" y="2308225"/>
          <p14:tracePt t="34785" x="3922713" y="2336800"/>
          <p14:tracePt t="34802" x="3937000" y="2357438"/>
          <p14:tracePt t="34819" x="3937000" y="2414588"/>
          <p14:tracePt t="34836" x="3943350" y="2451100"/>
          <p14:tracePt t="34853" x="3943350" y="2486025"/>
          <p14:tracePt t="34870" x="3943350" y="2536825"/>
          <p14:tracePt t="34888" x="3943350" y="2565400"/>
          <p14:tracePt t="34904" x="3943350" y="2571750"/>
          <p14:tracePt t="35002" x="3943350" y="2579688"/>
          <p14:tracePt t="35006" x="3943350" y="2600325"/>
          <p14:tracePt t="35016" x="3943350" y="2614613"/>
          <p14:tracePt t="35024" x="3943350" y="2643188"/>
          <p14:tracePt t="35041" x="3943350" y="2679700"/>
          <p14:tracePt t="35058" x="3937000" y="2708275"/>
          <p14:tracePt t="35075" x="3914775" y="2808288"/>
          <p14:tracePt t="35094" x="3894138" y="2857500"/>
          <p14:tracePt t="35110" x="3871913" y="2922588"/>
          <p14:tracePt t="35127" x="3851275" y="2965450"/>
          <p14:tracePt t="35144" x="3808413" y="3028950"/>
          <p14:tracePt t="35161" x="3779838" y="3079750"/>
          <p14:tracePt t="35179" x="3743325" y="3171825"/>
          <p14:tracePt t="35195" x="3722688" y="3257550"/>
          <p14:tracePt t="35213" x="3714750" y="3286125"/>
          <p14:tracePt t="35230" x="3708400" y="3294063"/>
          <p14:tracePt t="35246" x="3708400" y="3300413"/>
          <p14:tracePt t="35264" x="3700463" y="3300413"/>
          <p14:tracePt t="35281" x="3694113" y="3308350"/>
          <p14:tracePt t="35297" x="3671888" y="3322638"/>
          <p14:tracePt t="35314" x="3651250" y="3322638"/>
          <p14:tracePt t="35333" x="3643313" y="3328988"/>
          <p14:tracePt t="35348" x="3629025" y="3328988"/>
          <p14:tracePt t="35366" x="3622675" y="3328988"/>
          <p14:tracePt t="35383" x="3608388" y="3336925"/>
          <p14:tracePt t="35400" x="3600450" y="3336925"/>
          <p14:tracePt t="35523" x="3594100" y="3351213"/>
          <p14:tracePt t="35531" x="3594100" y="3357563"/>
          <p14:tracePt t="35539" x="3586163" y="3357563"/>
          <p14:tracePt t="35703" x="3579813" y="3343275"/>
          <p14:tracePt t="35710" x="3571875" y="3328988"/>
          <p14:tracePt t="35719" x="3571875" y="3314700"/>
          <p14:tracePt t="35727" x="3571875" y="3294063"/>
          <p14:tracePt t="35743" x="3571875" y="3271838"/>
          <p14:tracePt t="35797" x="3571875" y="3257550"/>
          <p14:tracePt t="35813" x="3571875" y="3243263"/>
          <p14:tracePt t="35820" x="3557588" y="3243263"/>
          <p14:tracePt t="35827" x="3557588" y="3222625"/>
          <p14:tracePt t="35845" x="3557588" y="3186113"/>
          <p14:tracePt t="35861" x="3557588" y="3151188"/>
          <p14:tracePt t="35878" x="3557588" y="3114675"/>
          <p14:tracePt t="35895" x="3557588" y="3079750"/>
          <p14:tracePt t="36094" x="3557588" y="3071813"/>
          <p14:tracePt t="36109" x="3551238" y="3065463"/>
          <p14:tracePt t="36117" x="3551238" y="3057525"/>
          <p14:tracePt t="36125" x="3543300" y="3051175"/>
          <p14:tracePt t="36134" x="3536950" y="3036888"/>
          <p14:tracePt t="36152" x="3522663" y="3008313"/>
          <p14:tracePt t="36170" x="3494088" y="2951163"/>
          <p14:tracePt t="36187" x="3465513" y="2928938"/>
          <p14:tracePt t="36204" x="3451225" y="2908300"/>
          <p14:tracePt t="36220" x="3422650" y="2886075"/>
          <p14:tracePt t="36237" x="3386138" y="2851150"/>
          <p14:tracePt t="36254" x="3371850" y="2843213"/>
          <p14:tracePt t="36272" x="3365500" y="2836863"/>
          <p14:tracePt t="36289" x="3357563" y="2836863"/>
          <p14:tracePt t="36306" x="3351213" y="2836863"/>
          <p14:tracePt t="36322" x="3343275" y="2836863"/>
          <p14:tracePt t="36340" x="3336925" y="2836863"/>
          <p14:tracePt t="36493" x="3322638" y="2851150"/>
          <p14:tracePt t="36499" x="3314700" y="2857500"/>
          <p14:tracePt t="36510" x="3308350" y="2857500"/>
          <p14:tracePt t="36528" x="3308350" y="2865438"/>
          <p14:tracePt t="36546" x="3294063" y="2865438"/>
          <p14:tracePt t="36563" x="3286125" y="2865438"/>
          <p14:tracePt t="36580" x="3279775" y="2865438"/>
          <p14:tracePt t="36596" x="3265488" y="2865438"/>
          <p14:tracePt t="36613" x="3257550" y="2865438"/>
          <p14:tracePt t="36630" x="3243263" y="2865438"/>
          <p14:tracePt t="36648" x="3214688" y="2865438"/>
          <p14:tracePt t="36665" x="3208338" y="2865438"/>
          <p14:tracePt t="36733" x="3208338" y="2871788"/>
          <p14:tracePt t="36805" x="3194050" y="2871788"/>
          <p14:tracePt t="36813" x="3179763" y="2857500"/>
          <p14:tracePt t="36819" x="3165475" y="2843213"/>
          <p14:tracePt t="36836" x="3128963" y="2800350"/>
          <p14:tracePt t="36853" x="3100388" y="2743200"/>
          <p14:tracePt t="36870" x="3079750" y="2679700"/>
          <p14:tracePt t="36888" x="3071813" y="2636838"/>
          <p14:tracePt t="36905" x="3065463" y="2571750"/>
          <p14:tracePt t="36921" x="3051175" y="2522538"/>
          <p14:tracePt t="36938" x="3043238" y="2479675"/>
          <p14:tracePt t="36955" x="3036888" y="2422525"/>
          <p14:tracePt t="36972" x="3036888" y="2371725"/>
          <p14:tracePt t="36990" x="3036888" y="2308225"/>
          <p14:tracePt t="37006" x="3051175" y="2271713"/>
          <p14:tracePt t="37024" x="3071813" y="2251075"/>
          <p14:tracePt t="37041" x="3100388" y="2228850"/>
          <p14:tracePt t="37058" x="3151188" y="2200275"/>
          <p14:tracePt t="37074" x="3200400" y="2171700"/>
          <p14:tracePt t="37092" x="3351213" y="2114550"/>
          <p14:tracePt t="37109" x="3429000" y="2085975"/>
          <p14:tracePt t="37126" x="3457575" y="2071688"/>
          <p14:tracePt t="37144" x="3479800" y="2071688"/>
          <p14:tracePt t="37160" x="3508375" y="2065338"/>
          <p14:tracePt t="37178" x="3543300" y="2065338"/>
          <p14:tracePt t="37194" x="3571875" y="2051050"/>
          <p14:tracePt t="37211" x="3594100" y="2036763"/>
          <p14:tracePt t="37229" x="3629025" y="2028825"/>
          <p14:tracePt t="37246" x="3700463" y="2028825"/>
          <p14:tracePt t="37264" x="3794125" y="2008188"/>
          <p14:tracePt t="37280" x="3843338" y="2000250"/>
          <p14:tracePt t="37297" x="3871913" y="1993900"/>
          <p14:tracePt t="37314" x="3894138" y="1985963"/>
          <p14:tracePt t="37332" x="3908425" y="1985963"/>
          <p14:tracePt t="37349" x="3922713" y="1979613"/>
          <p14:tracePt t="37350" x="3929063" y="1979613"/>
          <p14:tracePt t="37366" x="3943350" y="1971675"/>
          <p14:tracePt t="37383" x="3957638" y="1971675"/>
          <p14:tracePt t="37400" x="3965575" y="1971675"/>
          <p14:tracePt t="37434" x="3979863" y="1971675"/>
          <p14:tracePt t="37452" x="3986213" y="1979613"/>
          <p14:tracePt t="37468" x="4008438" y="1993900"/>
          <p14:tracePt t="37485" x="4008438" y="2008188"/>
          <p14:tracePt t="37503" x="4008438" y="2022475"/>
          <p14:tracePt t="37519" x="4008438" y="2051050"/>
          <p14:tracePt t="37536" x="4008438" y="2085975"/>
          <p14:tracePt t="37553" x="4008438" y="2136775"/>
          <p14:tracePt t="37571" x="4008438" y="2193925"/>
          <p14:tracePt t="37587" x="4008438" y="2236788"/>
          <p14:tracePt t="37604" x="3979863" y="2322513"/>
          <p14:tracePt t="37609" x="3971925" y="2343150"/>
          <p14:tracePt t="37622" x="3971925" y="2365375"/>
          <p14:tracePt t="37639" x="3951288" y="2457450"/>
          <p14:tracePt t="37656" x="3908425" y="2586038"/>
          <p14:tracePt t="37673" x="3879850" y="2686050"/>
          <p14:tracePt t="37690" x="3871913" y="2757488"/>
          <p14:tracePt t="37707" x="3851275" y="2857500"/>
          <p14:tracePt t="37724" x="3814763" y="2957513"/>
          <p14:tracePt t="37741" x="3765550" y="3028950"/>
          <p14:tracePt t="37758" x="3729038" y="3065463"/>
          <p14:tracePt t="37776" x="3694113" y="3086100"/>
          <p14:tracePt t="37792" x="3657600" y="3108325"/>
          <p14:tracePt t="37810" x="3586163" y="3157538"/>
          <p14:tracePt t="37826" x="3571875" y="3171825"/>
          <p14:tracePt t="37844" x="3536950" y="3222625"/>
          <p14:tracePt t="37861" x="3514725" y="3251200"/>
          <p14:tracePt t="37878" x="3471863" y="3271838"/>
          <p14:tracePt t="37895" x="3451225" y="3279775"/>
          <p14:tracePt t="37913" x="3343275" y="3271838"/>
          <p14:tracePt t="37930" x="3243263" y="3265488"/>
          <p14:tracePt t="37946" x="3171825" y="3243263"/>
          <p14:tracePt t="37963" x="3043238" y="3194050"/>
          <p14:tracePt t="37982" x="2971800" y="3165475"/>
          <p14:tracePt t="37998" x="2871788" y="3114675"/>
          <p14:tracePt t="38015" x="2836863" y="3086100"/>
          <p14:tracePt t="38032" x="2800350" y="3022600"/>
          <p14:tracePt t="38049" x="2757488" y="2894013"/>
          <p14:tracePt t="38066" x="2728913" y="2736850"/>
          <p14:tracePt t="38082" x="2700338" y="2557463"/>
          <p14:tracePt t="38101" x="2665413" y="2322513"/>
          <p14:tracePt t="38117" x="2636838" y="2208213"/>
          <p14:tracePt t="38134" x="2628900" y="2128838"/>
          <p14:tracePt t="38151" x="2628900" y="2085975"/>
          <p14:tracePt t="38168" x="2622550" y="2051050"/>
          <p14:tracePt t="38185" x="2628900" y="2000250"/>
          <p14:tracePt t="38202" x="2643188" y="1971675"/>
          <p14:tracePt t="38220" x="2651125" y="1957388"/>
          <p14:tracePt t="38236" x="2671763" y="1943100"/>
          <p14:tracePt t="38253" x="2686050" y="1928813"/>
          <p14:tracePt t="38271" x="2700338" y="1922463"/>
          <p14:tracePt t="38288" x="2722563" y="1914525"/>
          <p14:tracePt t="38305" x="2743200" y="1893888"/>
          <p14:tracePt t="38322" x="2779713" y="1857375"/>
          <p14:tracePt t="38340" x="2814638" y="1851025"/>
          <p14:tracePt t="38356" x="2851150" y="1851025"/>
          <p14:tracePt t="38374" x="2928938" y="1851025"/>
          <p14:tracePt t="38390" x="2986088" y="1851025"/>
          <p14:tracePt t="38408" x="3079750" y="1851025"/>
          <p14:tracePt t="38425" x="3157538" y="1836738"/>
          <p14:tracePt t="38442" x="3271838" y="1836738"/>
          <p14:tracePt t="38460" x="3379788" y="1828800"/>
          <p14:tracePt t="38476" x="3465513" y="1828800"/>
          <p14:tracePt t="38493" x="3551238" y="1843088"/>
          <p14:tracePt t="38510" x="3608388" y="1865313"/>
          <p14:tracePt t="38527" x="3700463" y="1871663"/>
          <p14:tracePt t="38544" x="3771900" y="1879600"/>
          <p14:tracePt t="38562" x="3814763" y="1914525"/>
          <p14:tracePt t="38579" x="3836988" y="1943100"/>
          <p14:tracePt t="38596" x="3865563" y="2008188"/>
          <p14:tracePt t="38612" x="3871913" y="2051050"/>
          <p14:tracePt t="38630" x="3886200" y="2093913"/>
          <p14:tracePt t="38647" x="3900488" y="2200275"/>
          <p14:tracePt t="38664" x="3900488" y="2286000"/>
          <p14:tracePt t="38681" x="3879850" y="2351088"/>
          <p14:tracePt t="38699" x="3857625" y="2451100"/>
          <p14:tracePt t="38715" x="3836988" y="2551113"/>
          <p14:tracePt t="38733" x="3808413" y="2628900"/>
          <p14:tracePt t="38749" x="3779838" y="2679700"/>
          <p14:tracePt t="38766" x="3757613" y="2751138"/>
          <p14:tracePt t="38783" x="3729038" y="2786063"/>
          <p14:tracePt t="38801" x="3700463" y="2828925"/>
          <p14:tracePt t="38819" x="3665538" y="2865438"/>
          <p14:tracePt t="38835" x="3594100" y="2914650"/>
          <p14:tracePt t="38852" x="3536950" y="2936875"/>
          <p14:tracePt t="38869" x="3508375" y="2957513"/>
          <p14:tracePt t="38886" x="3443288" y="2979738"/>
          <p14:tracePt t="38903" x="3386138" y="3008313"/>
          <p14:tracePt t="38920" x="3328988" y="3036888"/>
          <p14:tracePt t="38938" x="3286125" y="3057525"/>
          <p14:tracePt t="38955" x="3236913" y="3065463"/>
          <p14:tracePt t="38971" x="3200400" y="3071813"/>
          <p14:tracePt t="38989" x="3157538" y="3086100"/>
          <p14:tracePt t="39006" x="3136900" y="3094038"/>
          <p14:tracePt t="39023" x="3128963" y="3100388"/>
          <p14:tracePt t="39163" x="3122613" y="3100388"/>
          <p14:tracePt t="39194" x="3122613" y="3094038"/>
          <p14:tracePt t="39219" x="3114675" y="3094038"/>
          <p14:tracePt t="39241" x="3114675" y="3079750"/>
          <p14:tracePt t="39249" x="3108325" y="3079750"/>
          <p14:tracePt t="39265" x="3108325" y="3071813"/>
          <p14:tracePt t="39319" x="3100388" y="3071813"/>
          <p14:tracePt t="39351" x="3100388" y="3065463"/>
          <p14:tracePt t="40023" x="3100388" y="3057525"/>
          <p14:tracePt t="40030" x="3114675" y="3043238"/>
          <p14:tracePt t="40039" x="3143250" y="3014663"/>
          <p14:tracePt t="40048" x="3171825" y="2979738"/>
          <p14:tracePt t="40065" x="3251200" y="2914650"/>
          <p14:tracePt t="40083" x="3328988" y="2865438"/>
          <p14:tracePt t="40100" x="3422650" y="2836863"/>
          <p14:tracePt t="40117" x="3479800" y="2828925"/>
          <p14:tracePt t="40134" x="3522663" y="2814638"/>
          <p14:tracePt t="40151" x="3557588" y="2814638"/>
          <p14:tracePt t="40168" x="3579813" y="2808288"/>
          <p14:tracePt t="40186" x="3651250" y="2771775"/>
          <p14:tracePt t="40203" x="3708400" y="2757488"/>
          <p14:tracePt t="40219" x="3757613" y="2736850"/>
          <p14:tracePt t="40236" x="3814763" y="2671763"/>
          <p14:tracePt t="40253" x="3857625" y="2608263"/>
          <p14:tracePt t="40270" x="3914775" y="2565400"/>
          <p14:tracePt t="40287" x="4014788" y="2522538"/>
          <p14:tracePt t="40304" x="4057650" y="2508250"/>
          <p14:tracePt t="40322" x="4143375" y="2479675"/>
          <p14:tracePt t="40339" x="4271963" y="2422525"/>
          <p14:tracePt t="40355" x="4422775" y="2328863"/>
          <p14:tracePt t="40372" x="4572000" y="2265363"/>
          <p14:tracePt t="40390" x="4772025" y="2193925"/>
          <p14:tracePt t="40407" x="4829175" y="2179638"/>
          <p14:tracePt t="40424" x="4872038" y="2165350"/>
          <p14:tracePt t="40442" x="4900613" y="2165350"/>
          <p14:tracePt t="40458" x="4908550" y="2157413"/>
          <p14:tracePt t="40475" x="4914900" y="2151063"/>
          <p14:tracePt t="40547" x="4922838" y="2151063"/>
          <p14:tracePt t="40560" x="4943475" y="2151063"/>
          <p14:tracePt t="40568" x="4972050" y="2143125"/>
          <p14:tracePt t="40578" x="4994275" y="2143125"/>
          <p14:tracePt t="40595" x="5051425" y="2128838"/>
          <p14:tracePt t="40612" x="5165725" y="2100263"/>
          <p14:tracePt t="40630" x="5265738" y="2071688"/>
          <p14:tracePt t="40647" x="5394325" y="2057400"/>
          <p14:tracePt t="40663" x="5465763" y="2036763"/>
          <p14:tracePt t="40680" x="5522913" y="2028825"/>
          <p14:tracePt t="40697" x="5543550" y="2008188"/>
          <p14:tracePt t="40714" x="5557838" y="2000250"/>
          <p14:tracePt t="40732" x="5572125" y="1985963"/>
          <p14:tracePt t="40750" x="5580063" y="1985963"/>
          <p14:tracePt t="40766" x="5594350" y="1985963"/>
          <p14:tracePt t="40783" x="5608638" y="1971675"/>
          <p14:tracePt t="40800" x="5629275" y="1965325"/>
          <p14:tracePt t="40818" x="5657850" y="1943100"/>
          <p14:tracePt t="40938" x="5665788" y="1943100"/>
          <p14:tracePt t="40969" x="5672138" y="1943100"/>
          <p14:tracePt t="40974" x="5686425" y="1943100"/>
          <p14:tracePt t="40988" x="5694363" y="1936750"/>
          <p14:tracePt t="41005" x="5737225" y="1928813"/>
          <p14:tracePt t="41022" x="5743575" y="1928813"/>
          <p14:tracePt t="41351" x="5737225" y="1928813"/>
          <p14:tracePt t="41359" x="5729288" y="1928813"/>
          <p14:tracePt t="41367" x="5722938" y="1928813"/>
          <p14:tracePt t="41381" x="5708650" y="1928813"/>
          <p14:tracePt t="41398" x="5686425" y="1922463"/>
          <p14:tracePt t="41415" x="5680075" y="1922463"/>
          <p14:tracePt t="41433" x="5665788" y="1922463"/>
          <p14:tracePt t="41450" x="5657850" y="1922463"/>
          <p14:tracePt t="41467" x="5651500" y="1922463"/>
          <p14:tracePt t="41609" x="5643563" y="1922463"/>
          <p14:tracePt t="41624" x="5637213" y="1922463"/>
          <p14:tracePt t="41648" x="5629275" y="1922463"/>
          <p14:tracePt t="41703" x="5622925" y="1928813"/>
          <p14:tracePt t="41711" x="5614988" y="1928813"/>
          <p14:tracePt t="41722" x="5614988" y="1936750"/>
          <p14:tracePt t="41740" x="5608638" y="1943100"/>
          <p14:tracePt t="41757" x="5594350" y="1943100"/>
          <p14:tracePt t="41774" x="5586413" y="1951038"/>
          <p14:tracePt t="41808" x="5580063" y="1951038"/>
          <p14:tracePt t="42015" x="5580063" y="1943100"/>
          <p14:tracePt t="42023" x="5586413" y="1936750"/>
          <p14:tracePt t="42031" x="5594350" y="1928813"/>
          <p14:tracePt t="42047" x="5608638" y="1908175"/>
          <p14:tracePt t="42064" x="5622925" y="1900238"/>
          <p14:tracePt t="42951" x="5629275" y="1900238"/>
          <p14:tracePt t="43062" x="5629275" y="1908175"/>
          <p14:tracePt t="43069" x="5629275" y="1914525"/>
          <p14:tracePt t="43084" x="5629275" y="1922463"/>
          <p14:tracePt t="43147" x="5629275" y="1928813"/>
          <p14:tracePt t="43162" x="5614988" y="1928813"/>
          <p14:tracePt t="43171" x="5594350" y="1928813"/>
          <p14:tracePt t="43179" x="5557838" y="1951038"/>
          <p14:tracePt t="43192" x="5508625" y="1985963"/>
          <p14:tracePt t="43210" x="5280025" y="2128838"/>
          <p14:tracePt t="43227" x="5157788" y="2208213"/>
          <p14:tracePt t="43244" x="5000625" y="2322513"/>
          <p14:tracePt t="43262" x="4808538" y="2408238"/>
          <p14:tracePt t="43278" x="4586288" y="2451100"/>
          <p14:tracePt t="43295" x="4337050" y="2479675"/>
          <p14:tracePt t="43312" x="4186238" y="2479675"/>
          <p14:tracePt t="43329" x="4037013" y="2486025"/>
          <p14:tracePt t="43346" x="3822700" y="2543175"/>
          <p14:tracePt t="43364" x="3651250" y="2586038"/>
          <p14:tracePt t="43382" x="3422650" y="2614613"/>
          <p14:tracePt t="43398" x="3271838" y="2657475"/>
          <p14:tracePt t="43416" x="3194050" y="2665413"/>
          <p14:tracePt t="43432" x="3100388" y="2671763"/>
          <p14:tracePt t="43449" x="2979738" y="2657475"/>
          <p14:tracePt t="43466" x="2879725" y="2651125"/>
          <p14:tracePt t="43483" x="2786063" y="2651125"/>
          <p14:tracePt t="43500" x="2708275" y="2643188"/>
          <p14:tracePt t="43517" x="2608263" y="2643188"/>
          <p14:tracePt t="43534" x="2551113" y="2643188"/>
          <p14:tracePt t="43552" x="2508250" y="2657475"/>
          <p14:tracePt t="43569" x="2500313" y="2665413"/>
          <p14:tracePt t="43585" x="2493963" y="2665413"/>
          <p14:tracePt t="43603" x="2479675" y="2665413"/>
          <p14:tracePt t="43686" x="2500313" y="2665413"/>
          <p14:tracePt t="43695" x="2536825" y="2679700"/>
          <p14:tracePt t="43705" x="2586038" y="2679700"/>
          <p14:tracePt t="43722" x="2693988" y="2679700"/>
          <p14:tracePt t="43739" x="2936875" y="2628900"/>
          <p14:tracePt t="43757" x="3108325" y="2608263"/>
          <p14:tracePt t="43773" x="3343275" y="2586038"/>
          <p14:tracePt t="43792" x="3508375" y="2586038"/>
          <p14:tracePt t="43807" x="3671888" y="2565400"/>
          <p14:tracePt t="43825" x="3857625" y="2514600"/>
          <p14:tracePt t="43842" x="4229100" y="2371725"/>
          <p14:tracePt t="43859" x="4422775" y="2293938"/>
          <p14:tracePt t="43877" x="4529138" y="2271713"/>
          <p14:tracePt t="43893" x="4637088" y="2257425"/>
          <p14:tracePt t="43910" x="4714875" y="2257425"/>
          <p14:tracePt t="43928" x="4794250" y="2243138"/>
          <p14:tracePt t="43944" x="4872038" y="2214563"/>
          <p14:tracePt t="43962" x="4965700" y="2171700"/>
          <p14:tracePt t="43978" x="5065713" y="2143125"/>
          <p14:tracePt t="43996" x="5157788" y="2108200"/>
          <p14:tracePt t="44014" x="5272088" y="2100263"/>
          <p14:tracePt t="44030" x="5314950" y="2100263"/>
          <p14:tracePt t="44047" x="5351463" y="2093913"/>
          <p14:tracePt t="44064" x="5380038" y="2085975"/>
          <p14:tracePt t="44081" x="5408613" y="2085975"/>
          <p14:tracePt t="44098" x="5422900" y="2071688"/>
          <p14:tracePt t="44103" x="5437188" y="2065338"/>
          <p14:tracePt t="44115" x="5451475" y="2065338"/>
          <p14:tracePt t="44132" x="5457825" y="2057400"/>
          <p14:tracePt t="44149" x="5486400" y="2057400"/>
          <p14:tracePt t="44166" x="5500688" y="2051050"/>
          <p14:tracePt t="44183" x="5514975" y="2043113"/>
          <p14:tracePt t="44201" x="5543550" y="2036763"/>
          <p14:tracePt t="44218" x="5565775" y="2028825"/>
          <p14:tracePt t="44236" x="5600700" y="2000250"/>
          <p14:tracePt t="44252" x="5629275" y="1985963"/>
          <p14:tracePt t="44269" x="5643563" y="1971675"/>
          <p14:tracePt t="44286" x="5686425" y="1936750"/>
          <p14:tracePt t="44303" x="5700713" y="1922463"/>
          <p14:tracePt t="44320" x="5708650" y="1922463"/>
          <p14:tracePt t="44337" x="5715000" y="1922463"/>
          <p14:tracePt t="44354" x="5722938" y="1922463"/>
          <p14:tracePt t="44372" x="5722938" y="1914525"/>
          <p14:tracePt t="44662" x="5715000" y="1914525"/>
          <p14:tracePt t="44687" x="5708650" y="1914525"/>
          <p14:tracePt t="44692" x="5694363" y="1928813"/>
          <p14:tracePt t="44700" x="5686425" y="1936750"/>
          <p14:tracePt t="44714" x="5680075" y="1951038"/>
          <p14:tracePt t="44731" x="5643563" y="1985963"/>
          <p14:tracePt t="44747" x="5608638" y="2028825"/>
          <p14:tracePt t="44765" x="5580063" y="2057400"/>
          <p14:tracePt t="44781" x="5551488" y="2093913"/>
          <p14:tracePt t="44799" x="5522913" y="2136775"/>
          <p14:tracePt t="44816" x="5508625" y="2151063"/>
          <p14:tracePt t="44834" x="5486400" y="2171700"/>
          <p14:tracePt t="44850" x="5465763" y="2193925"/>
          <p14:tracePt t="44867" x="5451475" y="2222500"/>
          <p14:tracePt t="44884" x="5437188" y="2243138"/>
          <p14:tracePt t="44902" x="5414963" y="2265363"/>
          <p14:tracePt t="44919" x="5394325" y="2300288"/>
          <p14:tracePt t="44936" x="5380038" y="2322513"/>
          <p14:tracePt t="44952" x="5372100" y="2328863"/>
          <p14:tracePt t="44970" x="5365750" y="2336800"/>
          <p14:tracePt t="44987" x="5365750" y="2343150"/>
          <p14:tracePt t="45069" x="5365750" y="2351088"/>
          <p14:tracePt t="45086" x="5365750" y="2357438"/>
          <p14:tracePt t="45094" x="5365750" y="2371725"/>
          <p14:tracePt t="45100" x="5365750" y="2386013"/>
          <p14:tracePt t="45109" x="5365750" y="2393950"/>
          <p14:tracePt t="45123" x="5365750" y="2408238"/>
          <p14:tracePt t="45141" x="5365750" y="2414588"/>
          <p14:tracePt t="45202" x="5365750" y="2422525"/>
          <p14:tracePt t="45483" x="5365750" y="2428875"/>
          <p14:tracePt t="45491" x="5365750" y="2436813"/>
          <p14:tracePt t="45506" x="5351463" y="2436813"/>
          <p14:tracePt t="45517" x="5351463" y="2443163"/>
          <p14:tracePt t="45535" x="5343525" y="2451100"/>
          <p14:tracePt t="45552" x="5329238" y="2465388"/>
          <p14:tracePt t="45569" x="5322888" y="2465388"/>
          <p14:tracePt t="45586" x="5322888" y="2471738"/>
          <p14:tracePt t="45614" x="5314950" y="2479675"/>
          <p14:tracePt t="45623" x="5314950" y="2486025"/>
          <p14:tracePt t="45637" x="5308600" y="2486025"/>
          <p14:tracePt t="45653" x="5286375" y="2508250"/>
          <p14:tracePt t="45670" x="5272088" y="2522538"/>
          <p14:tracePt t="45687" x="5257800" y="2543175"/>
          <p14:tracePt t="45704" x="5237163" y="2557463"/>
          <p14:tracePt t="45722" x="5214938" y="2593975"/>
          <p14:tracePt t="45739" x="5172075" y="2651125"/>
          <p14:tracePt t="45756" x="5114925" y="2736850"/>
          <p14:tracePt t="45772" x="5100638" y="2751138"/>
          <p14:tracePt t="45790" x="5086350" y="2786063"/>
          <p14:tracePt t="45807" x="5072063" y="2808288"/>
          <p14:tracePt t="45824" x="5065713" y="2814638"/>
          <p14:tracePt t="45842" x="5043488" y="2836863"/>
          <p14:tracePt t="45859" x="5037138" y="2851150"/>
          <p14:tracePt t="45876" x="5029200" y="2857500"/>
          <p14:tracePt t="45892" x="5022850" y="2865438"/>
          <p14:tracePt t="45910" x="5022850" y="2871788"/>
          <p14:tracePt t="45927" x="5014913" y="2871788"/>
          <p14:tracePt t="45943" x="5014913" y="2879725"/>
          <p14:tracePt t="45962" x="5008563" y="2879725"/>
          <p14:tracePt t="45978" x="5008563" y="2886075"/>
          <p14:tracePt t="45995" x="5008563" y="2900363"/>
          <p14:tracePt t="46012" x="5008563" y="2908300"/>
          <p14:tracePt t="46029" x="5000625" y="2922588"/>
          <p14:tracePt t="46046" x="4994275" y="2928938"/>
          <p14:tracePt t="46063" x="4994275" y="2971800"/>
          <p14:tracePt t="46081" x="4979988" y="3000375"/>
          <p14:tracePt t="46097" x="4979988" y="3008313"/>
          <p14:tracePt t="46467" x="4979988" y="3014663"/>
          <p14:tracePt t="46476" x="4965700" y="3014663"/>
          <p14:tracePt t="46491" x="4965700" y="3022600"/>
          <p14:tracePt t="46499" x="4957763" y="3022600"/>
          <p14:tracePt t="46507" x="4957763" y="3036888"/>
          <p14:tracePt t="46524" x="4943475" y="3057525"/>
          <p14:tracePt t="46542" x="4943475" y="3071813"/>
          <p14:tracePt t="46560" x="4929188" y="3086100"/>
          <p14:tracePt t="46576" x="4929188" y="3108325"/>
          <p14:tracePt t="46593" x="4922838" y="3108325"/>
          <p14:tracePt t="46610" x="4908550" y="3128963"/>
          <p14:tracePt t="46627" x="4886325" y="3165475"/>
          <p14:tracePt t="46645" x="4857750" y="3200400"/>
          <p14:tracePt t="46662" x="4822825" y="3236913"/>
          <p14:tracePt t="46680" x="4800600" y="3271838"/>
          <p14:tracePt t="46697" x="4772025" y="3300413"/>
          <p14:tracePt t="46714" x="4751388" y="3328988"/>
          <p14:tracePt t="46731" x="4722813" y="3379788"/>
          <p14:tracePt t="46747" x="4686300" y="3422650"/>
          <p14:tracePt t="46748" x="4679950" y="3443288"/>
          <p14:tracePt t="46764" x="4629150" y="3494088"/>
          <p14:tracePt t="46781" x="4608513" y="3529013"/>
          <p14:tracePt t="46798" x="4579938" y="3565525"/>
          <p14:tracePt t="46815" x="4572000" y="3579813"/>
          <p14:tracePt t="46991" x="4572000" y="3571875"/>
          <p14:tracePt t="46999" x="4586288" y="3565525"/>
          <p14:tracePt t="47007" x="4586288" y="3557588"/>
          <p14:tracePt t="47020" x="4637088" y="3522663"/>
          <p14:tracePt t="47037" x="4700588" y="3443288"/>
          <p14:tracePt t="47056" x="4800600" y="3322638"/>
          <p14:tracePt t="47071" x="4922838" y="3122613"/>
          <p14:tracePt t="47089" x="5000625" y="2928938"/>
          <p14:tracePt t="47106" x="5151438" y="2686050"/>
          <p14:tracePt t="47122" x="5243513" y="2543175"/>
          <p14:tracePt t="47140" x="5322888" y="2414588"/>
          <p14:tracePt t="47157" x="5414963" y="2300288"/>
          <p14:tracePt t="47175" x="5451475" y="2214563"/>
          <p14:tracePt t="47191" x="5480050" y="2171700"/>
          <p14:tracePt t="47208" x="5508625" y="2151063"/>
          <p14:tracePt t="47225" x="5522913" y="2143125"/>
          <p14:tracePt t="47259" x="5537200" y="2136775"/>
          <p14:tracePt t="47276" x="5537200" y="2128838"/>
          <p14:tracePt t="47294" x="5586413" y="2079625"/>
          <p14:tracePt t="47311" x="5637213" y="2051050"/>
          <p14:tracePt t="47328" x="5672138" y="2022475"/>
          <p14:tracePt t="47344" x="5700713" y="2008188"/>
          <p14:tracePt t="47362" x="5722938" y="2000250"/>
          <p14:tracePt t="47379" x="5722938" y="1993900"/>
          <p14:tracePt t="47523" x="5729288" y="1993900"/>
          <p14:tracePt t="48374" x="5729288" y="2000250"/>
          <p14:tracePt t="48381" x="5737225" y="2000250"/>
          <p14:tracePt t="48396" x="5743575" y="2000250"/>
          <p14:tracePt t="48412" x="5743575" y="2008188"/>
          <p14:tracePt t="48427" x="5751513" y="2008188"/>
          <p14:tracePt t="48443" x="5751513" y="2014538"/>
          <p14:tracePt t="48466" x="5765800" y="2028825"/>
          <p14:tracePt t="48476" x="5765800" y="2036763"/>
          <p14:tracePt t="48490" x="5772150" y="2051050"/>
          <p14:tracePt t="48507" x="5780088" y="2071688"/>
          <p14:tracePt t="48524" x="5794375" y="2100263"/>
          <p14:tracePt t="48541" x="5794375" y="2122488"/>
          <p14:tracePt t="48558" x="5794375" y="2143125"/>
          <p14:tracePt t="48592" x="5794375" y="2151063"/>
          <p14:tracePt t="48640" x="5794375" y="2157413"/>
          <p14:tracePt t="48647" x="5794375" y="2165350"/>
          <p14:tracePt t="48663" x="5800725" y="2165350"/>
          <p14:tracePt t="48671" x="5808663" y="2179638"/>
          <p14:tracePt t="48684" x="5808663" y="2185988"/>
          <p14:tracePt t="48700" x="5808663" y="2193925"/>
          <p14:tracePt t="48716" x="5808663" y="2200275"/>
          <p14:tracePt t="48729" x="5815013" y="2200275"/>
          <p14:tracePt t="48747" x="5815013" y="2208213"/>
          <p14:tracePt t="48779" x="5822950" y="2214563"/>
          <p14:tracePt t="48794" x="5822950" y="2222500"/>
          <p14:tracePt t="48802" x="5822950" y="2228850"/>
          <p14:tracePt t="48818" x="5822950" y="2236788"/>
          <p14:tracePt t="48831" x="5829300" y="2243138"/>
          <p14:tracePt t="48850" x="5829300" y="2257425"/>
          <p14:tracePt t="48867" x="5837238" y="2265363"/>
          <p14:tracePt t="48884" x="5843588" y="2279650"/>
          <p14:tracePt t="48901" x="5843588" y="2293938"/>
          <p14:tracePt t="48918" x="5851525" y="2308225"/>
          <p14:tracePt t="48935" x="5857875" y="2322513"/>
          <p14:tracePt t="48952" x="5865813" y="2336800"/>
          <p14:tracePt t="48969" x="5865813" y="2343150"/>
          <p14:tracePt t="49036" x="5865813" y="2351088"/>
          <p14:tracePt t="49147" x="5865813" y="2328863"/>
          <p14:tracePt t="49164" x="5865813" y="2314575"/>
          <p14:tracePt t="49171" x="5865813" y="2293938"/>
          <p14:tracePt t="49177" x="5851525" y="2279650"/>
          <p14:tracePt t="49190" x="5851525" y="2265363"/>
          <p14:tracePt t="49208" x="5837238" y="2179638"/>
          <p14:tracePt t="49225" x="5815013" y="2093913"/>
          <p14:tracePt t="49242" x="5780088" y="2028825"/>
          <p14:tracePt t="49259" x="5765800" y="1993900"/>
          <p14:tracePt t="49276" x="5751513" y="1979613"/>
          <p14:tracePt t="49293" x="5751513" y="1971675"/>
          <p14:tracePt t="49310" x="5743575" y="1971675"/>
          <p14:tracePt t="49421" x="5743575" y="1979613"/>
          <p14:tracePt t="49429" x="5743575" y="1993900"/>
          <p14:tracePt t="49435" x="5743575" y="2014538"/>
          <p14:tracePt t="49447" x="5743575" y="2028825"/>
          <p14:tracePt t="49464" x="5757863" y="2057400"/>
          <p14:tracePt t="49482" x="5765800" y="2108200"/>
          <p14:tracePt t="49498" x="5765800" y="2151063"/>
          <p14:tracePt t="49515" x="5780088" y="2179638"/>
          <p14:tracePt t="49532" x="5786438" y="2208213"/>
          <p14:tracePt t="49549" x="5808663" y="2251075"/>
          <p14:tracePt t="49566" x="5815013" y="2265363"/>
          <p14:tracePt t="49584" x="5837238" y="2300288"/>
          <p14:tracePt t="49600" x="5843588" y="2314575"/>
          <p14:tracePt t="49618" x="5851525" y="2328863"/>
          <p14:tracePt t="49635" x="5851525" y="2357438"/>
          <p14:tracePt t="49652" x="5857875" y="2379663"/>
          <p14:tracePt t="49669" x="5857875" y="2408238"/>
          <p14:tracePt t="49686" x="5865813" y="2436813"/>
          <p14:tracePt t="49704" x="5872163" y="2443163"/>
          <p14:tracePt t="49840" x="5872163" y="2451100"/>
          <p14:tracePt t="49856" x="5880100" y="2457450"/>
          <p14:tracePt t="50028" x="5880100" y="2451100"/>
          <p14:tracePt t="50036" x="5880100" y="2443163"/>
          <p14:tracePt t="50045" x="5872163" y="2408238"/>
          <p14:tracePt t="50062" x="5857875" y="2343150"/>
          <p14:tracePt t="50079" x="5815013" y="2222500"/>
          <p14:tracePt t="50097" x="5772150" y="2136775"/>
          <p14:tracePt t="50100" x="5751513" y="2093913"/>
          <p14:tracePt t="50113" x="5708650" y="2036763"/>
          <p14:tracePt t="50130" x="5686425" y="2022475"/>
          <p14:tracePt t="50147" x="5680075" y="2014538"/>
          <p14:tracePt t="50349" x="5672138" y="2014538"/>
          <p14:tracePt t="50364" x="5665788" y="2022475"/>
          <p14:tracePt t="50373" x="5657850" y="2028825"/>
          <p14:tracePt t="50443" x="5643563" y="2036763"/>
          <p14:tracePt t="50451" x="5643563" y="2043113"/>
          <p14:tracePt t="50459" x="5637213" y="2051050"/>
          <p14:tracePt t="50472" x="5629275" y="2057400"/>
          <p14:tracePt t="50490" x="5614988" y="2071688"/>
          <p14:tracePt t="50506" x="5608638" y="2085975"/>
          <p14:tracePt t="50523" x="5600700" y="2093913"/>
          <p14:tracePt t="50541" x="5586413" y="2114550"/>
          <p14:tracePt t="50557" x="5572125" y="2136775"/>
          <p14:tracePt t="50575" x="5557838" y="2171700"/>
          <p14:tracePt t="50592" x="5543550" y="2185988"/>
          <p14:tracePt t="50609" x="5529263" y="2200275"/>
          <p14:tracePt t="50626" x="5522913" y="2236788"/>
          <p14:tracePt t="50643" x="5508625" y="2251075"/>
          <p14:tracePt t="50661" x="5500688" y="2251075"/>
          <p14:tracePt t="50677" x="5500688" y="2257425"/>
          <p14:tracePt t="50732" x="5494338" y="2257425"/>
          <p14:tracePt t="50755" x="5486400" y="2257425"/>
          <p14:tracePt t="50763" x="5486400" y="2265363"/>
          <p14:tracePt t="50770" x="5480050" y="2265363"/>
          <p14:tracePt t="50795" x="5472113" y="2265363"/>
          <p14:tracePt t="50802" x="5472113" y="2271713"/>
          <p14:tracePt t="50818" x="5465763" y="2271713"/>
          <p14:tracePt t="50830" x="5457825" y="2271713"/>
          <p14:tracePt t="50848" x="5451475" y="2279650"/>
          <p14:tracePt t="50865" x="5443538" y="2286000"/>
          <p14:tracePt t="50882" x="5437188" y="2286000"/>
          <p14:tracePt t="50899" x="5429250" y="2286000"/>
          <p14:tracePt t="50917" x="5422900" y="2286000"/>
          <p14:tracePt t="51577" x="5422900" y="2293938"/>
          <p14:tracePt t="51600" x="5414963" y="2308225"/>
          <p14:tracePt t="51607" x="5408613" y="2328863"/>
          <p14:tracePt t="51617" x="5400675" y="2351088"/>
          <p14:tracePt t="51634" x="5400675" y="2379663"/>
          <p14:tracePt t="51654" x="5386388" y="2414588"/>
          <p14:tracePt t="51669" x="5386388" y="2436813"/>
          <p14:tracePt t="51687" x="5372100" y="2457450"/>
          <p14:tracePt t="51703" x="5365750" y="2479675"/>
          <p14:tracePt t="51720" x="5357813" y="2486025"/>
          <p14:tracePt t="51737" x="5357813" y="2493963"/>
          <p14:tracePt t="51754" x="5343525" y="2508250"/>
          <p14:tracePt t="51771" x="5343525" y="2514600"/>
          <p14:tracePt t="51788" x="5329238" y="2536825"/>
          <p14:tracePt t="51805" x="5322888" y="2551113"/>
          <p14:tracePt t="51822" x="5314950" y="2557463"/>
          <p14:tracePt t="51839" x="5294313" y="2579688"/>
          <p14:tracePt t="51856" x="5294313" y="2593975"/>
          <p14:tracePt t="51874" x="5280025" y="2600325"/>
          <p14:tracePt t="51891" x="5272088" y="2600325"/>
          <p14:tracePt t="51908" x="5265738" y="2614613"/>
          <p14:tracePt t="51925" x="5257800" y="2636838"/>
          <p14:tracePt t="51942" x="5251450" y="2643188"/>
          <p14:tracePt t="51959" x="5243513" y="2651125"/>
          <p14:tracePt t="51976" x="5243513" y="2657475"/>
          <p14:tracePt t="51994" x="5237163" y="2671763"/>
          <p14:tracePt t="52011" x="5229225" y="2679700"/>
          <p14:tracePt t="52028" x="5222875" y="2679700"/>
          <p14:tracePt t="52045" x="5214938" y="2686050"/>
          <p14:tracePt t="52061" x="5208588" y="2693988"/>
          <p14:tracePt t="52078" x="5186363" y="2714625"/>
          <p14:tracePt t="52095" x="5180013" y="2728913"/>
          <p14:tracePt t="52099" x="5172075" y="2743200"/>
          <p14:tracePt t="52112" x="5157788" y="2743200"/>
          <p14:tracePt t="52130" x="5137150" y="2779713"/>
          <p14:tracePt t="52147" x="5129213" y="2786063"/>
          <p14:tracePt t="52164" x="5122863" y="2786063"/>
          <p14:tracePt t="52181" x="5114925" y="2794000"/>
          <p14:tracePt t="52198" x="5108575" y="2800350"/>
          <p14:tracePt t="52216" x="5072063" y="2814638"/>
          <p14:tracePt t="52233" x="5051425" y="2843213"/>
          <p14:tracePt t="52250" x="5022850" y="2857500"/>
          <p14:tracePt t="52266" x="5008563" y="2857500"/>
          <p14:tracePt t="52283" x="5008563" y="2871788"/>
          <p14:tracePt t="52302" x="4994275" y="2886075"/>
          <p14:tracePt t="52318" x="4986338" y="2900363"/>
          <p14:tracePt t="52334" x="4979988" y="2914650"/>
          <p14:tracePt t="52352" x="4965700" y="2922588"/>
          <p14:tracePt t="52369" x="4957763" y="2936875"/>
          <p14:tracePt t="52386" x="4943475" y="2943225"/>
          <p14:tracePt t="52404" x="4922838" y="2971800"/>
          <p14:tracePt t="52420" x="4914900" y="2986088"/>
          <p14:tracePt t="52437" x="4908550" y="2994025"/>
          <p14:tracePt t="52454" x="4900613" y="3014663"/>
          <p14:tracePt t="52471" x="4879975" y="3043238"/>
          <p14:tracePt t="52489" x="4857750" y="3071813"/>
          <p14:tracePt t="52506" x="4843463" y="3094038"/>
          <p14:tracePt t="52523" x="4822825" y="3108325"/>
          <p14:tracePt t="52540" x="4822825" y="3136900"/>
          <p14:tracePt t="52557" x="4822825" y="3151188"/>
          <p14:tracePt t="52574" x="4800600" y="3186113"/>
          <p14:tracePt t="52591" x="4786313" y="3236913"/>
          <p14:tracePt t="52608" x="4779963" y="3265488"/>
          <p14:tracePt t="52625" x="4751388" y="3294063"/>
          <p14:tracePt t="52643" x="4729163" y="3322638"/>
          <p14:tracePt t="52660" x="4700588" y="3371850"/>
          <p14:tracePt t="52676" x="4679950" y="3400425"/>
          <p14:tracePt t="52693" x="4672013" y="3422650"/>
          <p14:tracePt t="52711" x="4665663" y="3429000"/>
          <p14:tracePt t="52728" x="4657725" y="3451225"/>
          <p14:tracePt t="52745" x="4651375" y="3500438"/>
          <p14:tracePt t="52762" x="4637088" y="3543300"/>
          <p14:tracePt t="52779" x="4629150" y="3579813"/>
          <p14:tracePt t="52796" x="4629150" y="3600450"/>
          <p14:tracePt t="52813" x="4614863" y="3614738"/>
          <p14:tracePt t="52830" x="4608513" y="3622675"/>
          <p14:tracePt t="52847" x="4608513" y="3636963"/>
          <p14:tracePt t="52864" x="4600575" y="3643313"/>
          <p14:tracePt t="52881" x="4600575" y="3657600"/>
          <p14:tracePt t="53152" x="4600575" y="3651250"/>
          <p14:tracePt t="53161" x="4614863" y="3636963"/>
          <p14:tracePt t="53172" x="4629150" y="3614738"/>
          <p14:tracePt t="53189" x="4672013" y="3565525"/>
          <p14:tracePt t="53207" x="4743450" y="3508375"/>
          <p14:tracePt t="53224" x="4765675" y="3486150"/>
          <p14:tracePt t="53241" x="4779963" y="3471863"/>
          <p14:tracePt t="53258" x="4800600" y="3457575"/>
          <p14:tracePt t="53275" x="4837113" y="3451225"/>
          <p14:tracePt t="53292" x="4851400" y="3436938"/>
          <p14:tracePt t="53310" x="4900613" y="3386138"/>
          <p14:tracePt t="53326" x="4951413" y="3336925"/>
          <p14:tracePt t="53343" x="4979988" y="3294063"/>
          <p14:tracePt t="53360" x="5022850" y="3251200"/>
          <p14:tracePt t="53377" x="5029200" y="3228975"/>
          <p14:tracePt t="53394" x="5057775" y="3208338"/>
          <p14:tracePt t="53428" x="5065713" y="3200400"/>
          <p14:tracePt t="53445" x="5080000" y="3186113"/>
          <p14:tracePt t="53463" x="5100638" y="3179763"/>
          <p14:tracePt t="53480" x="5129213" y="3136900"/>
          <p14:tracePt t="53497" x="5208588" y="3036888"/>
          <p14:tracePt t="53514" x="5272088" y="2922588"/>
          <p14:tracePt t="53531" x="5300663" y="2865438"/>
          <p14:tracePt t="53548" x="5372100" y="2808288"/>
          <p14:tracePt t="53566" x="5408613" y="2779713"/>
          <p14:tracePt t="53582" x="5429250" y="2771775"/>
          <p14:tracePt t="53599" x="5443538" y="2765425"/>
          <p14:tracePt t="53616" x="5472113" y="2736850"/>
          <p14:tracePt t="53633" x="5500688" y="2708275"/>
          <p14:tracePt t="53650" x="5572125" y="2643188"/>
          <p14:tracePt t="53668" x="5665788" y="2557463"/>
          <p14:tracePt t="53685" x="5737225" y="2465388"/>
          <p14:tracePt t="53702" x="5815013" y="2422525"/>
          <p14:tracePt t="53719" x="5865813" y="2386013"/>
          <p14:tracePt t="53737" x="5886450" y="2379663"/>
          <p14:tracePt t="53754" x="5900738" y="2371725"/>
          <p14:tracePt t="53770" x="5908675" y="2365375"/>
          <p14:tracePt t="53787" x="5922963" y="2357438"/>
          <p14:tracePt t="53804" x="5937250" y="2351088"/>
          <p14:tracePt t="53822" x="5957888" y="2328863"/>
          <p14:tracePt t="53838" x="5986463" y="2286000"/>
          <p14:tracePt t="53855" x="6015038" y="2251075"/>
          <p14:tracePt t="53872" x="6029325" y="2228850"/>
          <p14:tracePt t="53890" x="6051550" y="2214563"/>
          <p14:tracePt t="53907" x="6065838" y="2200275"/>
          <p14:tracePt t="53924" x="6072188" y="2185988"/>
          <p14:tracePt t="53942" x="6086475" y="2165350"/>
          <p14:tracePt t="53960" x="6086475" y="2157413"/>
          <p14:tracePt t="53975" x="6094413" y="2143125"/>
          <p14:tracePt t="53992" x="6100763" y="2128838"/>
          <p14:tracePt t="54009" x="6100763" y="2122488"/>
          <p14:tracePt t="54026" x="6100763" y="2108200"/>
          <p14:tracePt t="54044" x="6100763" y="2100263"/>
          <p14:tracePt t="54077" x="6100763" y="2093913"/>
          <p14:tracePt t="54095" x="6100763" y="2085975"/>
          <p14:tracePt t="54112" x="6100763" y="2079625"/>
          <p14:tracePt t="54129" x="6100763" y="2071688"/>
          <p14:tracePt t="54255" x="6100763" y="2065338"/>
          <p14:tracePt t="54575" x="6100763" y="2057400"/>
          <p14:tracePt t="54593" x="6108700" y="2057400"/>
          <p14:tracePt t="54598" x="6115050" y="2057400"/>
          <p14:tracePt t="54631" x="6122988" y="2051050"/>
          <p14:tracePt t="54640" x="6129338" y="2051050"/>
          <p14:tracePt t="54652" x="6137275" y="2051050"/>
          <p14:tracePt t="54662" x="6143625" y="2051050"/>
          <p14:tracePt t="54676" x="6157913" y="2051050"/>
          <p14:tracePt t="54693" x="6172200" y="2051050"/>
          <p14:tracePt t="54710" x="6180138" y="2051050"/>
          <p14:tracePt t="54727" x="6186488" y="2051050"/>
          <p14:tracePt t="54744" x="6186488" y="2043113"/>
          <p14:tracePt t="54762" x="6208713" y="2043113"/>
          <p14:tracePt t="54778" x="6215063" y="2043113"/>
          <p14:tracePt t="54795" x="6229350" y="2043113"/>
          <p14:tracePt t="55075" x="6223000" y="2043113"/>
          <p14:tracePt t="55092" x="6208713" y="2043113"/>
          <p14:tracePt t="55099" x="6208713" y="2051050"/>
          <p14:tracePt t="55108" x="6200775" y="2057400"/>
          <p14:tracePt t="55124" x="6194425" y="2057400"/>
          <p14:tracePt t="55146" x="6186488" y="2057400"/>
          <p14:tracePt t="55154" x="6180138" y="2057400"/>
          <p14:tracePt t="55171" x="6165850" y="2065338"/>
          <p14:tracePt t="55206" x="6157913" y="2065338"/>
          <p14:tracePt t="55280" x="6143625" y="2065338"/>
          <p14:tracePt t="55295" x="6137275" y="2065338"/>
          <p14:tracePt t="55302" x="6129338" y="2071688"/>
          <p14:tracePt t="55311" x="6122988" y="2071688"/>
          <p14:tracePt t="55325" x="6115050" y="2079625"/>
          <p14:tracePt t="55342" x="6094413" y="2079625"/>
          <p14:tracePt t="55360" x="6086475" y="2079625"/>
          <p14:tracePt t="55376" x="6065838" y="2085975"/>
          <p14:tracePt t="55394" x="6051550" y="2085975"/>
          <p14:tracePt t="55411" x="6029325" y="2085975"/>
          <p14:tracePt t="55428" x="6000750" y="2085975"/>
          <p14:tracePt t="55445" x="5980113" y="2085975"/>
          <p14:tracePt t="55462" x="5943600" y="2079625"/>
          <p14:tracePt t="55480" x="5908675" y="2065338"/>
          <p14:tracePt t="55497" x="5886450" y="2065338"/>
          <p14:tracePt t="55513" x="5872163" y="2065338"/>
          <p14:tracePt t="55530" x="5851525" y="2065338"/>
          <p14:tracePt t="55548" x="5837238" y="2057400"/>
          <p14:tracePt t="55564" x="5822950" y="2051050"/>
          <p14:tracePt t="55582" x="5800725" y="2051050"/>
          <p14:tracePt t="55615" x="5794375" y="2051050"/>
          <p14:tracePt t="55794" x="5794375" y="2043113"/>
          <p14:tracePt t="55800" x="5794375" y="2036763"/>
          <p14:tracePt t="55809" x="5794375" y="2028825"/>
          <p14:tracePt t="55820" x="5786438" y="2008188"/>
          <p14:tracePt t="55838" x="5786438" y="1993900"/>
          <p14:tracePt t="55856" x="5780088" y="1985963"/>
          <p14:tracePt t="56114" x="5780088" y="2000250"/>
          <p14:tracePt t="56123" x="5780088" y="2008188"/>
          <p14:tracePt t="56131" x="5780088" y="2022475"/>
          <p14:tracePt t="56146" x="5765800" y="2036763"/>
          <p14:tracePt t="56162" x="5757863" y="2043113"/>
          <p14:tracePt t="56179" x="5751513" y="2079625"/>
          <p14:tracePt t="56196" x="5729288" y="2100263"/>
          <p14:tracePt t="56213" x="5708650" y="2136775"/>
          <p14:tracePt t="56231" x="5686425" y="2179638"/>
          <p14:tracePt t="56248" x="5680075" y="2193925"/>
          <p14:tracePt t="56265" x="5680075" y="2208213"/>
          <p14:tracePt t="56282" x="5672138" y="2214563"/>
          <p14:tracePt t="56300" x="5672138" y="2228850"/>
          <p14:tracePt t="56316" x="5672138" y="2236788"/>
          <p14:tracePt t="56334" x="5665788" y="2257425"/>
          <p14:tracePt t="56351" x="5665788" y="2271713"/>
          <p14:tracePt t="56464" x="5665788" y="2279650"/>
          <p14:tracePt t="56489" x="5665788" y="2286000"/>
          <p14:tracePt t="56497" x="5672138" y="2293938"/>
          <p14:tracePt t="56505" x="5694363" y="2293938"/>
          <p14:tracePt t="56522" x="5722938" y="2300288"/>
          <p14:tracePt t="56539" x="5765800" y="2308225"/>
          <p14:tracePt t="56557" x="5822950" y="2314575"/>
          <p14:tracePt t="56574" x="5886450" y="2293938"/>
          <p14:tracePt t="56591" x="5908675" y="2286000"/>
          <p14:tracePt t="56607" x="5937250" y="2286000"/>
          <p14:tracePt t="56624" x="5951538" y="2286000"/>
          <p14:tracePt t="56641" x="5986463" y="2286000"/>
          <p14:tracePt t="56658" x="6015038" y="2279650"/>
          <p14:tracePt t="56661" x="6037263" y="2271713"/>
          <p14:tracePt t="56675" x="6080125" y="2251075"/>
          <p14:tracePt t="56693" x="6115050" y="2222500"/>
          <p14:tracePt t="56709" x="6151563" y="2200275"/>
          <p14:tracePt t="56726" x="6172200" y="2179638"/>
          <p14:tracePt t="56760" x="6180138" y="2171700"/>
          <p14:tracePt t="56825" x="6186488" y="2171700"/>
          <p14:tracePt t="56832" x="6208713" y="2171700"/>
          <p14:tracePt t="56841" x="6223000" y="2165350"/>
          <p14:tracePt t="56849" x="6251575" y="2151063"/>
          <p14:tracePt t="56863" x="6265863" y="2143125"/>
          <p14:tracePt t="56880" x="6272213" y="2143125"/>
          <p14:tracePt t="56897" x="6286500" y="2136775"/>
          <p14:tracePt t="56974" x="6294438" y="2136775"/>
          <p14:tracePt t="57005" x="6300788" y="2136775"/>
          <p14:tracePt t="57012" x="6308725" y="2136775"/>
          <p14:tracePt t="57029" x="6315075" y="2136775"/>
          <p14:tracePt t="57067" x="6323013" y="2136775"/>
          <p14:tracePt t="57075" x="6337300" y="2136775"/>
          <p14:tracePt t="57085" x="6337300" y="2128838"/>
          <p14:tracePt t="57102" x="6343650" y="2128838"/>
          <p14:tracePt t="57120" x="6357938" y="2128838"/>
          <p14:tracePt t="57136" x="6365875" y="2128838"/>
          <p14:tracePt t="57171" x="6386513" y="2128838"/>
          <p14:tracePt t="57188" x="6408738" y="2128838"/>
          <p14:tracePt t="57205" x="6437313" y="2122488"/>
          <p14:tracePt t="57223" x="6457950" y="2114550"/>
          <p14:tracePt t="57239" x="6457950" y="2108200"/>
          <p14:tracePt t="57435" x="6457950" y="2114550"/>
          <p14:tracePt t="57443" x="6457950" y="2128838"/>
          <p14:tracePt t="57459" x="6457950" y="2136775"/>
          <p14:tracePt t="57467" x="6457950" y="2151063"/>
          <p14:tracePt t="57505" x="6457950" y="2157413"/>
          <p14:tracePt t="57521" x="6457950" y="2165350"/>
          <p14:tracePt t="57529" x="6457950" y="2171700"/>
          <p14:tracePt t="57536" x="6457950" y="2179638"/>
          <p14:tracePt t="57547" x="6457950" y="2185988"/>
          <p14:tracePt t="57564" x="6457950" y="2208213"/>
          <p14:tracePt t="57582" x="6451600" y="2243138"/>
          <p14:tracePt t="57598" x="6451600" y="2251075"/>
          <p14:tracePt t="57615" x="6451600" y="2257425"/>
          <p14:tracePt t="58013" x="6451600" y="2265363"/>
          <p14:tracePt t="58021" x="6443663" y="2265363"/>
          <p14:tracePt t="58029" x="6443663" y="2271713"/>
          <p14:tracePt t="58263" x="6429375" y="2271713"/>
          <p14:tracePt t="58270" x="6415088" y="2271713"/>
          <p14:tracePt t="58281" x="6408738" y="2271713"/>
          <p14:tracePt t="58298" x="6386513" y="2271713"/>
          <p14:tracePt t="58316" x="6380163" y="2271713"/>
          <p14:tracePt t="58350" x="6372225" y="2271713"/>
          <p14:tracePt t="58372" x="6357938" y="2271713"/>
          <p14:tracePt t="58388" x="6351588" y="2271713"/>
          <p14:tracePt t="58404" x="6343650" y="2271713"/>
          <p14:tracePt t="58419" x="6337300" y="2271713"/>
          <p14:tracePt t="58435" x="6329363" y="2271713"/>
          <p14:tracePt t="58452" x="6323013" y="2265363"/>
          <p14:tracePt t="58469" x="6294438" y="2265363"/>
          <p14:tracePt t="58486" x="6286500" y="2265363"/>
          <p14:tracePt t="58505" x="6272213" y="2257425"/>
          <p14:tracePt t="58621" x="6265863" y="2243138"/>
          <p14:tracePt t="58637" x="6265863" y="2236788"/>
          <p14:tracePt t="58701" x="6265863" y="2228850"/>
          <p14:tracePt t="58722" x="6265863" y="2222500"/>
          <p14:tracePt t="58746" x="6265863" y="2214563"/>
          <p14:tracePt t="58763" x="6265863" y="2208213"/>
          <p14:tracePt t="58935" x="6257925" y="2208213"/>
          <p14:tracePt t="58951" x="6257925" y="2214563"/>
          <p14:tracePt t="58964" x="6251575" y="2214563"/>
          <p14:tracePt t="58973" x="6251575" y="2222500"/>
          <p14:tracePt t="59075" x="6251575" y="2228850"/>
          <p14:tracePt t="59092" x="6243638" y="2228850"/>
          <p14:tracePt t="59207" x="6243638" y="2236788"/>
          <p14:tracePt t="59215" x="6237288" y="2236788"/>
          <p14:tracePt t="59225" x="6229350" y="2236788"/>
          <p14:tracePt t="59239" x="6215063" y="2236788"/>
          <p14:tracePt t="59256" x="6186488" y="2236788"/>
          <p14:tracePt t="59272" x="6143625" y="2236788"/>
          <p14:tracePt t="59290" x="6129338" y="2236788"/>
          <p14:tracePt t="59307" x="6100763" y="2236788"/>
          <p14:tracePt t="59323" x="6029325" y="2236788"/>
          <p14:tracePt t="59341" x="5986463" y="2236788"/>
          <p14:tracePt t="59358" x="5943600" y="2236788"/>
          <p14:tracePt t="59375" x="5908675" y="2236788"/>
          <p14:tracePt t="59392" x="5865813" y="2236788"/>
          <p14:tracePt t="59410" x="5815013" y="2236788"/>
          <p14:tracePt t="59429" x="5794375" y="2236788"/>
          <p14:tracePt t="59443" x="5765800" y="2257425"/>
          <p14:tracePt t="59461" x="5722938" y="2271713"/>
          <p14:tracePt t="59478" x="5700713" y="2286000"/>
          <p14:tracePt t="59494" x="5665788" y="2300288"/>
          <p14:tracePt t="59512" x="5586413" y="2322513"/>
          <p14:tracePt t="59529" x="5543550" y="2328863"/>
          <p14:tracePt t="59546" x="5500688" y="2357438"/>
          <p14:tracePt t="59563" x="5486400" y="2365375"/>
          <p14:tracePt t="59581" x="5480050" y="2365375"/>
          <p14:tracePt t="59840" x="5500688" y="2371725"/>
          <p14:tracePt t="59848" x="5514975" y="2379663"/>
          <p14:tracePt t="59857" x="5537200" y="2379663"/>
          <p14:tracePt t="59872" x="5608638" y="2379663"/>
          <p14:tracePt t="59888" x="5665788" y="2379663"/>
          <p14:tracePt t="59905" x="5715000" y="2371725"/>
          <p14:tracePt t="59922" x="5751513" y="2365375"/>
          <p14:tracePt t="59940" x="5772150" y="2357438"/>
          <p14:tracePt t="59956" x="5794375" y="2357438"/>
          <p14:tracePt t="59990" x="5800725" y="2351088"/>
          <p14:tracePt t="60008" x="5815013" y="2351088"/>
          <p14:tracePt t="60042" x="5837238" y="2357438"/>
          <p14:tracePt t="60059" x="5851525" y="2357438"/>
          <p14:tracePt t="60076" x="5872163" y="2357438"/>
          <p14:tracePt t="60110" x="5880100" y="2357438"/>
          <p14:tracePt t="60127" x="5894388" y="2357438"/>
          <p14:tracePt t="60144" x="5922963" y="2357438"/>
          <p14:tracePt t="60161" x="5929313" y="2357438"/>
          <p14:tracePt t="60178" x="5943600" y="2357438"/>
          <p14:tracePt t="60196" x="5951538" y="2357438"/>
          <p14:tracePt t="60332" x="5951538" y="2365375"/>
          <p14:tracePt t="60340" x="5951538" y="2371725"/>
          <p14:tracePt t="60349" x="5951538" y="2386013"/>
          <p14:tracePt t="60366" x="5957888" y="2414588"/>
          <p14:tracePt t="60383" x="5965825" y="2443163"/>
          <p14:tracePt t="60400" x="5965825" y="2479675"/>
          <p14:tracePt t="60418" x="5986463" y="2528888"/>
          <p14:tracePt t="60436" x="5986463" y="2551113"/>
          <p14:tracePt t="60701" x="5986463" y="2557463"/>
          <p14:tracePt t="60706" x="5980113" y="2557463"/>
          <p14:tracePt t="60715" x="5965825" y="2557463"/>
          <p14:tracePt t="60725" x="5951538" y="2565400"/>
          <p14:tracePt t="60742" x="5929313" y="2571750"/>
          <p14:tracePt t="60759" x="5894388" y="2579688"/>
          <p14:tracePt t="60776" x="5843588" y="2600325"/>
          <p14:tracePt t="60794" x="5815013" y="2608263"/>
          <p14:tracePt t="60811" x="5780088" y="2608263"/>
          <p14:tracePt t="60828" x="5737225" y="2622550"/>
          <p14:tracePt t="60845" x="5672138" y="2622550"/>
          <p14:tracePt t="60862" x="5622925" y="2622550"/>
          <p14:tracePt t="60879" x="5557838" y="2671763"/>
          <p14:tracePt t="60896" x="5429250" y="2751138"/>
          <p14:tracePt t="60914" x="5386388" y="2779713"/>
          <p14:tracePt t="60930" x="5337175" y="2814638"/>
          <p14:tracePt t="60948" x="5300663" y="2836863"/>
          <p14:tracePt t="60965" x="5257800" y="2857500"/>
          <p14:tracePt t="60982" x="5243513" y="2865438"/>
          <p14:tracePt t="60999" x="5214938" y="2871788"/>
          <p14:tracePt t="61015" x="5200650" y="2871788"/>
          <p14:tracePt t="61033" x="5186363" y="2879725"/>
          <p14:tracePt t="61050" x="5143500" y="2894013"/>
          <p14:tracePt t="61067" x="5122863" y="2914650"/>
          <p14:tracePt t="61083" x="5094288" y="2928938"/>
          <p14:tracePt t="61101" x="5072063" y="2936875"/>
          <p14:tracePt t="61118" x="5057775" y="2936875"/>
          <p14:tracePt t="61135" x="5051425" y="2943225"/>
          <p14:tracePt t="61271" x="5080000" y="2943225"/>
          <p14:tracePt t="61277" x="5129213" y="2922588"/>
          <p14:tracePt t="61289" x="5194300" y="2894013"/>
          <p14:tracePt t="61306" x="5280025" y="2836863"/>
          <p14:tracePt t="61323" x="5400675" y="2800350"/>
          <p14:tracePt t="61340" x="5480050" y="2786063"/>
          <p14:tracePt t="61357" x="5508625" y="2771775"/>
          <p14:tracePt t="61374" x="5551488" y="2765425"/>
          <p14:tracePt t="61394" x="5586413" y="2751138"/>
          <p14:tracePt t="61410" x="5608638" y="2736850"/>
          <p14:tracePt t="61426" x="5614988" y="2736850"/>
          <p14:tracePt t="61535" x="5614988" y="2743200"/>
          <p14:tracePt t="61543" x="5614988" y="2751138"/>
          <p14:tracePt t="61550" x="5608638" y="2771775"/>
          <p14:tracePt t="61562" x="5600700" y="2771775"/>
          <p14:tracePt t="61579" x="5594350" y="2794000"/>
          <p14:tracePt t="61596" x="5586413" y="2794000"/>
          <p14:tracePt t="61613" x="5580063" y="2794000"/>
          <p14:tracePt t="61707" x="5580063" y="2808288"/>
          <p14:tracePt t="61723" x="5572125" y="2808288"/>
          <p14:tracePt t="61730" x="5572125" y="2814638"/>
          <p14:tracePt t="61739" x="5565775" y="2814638"/>
          <p14:tracePt t="61751" x="5557838" y="2828925"/>
          <p14:tracePt t="61767" x="5551488" y="2836863"/>
          <p14:tracePt t="61784" x="5537200" y="2851150"/>
          <p14:tracePt t="61802" x="5522913" y="2857500"/>
          <p14:tracePt t="61819" x="5500688" y="2865438"/>
          <p14:tracePt t="61835" x="5465763" y="2879725"/>
          <p14:tracePt t="61853" x="5437188" y="2900363"/>
          <p14:tracePt t="61871" x="5408613" y="2922588"/>
          <p14:tracePt t="61887" x="5386388" y="2928938"/>
          <p14:tracePt t="61905" x="5372100" y="2928938"/>
          <p14:tracePt t="61922" x="5365750" y="2928938"/>
          <p14:tracePt t="61939" x="5357813" y="2936875"/>
          <p14:tracePt t="61956" x="5351463" y="2943225"/>
          <p14:tracePt t="61973" x="5337175" y="2951163"/>
          <p14:tracePt t="61990" x="5314950" y="2957513"/>
          <p14:tracePt t="62007" x="5286375" y="2971800"/>
          <p14:tracePt t="62024" x="5265738" y="2986088"/>
          <p14:tracePt t="62041" x="5251450" y="3000375"/>
          <p14:tracePt t="62058" x="5237163" y="3014663"/>
          <p14:tracePt t="62075" x="5214938" y="3014663"/>
          <p14:tracePt t="62092" x="5200650" y="3014663"/>
          <p14:tracePt t="62110" x="5186363" y="3014663"/>
          <p14:tracePt t="62126" x="5172075" y="3022600"/>
          <p14:tracePt t="62144" x="5151438" y="3036888"/>
          <p14:tracePt t="62160" x="5151438" y="3043238"/>
          <p14:tracePt t="62177" x="5143500" y="3057525"/>
          <p14:tracePt t="62195" x="5143500" y="3100388"/>
          <p14:tracePt t="62229" x="5143500" y="3108325"/>
          <p14:tracePt t="62370" x="5151438" y="3108325"/>
          <p14:tracePt t="62379" x="5157788" y="3094038"/>
          <p14:tracePt t="62387" x="5165725" y="3094038"/>
          <p14:tracePt t="62399" x="5172075" y="3094038"/>
          <p14:tracePt t="62417" x="5172075" y="3086100"/>
          <p14:tracePt t="62434" x="5194300" y="3079750"/>
          <p14:tracePt t="62451" x="5200650" y="3079750"/>
          <p14:tracePt t="62468" x="5222875" y="3071813"/>
          <p14:tracePt t="62485" x="5243513" y="3065463"/>
          <p14:tracePt t="62502" x="5280025" y="3043238"/>
          <p14:tracePt t="62520" x="5329238" y="3022600"/>
          <p14:tracePt t="62536" x="5351463" y="3014663"/>
          <p14:tracePt t="62553" x="5372100" y="3014663"/>
          <p14:tracePt t="62571" x="5380038" y="3014663"/>
          <p14:tracePt t="62588" x="5394325" y="3008313"/>
          <p14:tracePt t="62605" x="5414963" y="3008313"/>
          <p14:tracePt t="62622" x="5422900" y="3008313"/>
          <p14:tracePt t="62639" x="5443538" y="3008313"/>
          <p14:tracePt t="62656" x="5486400" y="3000375"/>
          <p14:tracePt t="62673" x="5522913" y="3000375"/>
          <p14:tracePt t="62690" x="5537200" y="2994025"/>
          <p14:tracePt t="62708" x="5543550" y="2994025"/>
          <p14:tracePt t="63137" x="5543550" y="2986088"/>
          <p14:tracePt t="63144" x="5551488" y="2986088"/>
          <p14:tracePt t="63154" x="5557838" y="2986088"/>
          <p14:tracePt t="63169" x="5572125" y="2986088"/>
          <p14:tracePt t="63185" x="5580063" y="2986088"/>
          <p14:tracePt t="63203" x="5586413" y="2986088"/>
          <p14:tracePt t="63276" x="5594350" y="2986088"/>
          <p14:tracePt t="63292" x="5600700" y="2986088"/>
          <p14:tracePt t="63300" x="5608638" y="2986088"/>
          <p14:tracePt t="63309" x="5614988" y="2986088"/>
          <p14:tracePt t="63324" x="5629275" y="2986088"/>
          <p14:tracePt t="63357" x="5637213" y="2986088"/>
          <p14:tracePt t="63456" x="5643563" y="2986088"/>
          <p14:tracePt t="63464" x="5651500" y="2986088"/>
          <p14:tracePt t="63472" x="5657850" y="2986088"/>
          <p14:tracePt t="63480" x="5657850" y="2994025"/>
          <p14:tracePt t="63493" x="5665788" y="2994025"/>
          <p14:tracePt t="63510" x="5680075" y="3000375"/>
          <p14:tracePt t="63527" x="5708650" y="3008313"/>
          <p14:tracePt t="63544" x="5715000" y="3008313"/>
          <p14:tracePt t="63562" x="5729288" y="3008313"/>
          <p14:tracePt t="63579" x="5737225" y="3008313"/>
          <p14:tracePt t="63596" x="5743575" y="3008313"/>
          <p14:tracePt t="63599" x="5751513" y="3008313"/>
          <p14:tracePt t="63629" x="5757863" y="3008313"/>
          <p14:tracePt t="63698" x="5765800" y="3008313"/>
          <p14:tracePt t="63706" x="5765800" y="3014663"/>
          <p14:tracePt t="63731" x="5772150" y="3014663"/>
          <p14:tracePt t="63747" x="5780088" y="3014663"/>
          <p14:tracePt t="63763" x="5786438" y="3014663"/>
          <p14:tracePt t="63770" x="5794375" y="3014663"/>
          <p14:tracePt t="63784" x="5800725" y="3014663"/>
          <p14:tracePt t="63809" x="5808663" y="3014663"/>
          <p14:tracePt t="63824" x="5815013" y="3014663"/>
          <p14:tracePt t="63841" x="5822950" y="3008313"/>
          <p14:tracePt t="63856" x="5822950" y="3000375"/>
          <p14:tracePt t="63869" x="5829300" y="3000375"/>
          <p14:tracePt t="64010" x="5837238" y="3000375"/>
          <p14:tracePt t="64239" x="5843588" y="3000375"/>
          <p14:tracePt t="64481" x="5808663" y="3000375"/>
          <p14:tracePt t="64489" x="5780088" y="3008313"/>
          <p14:tracePt t="64501" x="5751513" y="3014663"/>
          <p14:tracePt t="64519" x="5637213" y="3051175"/>
          <p14:tracePt t="64536" x="5514975" y="3079750"/>
          <p14:tracePt t="64553" x="5408613" y="3108325"/>
          <p14:tracePt t="64570" x="5294313" y="3108325"/>
          <p14:tracePt t="64587" x="5172075" y="3136900"/>
          <p14:tracePt t="64604" x="5008563" y="3222625"/>
          <p14:tracePt t="64621" x="4908550" y="3265488"/>
          <p14:tracePt t="64639" x="4808538" y="3308350"/>
          <p14:tracePt t="64655" x="4722813" y="3379788"/>
          <p14:tracePt t="64672" x="4643438" y="3429000"/>
          <p14:tracePt t="64690" x="4557713" y="3494088"/>
          <p14:tracePt t="64707" x="4537075" y="3508375"/>
          <p14:tracePt t="64724" x="4508500" y="3551238"/>
          <p14:tracePt t="64741" x="4471988" y="3571875"/>
          <p14:tracePt t="64758" x="4457700" y="3586163"/>
          <p14:tracePt t="64775" x="4437063" y="3614738"/>
          <p14:tracePt t="64792" x="4422775" y="3643313"/>
          <p14:tracePt t="64809" x="4422775" y="3679825"/>
          <p14:tracePt t="64826" x="4414838" y="3714750"/>
          <p14:tracePt t="64843" x="4408488" y="3743325"/>
          <p14:tracePt t="64860" x="4408488" y="3757613"/>
          <p14:tracePt t="64877" x="4400550" y="3786188"/>
          <p14:tracePt t="65068" x="4408488" y="3786188"/>
          <p14:tracePt t="65075" x="4414838" y="3786188"/>
          <p14:tracePt t="65082" x="4429125" y="3786188"/>
          <p14:tracePt t="65100" x="4443413" y="3779838"/>
          <p14:tracePt t="65117" x="4479925" y="3771900"/>
          <p14:tracePt t="65134" x="4522788" y="3751263"/>
          <p14:tracePt t="65151" x="4608513" y="3708400"/>
          <p14:tracePt t="65168" x="4651375" y="3700463"/>
          <p14:tracePt t="65185" x="4694238" y="3694113"/>
          <p14:tracePt t="65203" x="4729163" y="3686175"/>
          <p14:tracePt t="65220" x="4772025" y="3679825"/>
          <p14:tracePt t="65238" x="4837113" y="3657600"/>
          <p14:tracePt t="65254" x="4872038" y="3636963"/>
          <p14:tracePt t="65271" x="4914900" y="3600450"/>
          <p14:tracePt t="65288" x="4937125" y="3579813"/>
          <p14:tracePt t="65305" x="4951413" y="3565525"/>
          <p14:tracePt t="65322" x="4965700" y="3557588"/>
          <p14:tracePt t="65339" x="4994275" y="3557588"/>
          <p14:tracePt t="65356" x="5000625" y="3557588"/>
          <p14:tracePt t="65373" x="5037138" y="3557588"/>
          <p14:tracePt t="65390" x="5086350" y="3551238"/>
          <p14:tracePt t="65407" x="5137150" y="3522663"/>
          <p14:tracePt t="65424" x="5200650" y="3465513"/>
          <p14:tracePt t="65442" x="5272088" y="3386138"/>
          <p14:tracePt t="65458" x="5322888" y="3328988"/>
          <p14:tracePt t="65475" x="5337175" y="3314700"/>
          <p14:tracePt t="65493" x="5351463" y="3314700"/>
          <p14:tracePt t="65510" x="5365750" y="3314700"/>
          <p14:tracePt t="65527" x="5372100" y="3314700"/>
          <p14:tracePt t="65544" x="5400675" y="3322638"/>
          <p14:tracePt t="65561" x="5437188" y="3328988"/>
          <p14:tracePt t="65578" x="5457825" y="3328988"/>
          <p14:tracePt t="65595" x="5514975" y="3328988"/>
          <p14:tracePt t="65613" x="5537200" y="3308350"/>
          <p14:tracePt t="65629" x="5608638" y="3265488"/>
          <p14:tracePt t="65646" x="5629275" y="3243263"/>
          <p14:tracePt t="65664" x="5651500" y="3236913"/>
          <p14:tracePt t="65698" x="5657850" y="3236913"/>
          <p14:tracePt t="65817" x="5665788" y="3228975"/>
          <p14:tracePt t="65839" x="5665788" y="3222625"/>
          <p14:tracePt t="65846" x="5672138" y="3222625"/>
          <p14:tracePt t="65878" x="5686425" y="3222625"/>
          <p14:tracePt t="65895" x="5694363" y="3222625"/>
          <p14:tracePt t="65902" x="5708650" y="3214688"/>
          <p14:tracePt t="65910" x="5715000" y="3214688"/>
          <p14:tracePt t="65920" x="5729288" y="3208338"/>
          <p14:tracePt t="65937" x="5751513" y="3194050"/>
          <p14:tracePt t="65954" x="5786438" y="3157538"/>
          <p14:tracePt t="65956" x="5800725" y="3136900"/>
          <p14:tracePt t="65971" x="5822950" y="3108325"/>
          <p14:tracePt t="65988" x="5837238" y="3094038"/>
          <p14:tracePt t="66023" x="5843588" y="3094038"/>
          <p14:tracePt t="66040" x="5843588" y="3086100"/>
          <p14:tracePt t="66056" x="5851525" y="3086100"/>
          <p14:tracePt t="66074" x="5857875" y="3086100"/>
          <p14:tracePt t="66091" x="5865813" y="3079750"/>
          <p14:tracePt t="66095" x="5872163" y="3079750"/>
          <p14:tracePt t="66215" x="5880100" y="3079750"/>
          <p14:tracePt t="66261" x="5886450" y="3079750"/>
          <p14:tracePt t="66276" x="5886450" y="3071813"/>
          <p14:tracePt t="66284" x="5900738" y="3057525"/>
          <p14:tracePt t="66296" x="5900738" y="3051175"/>
          <p14:tracePt t="66313" x="5908675" y="3043238"/>
          <p14:tracePt t="66332" x="5922963" y="3036888"/>
          <p14:tracePt t="66347" x="5929313" y="3028950"/>
          <p14:tracePt t="66364" x="5929313" y="3022600"/>
          <p14:tracePt t="66382" x="5943600" y="3008313"/>
          <p14:tracePt t="66399" x="5951538" y="2994025"/>
          <p14:tracePt t="66440" x="5957888" y="2994025"/>
          <p14:tracePt t="66450" x="5957888" y="3022600"/>
          <p14:tracePt t="66467" x="5980113" y="3100388"/>
          <p14:tracePt t="66484" x="6000750" y="3151188"/>
          <p14:tracePt t="66501" x="6008688" y="3171825"/>
          <p14:tracePt t="66518" x="6015038" y="3179763"/>
          <p14:tracePt t="66535" x="6022975" y="3186113"/>
          <p14:tracePt t="66552" x="6022975" y="3208338"/>
          <p14:tracePt t="66570" x="6029325" y="3251200"/>
          <p14:tracePt t="66586" x="6029325" y="3314700"/>
          <p14:tracePt t="66604" x="6051550" y="3371850"/>
          <p14:tracePt t="66621" x="6057900" y="3379788"/>
          <p14:tracePt t="66638" x="6057900" y="3386138"/>
          <p14:tracePt t="66654" x="6057900" y="3394075"/>
          <p14:tracePt t="66672" x="6065838" y="3394075"/>
          <p14:tracePt t="66690" x="6072188" y="3394075"/>
          <p14:tracePt t="66754" x="6072188" y="3400425"/>
          <p14:tracePt t="66769" x="6080125" y="3408363"/>
          <p14:tracePt t="66777" x="6100763" y="3414713"/>
          <p14:tracePt t="66794" x="6115050" y="3414713"/>
          <p14:tracePt t="66800" x="6129338" y="3414713"/>
          <p14:tracePt t="66809" x="6151563" y="3429000"/>
          <p14:tracePt t="66825" x="6180138" y="3436938"/>
          <p14:tracePt t="66842" x="6208713" y="3451225"/>
          <p14:tracePt t="66860" x="6243638" y="3465513"/>
          <p14:tracePt t="66876" x="6280150" y="3479800"/>
          <p14:tracePt t="66880" x="6294438" y="3486150"/>
          <p14:tracePt t="66894" x="6323013" y="3494088"/>
          <p14:tracePt t="66911" x="6343650" y="3500438"/>
          <p14:tracePt t="66929" x="6343650" y="3508375"/>
          <p14:tracePt t="67051" x="6351588" y="3508375"/>
          <p14:tracePt t="67067" x="6365875" y="3514725"/>
          <p14:tracePt t="67075" x="6372225" y="3522663"/>
          <p14:tracePt t="67083" x="6380163" y="3536950"/>
          <p14:tracePt t="67099" x="6408738" y="3565525"/>
          <p14:tracePt t="67103" x="6415088" y="3571875"/>
          <p14:tracePt t="67116" x="6415088" y="3579813"/>
          <p14:tracePt t="67133" x="6429375" y="3586163"/>
          <p14:tracePt t="67150" x="6437313" y="3586163"/>
          <p14:tracePt t="67185" x="6437313" y="3594100"/>
          <p14:tracePt t="67207" x="6437313" y="3600450"/>
          <p14:tracePt t="67223" x="6437313" y="3608388"/>
          <p14:tracePt t="67239" x="6437313" y="3614738"/>
          <p14:tracePt t="67253" x="6437313" y="3622675"/>
          <p14:tracePt t="67270" x="6423025" y="3622675"/>
          <p14:tracePt t="67304" x="6408738" y="3629025"/>
          <p14:tracePt t="67321" x="6386513" y="3629025"/>
          <p14:tracePt t="67338" x="6357938" y="3636963"/>
          <p14:tracePt t="67355" x="6343650" y="3636963"/>
          <p14:tracePt t="67372" x="6315075" y="3643313"/>
          <p14:tracePt t="67390" x="6294438" y="3643313"/>
          <p14:tracePt t="67408" x="6251575" y="3643313"/>
          <p14:tracePt t="67424" x="6237288" y="3643313"/>
          <p14:tracePt t="67441" x="6215063" y="3643313"/>
          <p14:tracePt t="67458" x="6194425" y="3643313"/>
          <p14:tracePt t="67475" x="6180138" y="3643313"/>
          <p14:tracePt t="67493" x="6157913" y="3636963"/>
          <p14:tracePt t="67510" x="6108700" y="3608388"/>
          <p14:tracePt t="67527" x="6065838" y="3594100"/>
          <p14:tracePt t="67543" x="6022975" y="3571875"/>
          <p14:tracePt t="67560" x="5994400" y="3543300"/>
          <p14:tracePt t="67577" x="5972175" y="3529013"/>
          <p14:tracePt t="67594" x="5951538" y="3500438"/>
          <p14:tracePt t="67598" x="5951538" y="3494088"/>
          <p14:tracePt t="67612" x="5922963" y="3479800"/>
          <p14:tracePt t="67629" x="5908675" y="3436938"/>
          <p14:tracePt t="67647" x="5900738" y="3386138"/>
          <p14:tracePt t="67663" x="5900738" y="3294063"/>
          <p14:tracePt t="67680" x="5886450" y="3165475"/>
          <p14:tracePt t="67697" x="5880100" y="2979738"/>
          <p14:tracePt t="67714" x="5880100" y="2908300"/>
          <p14:tracePt t="67731" x="5872163" y="2851150"/>
          <p14:tracePt t="67748" x="5872163" y="2814638"/>
          <p14:tracePt t="67766" x="5872163" y="2794000"/>
          <p14:tracePt t="67782" x="5872163" y="2757488"/>
          <p14:tracePt t="67800" x="5880100" y="2686050"/>
          <p14:tracePt t="67817" x="5900738" y="2608263"/>
          <p14:tracePt t="67833" x="5937250" y="2508250"/>
          <p14:tracePt t="67851" x="5951538" y="2336800"/>
          <p14:tracePt t="67868" x="5986463" y="2193925"/>
          <p14:tracePt t="67886" x="6022975" y="2128838"/>
          <p14:tracePt t="67902" x="6037263" y="2114550"/>
          <p14:tracePt t="67920" x="6057900" y="2093913"/>
          <p14:tracePt t="67936" x="6086475" y="2043113"/>
          <p14:tracePt t="67953" x="6115050" y="1936750"/>
          <p14:tracePt t="67970" x="6129338" y="1865313"/>
          <p14:tracePt t="67988" x="6186488" y="1779588"/>
          <p14:tracePt t="68005" x="6223000" y="1743075"/>
          <p14:tracePt t="68022" x="6257925" y="1714500"/>
          <p14:tracePt t="68039" x="6280150" y="1700213"/>
          <p14:tracePt t="68056" x="6323013" y="1657350"/>
          <p14:tracePt t="68073" x="6357938" y="1636713"/>
          <p14:tracePt t="68091" x="6394450" y="1636713"/>
          <p14:tracePt t="68107" x="6457950" y="1651000"/>
          <p14:tracePt t="68125" x="6523038" y="1679575"/>
          <p14:tracePt t="68142" x="6586538" y="1700213"/>
          <p14:tracePt t="68159" x="6680200" y="1728788"/>
          <p14:tracePt t="68175" x="6729413" y="1743075"/>
          <p14:tracePt t="68192" x="6751638" y="1751013"/>
          <p14:tracePt t="68209" x="6794500" y="1785938"/>
          <p14:tracePt t="68226" x="6815138" y="1822450"/>
          <p14:tracePt t="68244" x="6872288" y="1885950"/>
          <p14:tracePt t="68261" x="6937375" y="2051050"/>
          <p14:tracePt t="68278" x="6972300" y="2128838"/>
          <p14:tracePt t="68295" x="6994525" y="2165350"/>
          <p14:tracePt t="68312" x="7015163" y="2222500"/>
          <p14:tracePt t="68330" x="7043738" y="2286000"/>
          <p14:tracePt t="68346" x="7051675" y="2343150"/>
          <p14:tracePt t="68363" x="7080250" y="2422525"/>
          <p14:tracePt t="68381" x="7115175" y="2514600"/>
          <p14:tracePt t="68398" x="7129463" y="2593975"/>
          <p14:tracePt t="68416" x="7151688" y="2765425"/>
          <p14:tracePt t="68432" x="7165975" y="2843213"/>
          <p14:tracePt t="68450" x="7172325" y="2922588"/>
          <p14:tracePt t="68466" x="7172325" y="2986088"/>
          <p14:tracePt t="68484" x="7180263" y="3071813"/>
          <p14:tracePt t="68502" x="7172325" y="3222625"/>
          <p14:tracePt t="68519" x="7143750" y="3336925"/>
          <p14:tracePt t="68535" x="7143750" y="3386138"/>
          <p14:tracePt t="68552" x="7123113" y="3451225"/>
          <p14:tracePt t="68569" x="7108825" y="3522663"/>
          <p14:tracePt t="68586" x="7086600" y="3586163"/>
          <p14:tracePt t="68604" x="7051675" y="3651250"/>
          <p14:tracePt t="68620" x="7043738" y="3700463"/>
          <p14:tracePt t="68637" x="6994525" y="3751263"/>
          <p14:tracePt t="68654" x="6958013" y="3800475"/>
          <p14:tracePt t="68671" x="6929438" y="3836988"/>
          <p14:tracePt t="68688" x="6880225" y="3871913"/>
          <p14:tracePt t="68690" x="6865938" y="3879850"/>
          <p14:tracePt t="68705" x="6823075" y="3908425"/>
          <p14:tracePt t="68722" x="6794500" y="3937000"/>
          <p14:tracePt t="68740" x="6743700" y="3957638"/>
          <p14:tracePt t="68757" x="6700838" y="3994150"/>
          <p14:tracePt t="68773" x="6615113" y="4022725"/>
          <p14:tracePt t="68791" x="6529388" y="4029075"/>
          <p14:tracePt t="68808" x="6386513" y="4043363"/>
          <p14:tracePt t="68825" x="6300788" y="4051300"/>
          <p14:tracePt t="68842" x="6208713" y="4051300"/>
          <p14:tracePt t="68860" x="6100763" y="4043363"/>
          <p14:tracePt t="68876" x="5994400" y="4029075"/>
          <p14:tracePt t="68893" x="5857875" y="4008438"/>
          <p14:tracePt t="68910" x="5780088" y="3986213"/>
          <p14:tracePt t="68927" x="5700713" y="3979863"/>
          <p14:tracePt t="68944" x="5614988" y="3957638"/>
          <p14:tracePt t="68962" x="5543550" y="3914775"/>
          <p14:tracePt t="68979" x="5451475" y="3843338"/>
          <p14:tracePt t="68996" x="5394325" y="3779838"/>
          <p14:tracePt t="69012" x="5357813" y="3722688"/>
          <p14:tracePt t="69030" x="5322888" y="3657600"/>
          <p14:tracePt t="69047" x="5308600" y="3614738"/>
          <p14:tracePt t="69064" x="5286375" y="3565525"/>
          <p14:tracePt t="69081" x="5280025" y="3522663"/>
          <p14:tracePt t="69099" x="5280025" y="3457575"/>
          <p14:tracePt t="69115" x="5294313" y="3328988"/>
          <p14:tracePt t="69132" x="5308600" y="3186113"/>
          <p14:tracePt t="69149" x="5314950" y="3008313"/>
          <p14:tracePt t="69166" x="5329238" y="2822575"/>
          <p14:tracePt t="69183" x="5365750" y="2693988"/>
          <p14:tracePt t="69202" x="5394325" y="2579688"/>
          <p14:tracePt t="69218" x="5437188" y="2451100"/>
          <p14:tracePt t="69235" x="5465763" y="2357438"/>
          <p14:tracePt t="69252" x="5551488" y="2200275"/>
          <p14:tracePt t="69269" x="5600700" y="2100263"/>
          <p14:tracePt t="69286" x="5651500" y="1951038"/>
          <p14:tracePt t="69303" x="5722938" y="1851025"/>
          <p14:tracePt t="69321" x="5786438" y="1779588"/>
          <p14:tracePt t="69338" x="5886450" y="1728788"/>
          <p14:tracePt t="69354" x="5951538" y="1708150"/>
          <p14:tracePt t="69372" x="6008688" y="1671638"/>
          <p14:tracePt t="69389" x="6080125" y="1636713"/>
          <p14:tracePt t="69406" x="6157913" y="1614488"/>
          <p14:tracePt t="69423" x="6272213" y="1557338"/>
          <p14:tracePt t="69440" x="6386513" y="1557338"/>
          <p14:tracePt t="69458" x="6480175" y="1557338"/>
          <p14:tracePt t="69474" x="6594475" y="1571625"/>
          <p14:tracePt t="69491" x="6715125" y="1593850"/>
          <p14:tracePt t="69509" x="6865938" y="1608138"/>
          <p14:tracePt t="69525" x="6980238" y="1636713"/>
          <p14:tracePt t="69542" x="7043738" y="1651000"/>
          <p14:tracePt t="69560" x="7094538" y="1665288"/>
          <p14:tracePt t="69577" x="7158038" y="1671638"/>
          <p14:tracePt t="69594" x="7194550" y="1693863"/>
          <p14:tracePt t="69597" x="7215188" y="1714500"/>
          <p14:tracePt t="69612" x="7265988" y="1785938"/>
          <p14:tracePt t="69629" x="7308850" y="1836738"/>
          <p14:tracePt t="69645" x="7343775" y="1885950"/>
          <p14:tracePt t="69663" x="7386638" y="1936750"/>
          <p14:tracePt t="69680" x="7408863" y="1971675"/>
          <p14:tracePt t="69698" x="7443788" y="2065338"/>
          <p14:tracePt t="69714" x="7466013" y="2179638"/>
          <p14:tracePt t="69731" x="7466013" y="2279650"/>
          <p14:tracePt t="69748" x="7466013" y="2408238"/>
          <p14:tracePt t="69765" x="7458075" y="2522538"/>
          <p14:tracePt t="69782" x="7458075" y="2665413"/>
          <p14:tracePt t="69799" x="7458075" y="2800350"/>
          <p14:tracePt t="69816" x="7458075" y="2886075"/>
          <p14:tracePt t="69833" x="7437438" y="2965450"/>
          <p14:tracePt t="69850" x="7423150" y="3043238"/>
          <p14:tracePt t="69867" x="7400925" y="3122613"/>
          <p14:tracePt t="69884" x="7394575" y="3179763"/>
          <p14:tracePt t="69901" x="7380288" y="3257550"/>
          <p14:tracePt t="69919" x="7366000" y="3294063"/>
          <p14:tracePt t="69936" x="7358063" y="3336925"/>
          <p14:tracePt t="69953" x="7343775" y="3371850"/>
          <p14:tracePt t="69970" x="7329488" y="3400425"/>
          <p14:tracePt t="69987" x="7323138" y="3443288"/>
          <p14:tracePt t="70004" x="7308850" y="3486150"/>
          <p14:tracePt t="70021" x="7300913" y="3529013"/>
          <p14:tracePt t="70038" x="7280275" y="3579813"/>
          <p14:tracePt t="70055" x="7280275" y="3614738"/>
          <p14:tracePt t="70072" x="7272338" y="3629025"/>
          <p14:tracePt t="70090" x="7265988" y="3657600"/>
          <p14:tracePt t="70107" x="7251700" y="3671888"/>
          <p14:tracePt t="70124" x="7237413" y="3679825"/>
          <p14:tracePt t="70141" x="7229475" y="3700463"/>
          <p14:tracePt t="70158" x="7194550" y="3722688"/>
          <p14:tracePt t="70176" x="7172325" y="3736975"/>
          <p14:tracePt t="70192" x="7143750" y="3743325"/>
          <p14:tracePt t="70209" x="7108825" y="3757613"/>
          <p14:tracePt t="70226" x="7072313" y="3757613"/>
          <p14:tracePt t="70243" x="7023100" y="3765550"/>
          <p14:tracePt t="70260" x="6972300" y="3765550"/>
          <p14:tracePt t="70277" x="6929438" y="3765550"/>
          <p14:tracePt t="70295" x="6894513" y="3765550"/>
          <p14:tracePt t="70312" x="6843713" y="3771900"/>
          <p14:tracePt t="70329" x="6800850" y="3771900"/>
          <p14:tracePt t="70331" x="6780213" y="3771900"/>
          <p14:tracePt t="70346" x="6737350" y="3771900"/>
          <p14:tracePt t="70362" x="6657975" y="3757613"/>
          <p14:tracePt t="70380" x="6600825" y="3751263"/>
          <p14:tracePt t="70397" x="6557963" y="3722688"/>
          <p14:tracePt t="70415" x="6472238" y="3722688"/>
          <p14:tracePt t="70431" x="6337300" y="3722688"/>
          <p14:tracePt t="70449" x="6265863" y="3714750"/>
          <p14:tracePt t="70466" x="6223000" y="3714750"/>
          <p14:tracePt t="70482" x="6186488" y="3708400"/>
          <p14:tracePt t="70500" x="6157913" y="3708400"/>
          <p14:tracePt t="70517" x="6137275" y="3694113"/>
          <p14:tracePt t="70520" x="6129338" y="3686175"/>
          <p14:tracePt t="70535" x="6108700" y="3657600"/>
          <p14:tracePt t="70551" x="6065838" y="3643313"/>
          <p14:tracePt t="70568" x="6051550" y="3629025"/>
          <p14:tracePt t="70585" x="6015038" y="3614738"/>
          <p14:tracePt t="70602" x="6000750" y="3608388"/>
          <p14:tracePt t="70605" x="5986463" y="3608388"/>
          <p14:tracePt t="70620" x="5972175" y="3586163"/>
          <p14:tracePt t="70636" x="5957888" y="3579813"/>
          <p14:tracePt t="70654" x="5929313" y="3557588"/>
          <p14:tracePt t="70671" x="5908675" y="3514725"/>
          <p14:tracePt t="70688" x="5894388" y="3471863"/>
          <p14:tracePt t="70706" x="5872163" y="3386138"/>
          <p14:tracePt t="70722" x="5865813" y="3336925"/>
          <p14:tracePt t="70739" x="5843588" y="3271838"/>
          <p14:tracePt t="70757" x="5829300" y="3236913"/>
          <p14:tracePt t="70774" x="5822950" y="3179763"/>
          <p14:tracePt t="70790" x="5815013" y="3151188"/>
          <p14:tracePt t="70807" x="5815013" y="3065463"/>
          <p14:tracePt t="70824" x="5815013" y="2922588"/>
          <p14:tracePt t="70841" x="5837238" y="2751138"/>
          <p14:tracePt t="70858" x="5851525" y="2579688"/>
          <p14:tracePt t="70875" x="5865813" y="2422525"/>
          <p14:tracePt t="70894" x="5880100" y="2293938"/>
          <p14:tracePt t="70910" x="5886450" y="2236788"/>
          <p14:tracePt t="70927" x="5900738" y="2193925"/>
          <p14:tracePt t="70944" x="5915025" y="2143125"/>
          <p14:tracePt t="70961" x="5951538" y="2079625"/>
          <p14:tracePt t="70978" x="6000750" y="1922463"/>
          <p14:tracePt t="70995" x="6029325" y="1836738"/>
          <p14:tracePt t="71013" x="6086475" y="1708150"/>
          <p14:tracePt t="71029" x="6115050" y="1622425"/>
          <p14:tracePt t="71046" x="6137275" y="1579563"/>
          <p14:tracePt t="71063" x="6157913" y="1550988"/>
          <p14:tracePt t="71081" x="6172200" y="1543050"/>
          <p14:tracePt t="71098" x="6200775" y="1543050"/>
          <p14:tracePt t="71106" x="6223000" y="1528763"/>
          <p14:tracePt t="71114" x="6257925" y="1522413"/>
          <p14:tracePt t="71131" x="6300788" y="1500188"/>
          <p14:tracePt t="71150" x="6372225" y="1493838"/>
          <p14:tracePt t="71166" x="6429375" y="1479550"/>
          <p14:tracePt t="71183" x="6457950" y="1471613"/>
          <p14:tracePt t="71201" x="6500813" y="1471613"/>
          <p14:tracePt t="71218" x="6523038" y="1479550"/>
          <p14:tracePt t="71234" x="6543675" y="1500188"/>
          <p14:tracePt t="71237" x="6557963" y="1514475"/>
          <p14:tracePt t="71252" x="6580188" y="1550988"/>
          <p14:tracePt t="71269" x="6615113" y="1600200"/>
          <p14:tracePt t="71286" x="6665913" y="1636713"/>
          <p14:tracePt t="71303" x="6700838" y="1685925"/>
          <p14:tracePt t="71320" x="6723063" y="1700213"/>
          <p14:tracePt t="71337" x="6751638" y="1728788"/>
          <p14:tracePt t="71354" x="6772275" y="1765300"/>
          <p14:tracePt t="71372" x="6780213" y="1808163"/>
          <p14:tracePt t="71388" x="6786563" y="1885950"/>
          <p14:tracePt t="71405" x="6794500" y="1965325"/>
          <p14:tracePt t="71422" x="6794500" y="2079625"/>
          <p14:tracePt t="71424" x="6794500" y="2136775"/>
          <p14:tracePt t="71440" x="6794500" y="2251075"/>
          <p14:tracePt t="71456" x="6794500" y="2357438"/>
          <p14:tracePt t="71474" x="6786563" y="2457450"/>
          <p14:tracePt t="71492" x="6765925" y="2528888"/>
          <p14:tracePt t="71508" x="6737350" y="2614613"/>
          <p14:tracePt t="71524" x="6700838" y="2679700"/>
          <p14:tracePt t="71526" x="6694488" y="2708275"/>
          <p14:tracePt t="71542" x="6665913" y="2808288"/>
          <p14:tracePt t="71559" x="6629400" y="2871788"/>
          <p14:tracePt t="71576" x="6586538" y="2951163"/>
          <p14:tracePt t="71593" x="6572250" y="2986088"/>
          <p14:tracePt t="71597" x="6557963" y="2986088"/>
          <p14:tracePt t="71610" x="6543675" y="3014663"/>
          <p14:tracePt t="71627" x="6500813" y="3065463"/>
          <p14:tracePt t="71644" x="6472238" y="3086100"/>
          <p14:tracePt t="71661" x="6429375" y="3136900"/>
          <p14:tracePt t="71679" x="6380163" y="3194050"/>
          <p14:tracePt t="71695" x="6351588" y="3257550"/>
          <p14:tracePt t="71713" x="6286500" y="3357563"/>
          <p14:tracePt t="71730" x="6251575" y="3400425"/>
          <p14:tracePt t="71747" x="6223000" y="3429000"/>
          <p14:tracePt t="71765" x="6186488" y="3457575"/>
          <p14:tracePt t="71782" x="6151563" y="3494088"/>
          <p14:tracePt t="71799" x="6100763" y="3529013"/>
          <p14:tracePt t="71816" x="6057900" y="3586163"/>
          <p14:tracePt t="71833" x="6029325" y="3614738"/>
          <p14:tracePt t="71850" x="5994400" y="3657600"/>
          <p14:tracePt t="71868" x="5965825" y="3708400"/>
          <p14:tracePt t="71884" x="5937250" y="3722688"/>
          <p14:tracePt t="71901" x="5880100" y="3771900"/>
          <p14:tracePt t="71918" x="5829300" y="3800475"/>
          <p14:tracePt t="71935" x="5800725" y="3843338"/>
          <p14:tracePt t="71952" x="5786438" y="3851275"/>
          <p14:tracePt t="71971" x="5765800" y="3871913"/>
          <p14:tracePt t="71986" x="5751513" y="3886200"/>
          <p14:tracePt t="72003" x="5737225" y="3900488"/>
          <p14:tracePt t="72020" x="5722938" y="3908425"/>
          <p14:tracePt t="72037" x="5708650" y="3914775"/>
          <p14:tracePt t="72054" x="5680075" y="3929063"/>
          <p14:tracePt t="72072" x="5637213" y="3957638"/>
          <p14:tracePt t="72089" x="5608638" y="3971925"/>
          <p14:tracePt t="72106" x="5565775" y="4008438"/>
          <p14:tracePt t="72123" x="5543550" y="4029075"/>
          <p14:tracePt t="72140" x="5514975" y="4043363"/>
          <p14:tracePt t="72158" x="5465763" y="4065588"/>
          <p14:tracePt t="72175" x="5443538" y="4065588"/>
          <p14:tracePt t="72192" x="5422900" y="4071938"/>
          <p14:tracePt t="72209" x="5414963" y="4079875"/>
          <p14:tracePt t="72226" x="5380038" y="4086225"/>
          <p14:tracePt t="72242" x="5351463" y="4094163"/>
          <p14:tracePt t="72260" x="5314950" y="4114800"/>
          <p14:tracePt t="72277" x="5280025" y="4137025"/>
          <p14:tracePt t="72294" x="5237163" y="4143375"/>
          <p14:tracePt t="72311" x="5222875" y="4143375"/>
          <p14:tracePt t="72328" x="5194300" y="4157663"/>
          <p14:tracePt t="72331" x="5186363" y="4157663"/>
          <p14:tracePt t="72345" x="5172075" y="4157663"/>
          <p14:tracePt t="72362" x="5165725" y="4165600"/>
          <p14:tracePt t="72379" x="5157788" y="4165600"/>
          <p14:tracePt t="72396" x="5151438" y="4165600"/>
          <p14:tracePt t="72413" x="5143500" y="4165600"/>
          <p14:tracePt t="72431" x="5137150" y="4165600"/>
          <p14:tracePt t="72465" x="5137150" y="4171950"/>
          <p14:tracePt t="73010" x="5129213" y="4171950"/>
          <p14:tracePt t="73034" x="5129213" y="4179888"/>
          <p14:tracePt t="73050" x="5122863" y="4179888"/>
          <p14:tracePt t="73072" x="5114925" y="4179888"/>
          <p14:tracePt t="73088" x="5108575" y="4179888"/>
          <p14:tracePt t="73112" x="5100638" y="4179888"/>
          <p14:tracePt t="73129" x="5100638" y="4186238"/>
          <p14:tracePt t="73135" x="5094288" y="4186238"/>
          <p14:tracePt t="73159" x="5086350" y="4186238"/>
          <p14:tracePt t="73215" x="5080000" y="4186238"/>
          <p14:tracePt t="73253" x="5072063" y="4186238"/>
          <p14:tracePt t="73270" x="5065713" y="4186238"/>
          <p14:tracePt t="73293" x="5057775" y="4186238"/>
          <p14:tracePt t="73799" x="5057775" y="4194175"/>
          <p14:tracePt t="74018" x="5065713" y="4194175"/>
          <p14:tracePt t="74040" x="5072063" y="4194175"/>
          <p14:tracePt t="74049" x="5086350" y="4179888"/>
          <p14:tracePt t="74057" x="5094288" y="4179888"/>
          <p14:tracePt t="74071" x="5108575" y="4171950"/>
          <p14:tracePt t="74088" x="5122863" y="4165600"/>
          <p14:tracePt t="74105" x="5137150" y="4165600"/>
          <p14:tracePt t="74122" x="5143500" y="4165600"/>
          <p14:tracePt t="74142" x="5157788" y="4165600"/>
          <p14:tracePt t="74156" x="5165725" y="4165600"/>
          <p14:tracePt t="74174" x="5186363" y="4165600"/>
          <p14:tracePt t="74191" x="5194300" y="4157663"/>
          <p14:tracePt t="74208" x="5214938" y="4157663"/>
          <p14:tracePt t="74225" x="5222875" y="4143375"/>
          <p14:tracePt t="74242" x="5237163" y="4143375"/>
          <p14:tracePt t="74260" x="5243513" y="4143375"/>
          <p14:tracePt t="74276" x="5251450" y="4143375"/>
          <p14:tracePt t="74293" x="5257800" y="4143375"/>
          <p14:tracePt t="74310" x="5265738" y="4143375"/>
          <p14:tracePt t="74331" x="5272088" y="4143375"/>
          <p14:tracePt t="74347" x="5280025" y="4143375"/>
          <p14:tracePt t="74361" x="5294313" y="4137025"/>
          <p14:tracePt t="74379" x="5308600" y="4129088"/>
          <p14:tracePt t="74396" x="5329238" y="4122738"/>
          <p14:tracePt t="74413" x="5351463" y="4114800"/>
          <p14:tracePt t="74430" x="5357813" y="4114800"/>
          <p14:tracePt t="74447" x="5380038" y="4114800"/>
          <p14:tracePt t="74464" x="5386388" y="4114800"/>
          <p14:tracePt t="74481" x="5400675" y="4108450"/>
          <p14:tracePt t="74499" x="5408613" y="4108450"/>
          <p14:tracePt t="74516" x="5414963" y="4108450"/>
          <p14:tracePt t="74532" x="5422900" y="4108450"/>
          <p14:tracePt t="74550" x="5443538" y="4100513"/>
          <p14:tracePt t="74567" x="5451475" y="4094163"/>
          <p14:tracePt t="74584" x="5472113" y="4094163"/>
          <p14:tracePt t="74601" x="5480050" y="4094163"/>
          <p14:tracePt t="74606" x="5486400" y="4094163"/>
          <p14:tracePt t="74619" x="5500688" y="4094163"/>
          <p14:tracePt t="74635" x="5514975" y="4086225"/>
          <p14:tracePt t="74652" x="5529263" y="4086225"/>
          <p14:tracePt t="74670" x="5543550" y="4086225"/>
          <p14:tracePt t="74687" x="5557838" y="4086225"/>
          <p14:tracePt t="74704" x="5572125" y="4086225"/>
          <p14:tracePt t="74721" x="5586413" y="4086225"/>
          <p14:tracePt t="74737" x="5594350" y="4086225"/>
          <p14:tracePt t="74754" x="5614988" y="4086225"/>
          <p14:tracePt t="74772" x="5629275" y="4079875"/>
          <p14:tracePt t="74789" x="5657850" y="4079875"/>
          <p14:tracePt t="74806" x="5672138" y="4079875"/>
          <p14:tracePt t="74822" x="5694363" y="4079875"/>
          <p14:tracePt t="74840" x="5715000" y="4079875"/>
          <p14:tracePt t="74858" x="5751513" y="4079875"/>
          <p14:tracePt t="74874" x="5772150" y="4079875"/>
          <p14:tracePt t="74892" x="5822950" y="4086225"/>
          <p14:tracePt t="74908" x="5857875" y="4086225"/>
          <p14:tracePt t="74925" x="5908675" y="4086225"/>
          <p14:tracePt t="74942" x="5943600" y="4086225"/>
          <p14:tracePt t="74960" x="5972175" y="4086225"/>
          <p14:tracePt t="74980" x="6022975" y="4086225"/>
          <p14:tracePt t="74993" x="6043613" y="4086225"/>
          <p14:tracePt t="75011" x="6057900" y="4086225"/>
          <p14:tracePt t="75028" x="6100763" y="4086225"/>
          <p14:tracePt t="75046" x="6115050" y="4086225"/>
          <p14:tracePt t="75063" x="6143625" y="4086225"/>
          <p14:tracePt t="75080" x="6180138" y="4079875"/>
          <p14:tracePt t="75096" x="6208713" y="4079875"/>
          <p14:tracePt t="75114" x="6229350" y="4079875"/>
          <p14:tracePt t="75131" x="6257925" y="4071938"/>
          <p14:tracePt t="75148" x="6280150" y="4065588"/>
          <p14:tracePt t="75165" x="6286500" y="4065588"/>
          <p14:tracePt t="75182" x="6300788" y="4065588"/>
          <p14:tracePt t="75199" x="6308725" y="4057650"/>
          <p14:tracePt t="75216" x="6315075" y="4043363"/>
          <p14:tracePt t="75233" x="6329363" y="4037013"/>
          <p14:tracePt t="75250" x="6351588" y="4029075"/>
          <p14:tracePt t="75267" x="6415088" y="4008438"/>
          <p14:tracePt t="75284" x="6451600" y="3986213"/>
          <p14:tracePt t="75302" x="6494463" y="3937000"/>
          <p14:tracePt t="75319" x="6543675" y="3886200"/>
          <p14:tracePt t="75335" x="6565900" y="3871913"/>
          <p14:tracePt t="75370" x="6572250" y="3871913"/>
          <p14:tracePt t="75447" x="6580188" y="3865563"/>
          <p14:tracePt t="75458" x="6586538" y="3865563"/>
          <p14:tracePt t="75463" x="6600825" y="3857625"/>
          <p14:tracePt t="75472" x="6600825" y="3851275"/>
          <p14:tracePt t="75490" x="6623050" y="3829050"/>
          <p14:tracePt t="75506" x="6637338" y="3822700"/>
          <p14:tracePt t="75523" x="6643688" y="3808413"/>
          <p14:tracePt t="75645" x="6651625" y="3808413"/>
          <p14:tracePt t="75650" x="6651625" y="3800475"/>
          <p14:tracePt t="75667" x="6657975" y="3800475"/>
          <p14:tracePt t="75677" x="6680200" y="3794125"/>
          <p14:tracePt t="75694" x="6694488" y="3786188"/>
          <p14:tracePt t="75712" x="6743700" y="3771900"/>
          <p14:tracePt t="75729" x="6772275" y="3771900"/>
          <p14:tracePt t="75746" x="6800850" y="3771900"/>
          <p14:tracePt t="75763" x="6823075" y="3765550"/>
          <p14:tracePt t="75780" x="6829425" y="3757613"/>
          <p14:tracePt t="75797" x="6843713" y="3757613"/>
          <p14:tracePt t="75814" x="6851650" y="3757613"/>
          <p14:tracePt t="75831" x="6865938" y="3751263"/>
          <p14:tracePt t="75866" x="6872288" y="3751263"/>
          <p14:tracePt t="75882" x="6880225" y="3751263"/>
          <p14:tracePt t="76910" x="6880225" y="3786188"/>
          <p14:tracePt t="76917" x="6880225" y="3857625"/>
          <p14:tracePt t="76925" x="6880225" y="3914775"/>
          <p14:tracePt t="76942" x="6843713" y="4100513"/>
          <p14:tracePt t="76959" x="6772275" y="4251325"/>
          <p14:tracePt t="76976" x="6737350" y="4308475"/>
          <p14:tracePt t="76993" x="6686550" y="4351338"/>
          <p14:tracePt t="77011" x="6657975" y="4357688"/>
          <p14:tracePt t="77029" x="6594475" y="4379913"/>
          <p14:tracePt t="77045" x="6529388" y="4371975"/>
          <p14:tracePt t="77062" x="6443663" y="4365625"/>
          <p14:tracePt t="77079" x="6337300" y="4351338"/>
          <p14:tracePt t="77095" x="6151563" y="4337050"/>
          <p14:tracePt t="77113" x="6015038" y="4322763"/>
          <p14:tracePt t="77130" x="5815013" y="4322763"/>
          <p14:tracePt t="77147" x="5643563" y="4322763"/>
          <p14:tracePt t="77164" x="5472113" y="4322763"/>
          <p14:tracePt t="77181" x="5208588" y="4294188"/>
          <p14:tracePt t="77199" x="4979988" y="4265613"/>
          <p14:tracePt t="77217" x="4765675" y="4222750"/>
          <p14:tracePt t="77233" x="4622800" y="4200525"/>
          <p14:tracePt t="77250" x="4494213" y="4171950"/>
          <p14:tracePt t="77267" x="4357688" y="4137025"/>
          <p14:tracePt t="77268" x="4308475" y="4122738"/>
          <p14:tracePt t="77284" x="4165600" y="4108450"/>
          <p14:tracePt t="77301" x="4029075" y="4108450"/>
          <p14:tracePt t="77318" x="3922713" y="4108450"/>
          <p14:tracePt t="77335" x="3851275" y="4094163"/>
          <p14:tracePt t="77352" x="3829050" y="4079875"/>
          <p14:tracePt t="77369" x="3771900" y="4029075"/>
          <p14:tracePt t="77387" x="3743325" y="3986213"/>
          <p14:tracePt t="77403" x="3708400" y="3937000"/>
          <p14:tracePt t="77421" x="3657600" y="3886200"/>
          <p14:tracePt t="77437" x="3571875" y="3814763"/>
          <p14:tracePt t="77454" x="3529013" y="3771900"/>
          <p14:tracePt t="77471" x="3465513" y="3722688"/>
          <p14:tracePt t="77489" x="3414713" y="3671888"/>
          <p14:tracePt t="77506" x="3371850" y="3651250"/>
          <p14:tracePt t="77523" x="3351213" y="3622675"/>
          <p14:tracePt t="77540" x="3343275" y="3579813"/>
          <p14:tracePt t="77557" x="3343275" y="3551238"/>
          <p14:tracePt t="77574" x="3343275" y="3486150"/>
          <p14:tracePt t="77591" x="3365500" y="3451225"/>
          <p14:tracePt t="77597" x="3379788" y="3422650"/>
          <p14:tracePt t="77608" x="3400425" y="3379788"/>
          <p14:tracePt t="77626" x="3479800" y="3279775"/>
          <p14:tracePt t="77643" x="3500438" y="3214688"/>
          <p14:tracePt t="77660" x="3529013" y="3114675"/>
          <p14:tracePt t="77677" x="3565525" y="2994025"/>
          <p14:tracePt t="77693" x="3565525" y="2871788"/>
          <p14:tracePt t="77712" x="3579813" y="2771775"/>
          <p14:tracePt t="77728" x="3579813" y="2751138"/>
          <p14:tracePt t="77745" x="3586163" y="2743200"/>
          <p14:tracePt t="77762" x="3629025" y="2722563"/>
          <p14:tracePt t="77779" x="3694113" y="2686050"/>
          <p14:tracePt t="77796" x="3736975" y="2628900"/>
          <p14:tracePt t="77813" x="3829050" y="2408238"/>
          <p14:tracePt t="77830" x="3886200" y="2308225"/>
          <p14:tracePt t="77848" x="3929063" y="2251075"/>
          <p14:tracePt t="77866" x="3994150" y="2222500"/>
          <p14:tracePt t="77882" x="4094163" y="2171700"/>
          <p14:tracePt t="77899" x="4237038" y="2057400"/>
          <p14:tracePt t="77916" x="4357688" y="1971675"/>
          <p14:tracePt t="77933" x="4479925" y="1857375"/>
          <p14:tracePt t="77950" x="4622800" y="1736725"/>
          <p14:tracePt t="77967" x="4700588" y="1671638"/>
          <p14:tracePt t="77985" x="4751388" y="1643063"/>
          <p14:tracePt t="77987" x="4786313" y="1622425"/>
          <p14:tracePt t="78002" x="4851400" y="1585913"/>
          <p14:tracePt t="78019" x="4900613" y="1536700"/>
          <p14:tracePt t="78036" x="4951413" y="1493838"/>
          <p14:tracePt t="78053" x="5008563" y="1414463"/>
          <p14:tracePt t="78070" x="5029200" y="1357313"/>
          <p14:tracePt t="78087" x="5051425" y="1336675"/>
          <p14:tracePt t="78105" x="5065713" y="1322388"/>
          <p14:tracePt t="78121" x="5072063" y="1322388"/>
          <p14:tracePt t="78361" x="5065713" y="1322388"/>
          <p14:tracePt t="78369" x="5051425" y="1328738"/>
          <p14:tracePt t="78378" x="5037138" y="1328738"/>
          <p14:tracePt t="78395" x="5014913" y="1357313"/>
          <p14:tracePt t="78412" x="4994275" y="1400175"/>
          <p14:tracePt t="78429" x="4951413" y="1443038"/>
          <p14:tracePt t="78445" x="4900613" y="1500188"/>
          <p14:tracePt t="78463" x="4894263" y="1514475"/>
          <p14:tracePt t="78480" x="4886325" y="1528763"/>
          <p14:tracePt t="78497" x="4872038" y="1543050"/>
          <p14:tracePt t="78514" x="4872038" y="1557338"/>
          <p14:tracePt t="78532" x="4857750" y="1593850"/>
          <p14:tracePt t="78548" x="4851400" y="1636713"/>
          <p14:tracePt t="78565" x="4829175" y="1671638"/>
          <p14:tracePt t="78583" x="4800600" y="1714500"/>
          <p14:tracePt t="78600" x="4765675" y="1757363"/>
          <p14:tracePt t="78604" x="4737100" y="1785938"/>
          <p14:tracePt t="78617" x="4722813" y="1814513"/>
          <p14:tracePt t="78633" x="4694238" y="1843088"/>
          <p14:tracePt t="78651" x="4672013" y="1865313"/>
          <p14:tracePt t="78668" x="4665663" y="1893888"/>
          <p14:tracePt t="78685" x="4657725" y="1928813"/>
          <p14:tracePt t="78702" x="4643438" y="1979613"/>
          <p14:tracePt t="78719" x="4614863" y="2051050"/>
          <p14:tracePt t="78736" x="4608513" y="2093913"/>
          <p14:tracePt t="78753" x="4565650" y="2143125"/>
          <p14:tracePt t="78771" x="4514850" y="2208213"/>
          <p14:tracePt t="78787" x="4479925" y="2236788"/>
          <p14:tracePt t="78804" x="4429125" y="2257425"/>
          <p14:tracePt t="78822" x="4400550" y="2300288"/>
          <p14:tracePt t="78839" x="4365625" y="2351088"/>
          <p14:tracePt t="78855" x="4329113" y="2393950"/>
          <p14:tracePt t="78873" x="4300538" y="2443163"/>
          <p14:tracePt t="78890" x="4279900" y="2486025"/>
          <p14:tracePt t="78907" x="4214813" y="2522538"/>
          <p14:tracePt t="78924" x="4194175" y="2543175"/>
          <p14:tracePt t="78942" x="4165600" y="2551113"/>
          <p14:tracePt t="78959" x="4143375" y="2557463"/>
          <p14:tracePt t="78975" x="4114800" y="2557463"/>
          <p14:tracePt t="78992" x="4100513" y="2551113"/>
          <p14:tracePt t="79010" x="4079875" y="2551113"/>
          <p14:tracePt t="79026" x="4065588" y="2543175"/>
          <p14:tracePt t="79062" x="4057650" y="2543175"/>
          <p14:tracePt t="79078" x="4051300" y="2543175"/>
          <p14:tracePt t="79096" x="4043363" y="2543175"/>
          <p14:tracePt t="79159" x="4037013" y="2543175"/>
          <p14:tracePt t="79166" x="4029075" y="2522538"/>
          <p14:tracePt t="79176" x="4029075" y="2514600"/>
          <p14:tracePt t="79183" x="4022725" y="2508250"/>
          <p14:tracePt t="79198" x="4014788" y="2479675"/>
          <p14:tracePt t="79215" x="4008438" y="2457450"/>
          <p14:tracePt t="79232" x="3994150" y="2422525"/>
          <p14:tracePt t="79249" x="3965575" y="2393950"/>
          <p14:tracePt t="79266" x="3951288" y="2371725"/>
          <p14:tracePt t="79300" x="3951288" y="2365375"/>
          <p14:tracePt t="79338" x="3951288" y="2357438"/>
          <p14:tracePt t="79344" x="3943350" y="2357438"/>
          <p14:tracePt t="79354" x="3943350" y="2351088"/>
          <p14:tracePt t="79377" x="3943350" y="2343150"/>
          <p14:tracePt t="79447" x="3943350" y="2351088"/>
          <p14:tracePt t="79455" x="3943350" y="2365375"/>
          <p14:tracePt t="79462" x="3943350" y="2393950"/>
          <p14:tracePt t="79472" x="3943350" y="2414588"/>
          <p14:tracePt t="79488" x="3937000" y="2451100"/>
          <p14:tracePt t="79506" x="3908425" y="2479675"/>
          <p14:tracePt t="79523" x="3879850" y="2514600"/>
          <p14:tracePt t="79539" x="3851275" y="2551113"/>
          <p14:tracePt t="79556" x="3829050" y="2579688"/>
          <p14:tracePt t="79573" x="3786188" y="2608263"/>
          <p14:tracePt t="79591" x="3771900" y="2643188"/>
          <p14:tracePt t="79595" x="3765550" y="2657475"/>
          <p14:tracePt t="79608" x="3765550" y="2665413"/>
          <p14:tracePt t="79625" x="3743325" y="2700338"/>
          <p14:tracePt t="79628" x="3743325" y="2714625"/>
          <p14:tracePt t="79642" x="3722688" y="2736850"/>
          <p14:tracePt t="79659" x="3708400" y="2771775"/>
          <p14:tracePt t="79677" x="3643313" y="2822575"/>
          <p14:tracePt t="79693" x="3594100" y="2857500"/>
          <p14:tracePt t="79710" x="3494088" y="2908300"/>
          <p14:tracePt t="79727" x="3379788" y="3000375"/>
          <p14:tracePt t="79744" x="3300413" y="3122613"/>
          <p14:tracePt t="79762" x="3236913" y="3208338"/>
          <p14:tracePt t="79779" x="3200400" y="3257550"/>
          <p14:tracePt t="79796" x="3151188" y="3322638"/>
          <p14:tracePt t="79812" x="3122613" y="3379788"/>
          <p14:tracePt t="79814" x="3108325" y="3394075"/>
          <p14:tracePt t="79830" x="3065463" y="3465513"/>
          <p14:tracePt t="79847" x="3051175" y="3500438"/>
          <p14:tracePt t="79864" x="3022600" y="3536950"/>
          <p14:tracePt t="79881" x="3000375" y="3557588"/>
          <p14:tracePt t="79898" x="2971800" y="3565525"/>
          <p14:tracePt t="79900" x="2965450" y="3571875"/>
          <p14:tracePt t="79916" x="2957513" y="3586163"/>
          <p14:tracePt t="79932" x="2943225" y="3608388"/>
          <p14:tracePt t="79949" x="2922588" y="3657600"/>
          <p14:tracePt t="79967" x="2886075" y="3694113"/>
          <p14:tracePt t="79984" x="2836863" y="3779838"/>
          <p14:tracePt t="80002" x="2794000" y="3894138"/>
          <p14:tracePt t="80018" x="2751138" y="4051300"/>
          <p14:tracePt t="80035" x="2700338" y="4208463"/>
          <p14:tracePt t="80052" x="2628900" y="4357688"/>
          <p14:tracePt t="80069" x="2536825" y="4543425"/>
          <p14:tracePt t="80086" x="2436813" y="4665663"/>
          <p14:tracePt t="80103" x="2271713" y="4851400"/>
          <p14:tracePt t="80120" x="2151063" y="4951413"/>
          <p14:tracePt t="80137" x="2079625" y="5051425"/>
          <p14:tracePt t="80154" x="2028825" y="5143500"/>
          <p14:tracePt t="80172" x="2000250" y="5200650"/>
          <p14:tracePt t="80189" x="1985963" y="5222875"/>
          <p14:tracePt t="80205" x="1979613" y="5222875"/>
          <p14:tracePt t="80290" x="1957388" y="5208588"/>
          <p14:tracePt t="80298" x="1951038" y="5172075"/>
          <p14:tracePt t="80308" x="1936750" y="5143500"/>
          <p14:tracePt t="80325" x="1914525" y="5108575"/>
          <p14:tracePt t="80342" x="1885950" y="5057775"/>
          <p14:tracePt t="80360" x="1885950" y="5008563"/>
          <p14:tracePt t="80376" x="1885950" y="4965700"/>
          <p14:tracePt t="80394" x="1885950" y="4900613"/>
          <p14:tracePt t="80411" x="1900238" y="4865688"/>
          <p14:tracePt t="80428" x="1914525" y="4829175"/>
          <p14:tracePt t="80446" x="1922463" y="4808538"/>
          <p14:tracePt t="80462" x="1922463" y="4779963"/>
          <p14:tracePt t="80479" x="1928813" y="4729163"/>
          <p14:tracePt t="80497" x="1928813" y="4679950"/>
          <p14:tracePt t="80514" x="1922463" y="4657725"/>
          <p14:tracePt t="80531" x="1922463" y="4651375"/>
          <p14:tracePt t="80548" x="1914525" y="4643438"/>
          <p14:tracePt t="80565" x="1914525" y="4637088"/>
          <p14:tracePt t="80582" x="1922463" y="4629150"/>
          <p14:tracePt t="80599" x="1936750" y="4622800"/>
          <p14:tracePt t="80603" x="1951038" y="4614863"/>
          <p14:tracePt t="80616" x="1965325" y="4614863"/>
          <p14:tracePt t="80634" x="2022475" y="4594225"/>
          <p14:tracePt t="80650" x="2051050" y="4594225"/>
          <p14:tracePt t="80667" x="2065338" y="4579938"/>
          <p14:tracePt t="80684" x="2100263" y="4586288"/>
          <p14:tracePt t="80702" x="2143125" y="4594225"/>
          <p14:tracePt t="80719" x="2179638" y="4600575"/>
          <p14:tracePt t="80722" x="2222500" y="4600575"/>
          <p14:tracePt t="80735" x="2308225" y="4600575"/>
          <p14:tracePt t="80753" x="2371725" y="4594225"/>
          <p14:tracePt t="80770" x="2451100" y="4586288"/>
          <p14:tracePt t="80786" x="2508250" y="4537075"/>
          <p14:tracePt t="80804" x="2543175" y="4508500"/>
          <p14:tracePt t="80821" x="2565400" y="4471988"/>
          <p14:tracePt t="80838" x="2571750" y="4437063"/>
          <p14:tracePt t="80855" x="2593975" y="4179888"/>
          <p14:tracePt t="80872" x="2643188" y="3722688"/>
          <p14:tracePt t="80890" x="2665413" y="3071813"/>
          <p14:tracePt t="80907" x="2693988" y="2508250"/>
          <p14:tracePt t="80924" x="2657475" y="2257425"/>
          <p14:tracePt t="80941" x="2657475" y="2243138"/>
          <p14:tracePt t="80958" x="2651125" y="2243138"/>
          <p14:tracePt t="80996" x="2665413" y="2236788"/>
          <p14:tracePt t="81012" x="2671763" y="2236788"/>
          <p14:tracePt t="81016" x="2693988" y="2222500"/>
          <p14:tracePt t="81026" x="2728913" y="2222500"/>
          <p14:tracePt t="81043" x="2794000" y="2214563"/>
          <p14:tracePt t="81060" x="2900363" y="2185988"/>
          <p14:tracePt t="81077" x="3022600" y="2179638"/>
          <p14:tracePt t="81094" x="3257550" y="2179638"/>
          <p14:tracePt t="81111" x="3443288" y="2157413"/>
          <p14:tracePt t="81129" x="3614738" y="2151063"/>
          <p14:tracePt t="81146" x="3829050" y="2128838"/>
          <p14:tracePt t="81163" x="4051300" y="2093913"/>
          <p14:tracePt t="81180" x="4265613" y="2071688"/>
          <p14:tracePt t="81182" x="4351338" y="2079625"/>
          <p14:tracePt t="81197" x="4557713" y="2100263"/>
          <p14:tracePt t="81214" x="4737100" y="2108200"/>
          <p14:tracePt t="81231" x="4951413" y="2114550"/>
          <p14:tracePt t="81249" x="5343525" y="2179638"/>
          <p14:tracePt t="81265" x="6008688" y="2179638"/>
          <p14:tracePt t="81282" x="6308725" y="2165350"/>
          <p14:tracePt t="81300" x="6480175" y="2165350"/>
          <p14:tracePt t="81317" x="6537325" y="2171700"/>
          <p14:tracePt t="81333" x="6543675" y="2171700"/>
          <p14:tracePt t="81384" x="6543675" y="2185988"/>
          <p14:tracePt t="81393" x="6543675" y="2200275"/>
          <p14:tracePt t="81402" x="6543675" y="2222500"/>
          <p14:tracePt t="81419" x="6543675" y="2257425"/>
          <p14:tracePt t="81436" x="6543675" y="2308225"/>
          <p14:tracePt t="81453" x="6543675" y="2351088"/>
          <p14:tracePt t="81470" x="6543675" y="2365375"/>
          <p14:tracePt t="81488" x="6537325" y="2393950"/>
          <p14:tracePt t="81504" x="6480175" y="2465388"/>
          <p14:tracePt t="81522" x="6400800" y="2579688"/>
          <p14:tracePt t="81539" x="6280150" y="2786063"/>
          <p14:tracePt t="81556" x="6208713" y="2894013"/>
          <p14:tracePt t="81573" x="6080125" y="2965450"/>
          <p14:tracePt t="81591" x="5965825" y="2986088"/>
          <p14:tracePt t="81595" x="5872163" y="2986088"/>
          <p14:tracePt t="81608" x="5751513" y="3000375"/>
          <p14:tracePt t="81624" x="5543550" y="3008313"/>
          <p14:tracePt t="81642" x="5129213" y="3057525"/>
          <p14:tracePt t="81659" x="4814888" y="3122613"/>
          <p14:tracePt t="81676" x="4486275" y="3151188"/>
          <p14:tracePt t="81694" x="4237038" y="3157538"/>
          <p14:tracePt t="81710" x="4000500" y="3194050"/>
          <p14:tracePt t="81727" x="3743325" y="3200400"/>
          <p14:tracePt t="81744" x="3651250" y="3208338"/>
          <p14:tracePt t="81761" x="3614738" y="3214688"/>
          <p14:tracePt t="81823" x="3614738" y="3222625"/>
          <p14:tracePt t="81832" x="3643313" y="3222625"/>
          <p14:tracePt t="81839" x="3671888" y="3222625"/>
          <p14:tracePt t="81846" x="3722688" y="3222625"/>
          <p14:tracePt t="81863" x="3800475" y="3208338"/>
          <p14:tracePt t="81881" x="3965575" y="3179763"/>
          <p14:tracePt t="81898" x="4151313" y="3143250"/>
          <p14:tracePt t="81915" x="4594225" y="3100388"/>
          <p14:tracePt t="81932" x="4794250" y="3079750"/>
          <p14:tracePt t="81949" x="5100638" y="3065463"/>
          <p14:tracePt t="81966" x="5300663" y="3065463"/>
          <p14:tracePt t="81983" x="5480050" y="3057525"/>
          <p14:tracePt t="82001" x="5586413" y="3057525"/>
          <p14:tracePt t="82017" x="5737225" y="3079750"/>
          <p14:tracePt t="82034" x="5808663" y="3079750"/>
          <p14:tracePt t="82052" x="5857875" y="3086100"/>
          <p14:tracePt t="82069" x="5880100" y="3086100"/>
          <p14:tracePt t="82086" x="5886450" y="3086100"/>
          <p14:tracePt t="82159" x="5886450" y="3094038"/>
          <p14:tracePt t="82275" x="5886450" y="3114675"/>
          <p14:tracePt t="82283" x="5865813" y="3143250"/>
          <p14:tracePt t="82290" x="5815013" y="3171825"/>
          <p14:tracePt t="82307" x="5729288" y="3222625"/>
          <p14:tracePt t="82325" x="5529263" y="3300413"/>
          <p14:tracePt t="82342" x="5329238" y="3400425"/>
          <p14:tracePt t="82359" x="5008563" y="3508375"/>
          <p14:tracePt t="82376" x="4794250" y="3543300"/>
          <p14:tracePt t="82393" x="4643438" y="3608388"/>
          <p14:tracePt t="82411" x="4508500" y="3708400"/>
          <p14:tracePt t="82428" x="4371975" y="3843338"/>
          <p14:tracePt t="82445" x="4208463" y="3971925"/>
          <p14:tracePt t="82462" x="4000500" y="4108450"/>
          <p14:tracePt t="82478" x="3879850" y="4179888"/>
          <p14:tracePt t="82496" x="3757613" y="4237038"/>
          <p14:tracePt t="82513" x="3629025" y="4286250"/>
          <p14:tracePt t="82530" x="3494088" y="4329113"/>
          <p14:tracePt t="82548" x="3300413" y="4357688"/>
          <p14:tracePt t="82565" x="3200400" y="4371975"/>
          <p14:tracePt t="82582" x="3108325" y="4386263"/>
          <p14:tracePt t="82598" x="3036888" y="4414838"/>
          <p14:tracePt t="82602" x="2979738" y="4451350"/>
          <p14:tracePt t="82615" x="2914650" y="4479925"/>
          <p14:tracePt t="82632" x="2814638" y="4537075"/>
          <p14:tracePt t="82650" x="2708275" y="4565650"/>
          <p14:tracePt t="82667" x="2636838" y="4579938"/>
          <p14:tracePt t="82685" x="2565400" y="4586288"/>
          <p14:tracePt t="82701" x="2522538" y="4600575"/>
          <p14:tracePt t="82718" x="2457450" y="4608513"/>
          <p14:tracePt t="82735" x="2414588" y="4608513"/>
          <p14:tracePt t="82752" x="2386013" y="4608513"/>
          <p14:tracePt t="82770" x="2343150" y="4622800"/>
          <p14:tracePt t="82787" x="2279650" y="4637088"/>
          <p14:tracePt t="82803" x="2208213" y="4643438"/>
          <p14:tracePt t="82821" x="2093913" y="4657725"/>
          <p14:tracePt t="82837" x="2043113" y="4665663"/>
          <p14:tracePt t="82854" x="2014538" y="4665663"/>
          <p14:tracePt t="82872" x="2008188" y="4665663"/>
          <p14:tracePt t="83009" x="2028825" y="4665663"/>
          <p14:tracePt t="83017" x="2036763" y="4665663"/>
          <p14:tracePt t="83025" x="2051050" y="4651375"/>
          <p14:tracePt t="83042" x="2071688" y="4651375"/>
          <p14:tracePt t="83060" x="2085975" y="4643438"/>
          <p14:tracePt t="83077" x="2093913" y="4643438"/>
          <p14:tracePt t="83094" x="2093913" y="4637088"/>
          <p14:tracePt t="83119" x="2100263" y="4637088"/>
          <p14:tracePt t="83128" x="2108200" y="4637088"/>
          <p14:tracePt t="83144" x="2114550" y="4629150"/>
          <p14:tracePt t="83162" x="2136775" y="4629150"/>
          <p14:tracePt t="83180" x="2179638" y="4629150"/>
          <p14:tracePt t="83197" x="2200275" y="4629150"/>
          <p14:tracePt t="83213" x="2222500" y="4629150"/>
          <p14:tracePt t="83231" x="2228850" y="4629150"/>
          <p14:tracePt t="83248" x="2236788" y="4629150"/>
          <p14:tracePt t="83286" x="2243138" y="4629150"/>
          <p14:tracePt t="83299" x="2265363" y="4629150"/>
          <p14:tracePt t="83317" x="2286000" y="4629150"/>
          <p14:tracePt t="83333" x="2328863" y="4629150"/>
          <p14:tracePt t="83350" x="2343150" y="4629150"/>
          <p14:tracePt t="83368" x="2414588" y="4629150"/>
          <p14:tracePt t="83384" x="2436813" y="4629150"/>
          <p14:tracePt t="83401" x="2457450" y="4629150"/>
          <p14:tracePt t="83419" x="2465388" y="4629150"/>
          <p14:tracePt t="83435" x="2471738" y="4629150"/>
          <p14:tracePt t="83452" x="2479675" y="4629150"/>
          <p14:tracePt t="83470" x="2500313" y="4629150"/>
          <p14:tracePt t="83486" x="2536825" y="4629150"/>
          <p14:tracePt t="83504" x="2565400" y="4629150"/>
          <p14:tracePt t="83521" x="2608263" y="4629150"/>
          <p14:tracePt t="83539" x="2636838" y="4637088"/>
          <p14:tracePt t="83541" x="2651125" y="4637088"/>
          <p14:tracePt t="83555" x="2665413" y="4643438"/>
          <p14:tracePt t="83720" x="2671763" y="4643438"/>
          <p14:tracePt t="83734" x="2686050" y="4643438"/>
          <p14:tracePt t="83742" x="2693988" y="4643438"/>
          <p14:tracePt t="83750" x="2700338" y="4643438"/>
          <p14:tracePt t="83760" x="2700338" y="4651375"/>
          <p14:tracePt t="83782" x="2708275" y="4651375"/>
          <p14:tracePt t="83837" x="2714625" y="4651375"/>
          <p14:tracePt t="83861" x="2722563" y="4651375"/>
          <p14:tracePt t="83869" x="2736850" y="4651375"/>
          <p14:tracePt t="83884" x="2751138" y="4651375"/>
          <p14:tracePt t="83901" x="2757488" y="4651375"/>
          <p14:tracePt t="83914" x="2771775" y="4651375"/>
          <p14:tracePt t="83931" x="2794000" y="4651375"/>
          <p14:tracePt t="83948" x="2808288" y="4651375"/>
          <p14:tracePt t="83965" x="2814638" y="4651375"/>
          <p14:tracePt t="83982" x="2828925" y="4651375"/>
          <p14:tracePt t="84041" x="2836863" y="4651375"/>
          <p14:tracePt t="84049" x="2851150" y="4651375"/>
          <p14:tracePt t="84065" x="2857500" y="4651375"/>
          <p14:tracePt t="84071" x="2879725" y="4651375"/>
          <p14:tracePt t="84085" x="2900363" y="4651375"/>
          <p14:tracePt t="84102" x="2943225" y="4651375"/>
          <p14:tracePt t="84119" x="2965450" y="4651375"/>
          <p14:tracePt t="84137" x="2986088" y="4651375"/>
          <p14:tracePt t="84153" x="3008313" y="4651375"/>
          <p14:tracePt t="84171" x="3022600" y="4643438"/>
          <p14:tracePt t="84187" x="3036888" y="4643438"/>
          <p14:tracePt t="84204" x="3043238" y="4643438"/>
          <p14:tracePt t="84221" x="3051175" y="4643438"/>
          <p14:tracePt t="84238" x="3065463" y="4637088"/>
          <p14:tracePt t="84256" x="3094038" y="4622800"/>
          <p14:tracePt t="84272" x="3114675" y="4614863"/>
          <p14:tracePt t="84290" x="3128963" y="4608513"/>
          <p14:tracePt t="84307" x="3171825" y="4600575"/>
          <p14:tracePt t="84324" x="3194050" y="4586288"/>
          <p14:tracePt t="84341" x="3200400" y="4586288"/>
          <p14:tracePt t="84438" x="3208338" y="4586288"/>
          <p14:tracePt t="84486" x="3208338" y="4579938"/>
          <p14:tracePt t="85742" x="3208338" y="4572000"/>
          <p14:tracePt t="85813" x="3208338" y="4565650"/>
          <p14:tracePt t="88399" x="3222625" y="4565650"/>
          <p14:tracePt t="88407" x="3222625" y="4557713"/>
          <p14:tracePt t="88414" x="3228975" y="4557713"/>
          <p14:tracePt t="88439" x="3236913" y="4557713"/>
          <p14:tracePt t="88705" x="3236913" y="4565650"/>
          <p14:tracePt t="88713" x="3251200" y="4572000"/>
          <p14:tracePt t="88720" x="3251200" y="4579938"/>
          <p14:tracePt t="88734" x="3257550" y="4594225"/>
          <p14:tracePt t="88750" x="3271838" y="4622800"/>
          <p14:tracePt t="88767" x="3271838" y="4637088"/>
          <p14:tracePt t="88784" x="3271838" y="4643438"/>
          <p14:tracePt t="88801" x="3271838" y="4651375"/>
          <p14:tracePt t="88819" x="3271838" y="4657725"/>
          <p14:tracePt t="88836" x="3265488" y="4672013"/>
          <p14:tracePt t="88853" x="3257550" y="4679950"/>
          <p14:tracePt t="88870" x="3251200" y="4686300"/>
          <p14:tracePt t="88887" x="3236913" y="4694238"/>
          <p14:tracePt t="88904" x="3228975" y="4708525"/>
          <p14:tracePt t="88921" x="3214688" y="4714875"/>
          <p14:tracePt t="88993" x="3214688" y="4722813"/>
          <p14:tracePt t="89001" x="3208338" y="4722813"/>
          <p14:tracePt t="89033" x="3208338" y="4729163"/>
          <p14:tracePt t="89047" x="3200400" y="4729163"/>
          <p14:tracePt t="89054" x="3200400" y="4737100"/>
          <p14:tracePt t="89063" x="3194050" y="4737100"/>
          <p14:tracePt t="89079" x="3194050" y="4743450"/>
          <p14:tracePt t="89092" x="3186113" y="4743450"/>
          <p14:tracePt t="89109" x="3186113" y="4751388"/>
          <p14:tracePt t="89126" x="3179763" y="4751388"/>
          <p14:tracePt t="89143" x="3179763" y="4757738"/>
          <p14:tracePt t="89204" x="3179763" y="4765675"/>
          <p14:tracePt t="89226" x="3171825" y="4765675"/>
          <p14:tracePt t="89398" x="3179763" y="4757738"/>
          <p14:tracePt t="89413" x="3194050" y="4751388"/>
          <p14:tracePt t="89422" x="3194050" y="4743450"/>
          <p14:tracePt t="89434" x="3208338" y="4737100"/>
          <p14:tracePt t="89451" x="3214688" y="4729163"/>
          <p14:tracePt t="89467" x="3214688" y="4722813"/>
          <p14:tracePt t="89485" x="3222625" y="4722813"/>
          <p14:tracePt t="89657" x="3222625" y="4729163"/>
          <p14:tracePt t="89665" x="3222625" y="4743450"/>
          <p14:tracePt t="89673" x="3222625" y="4751388"/>
          <p14:tracePt t="89690" x="3222625" y="4794250"/>
          <p14:tracePt t="89708" x="3222625" y="4829175"/>
          <p14:tracePt t="89724" x="3222625" y="4857750"/>
          <p14:tracePt t="89741" x="3228975" y="4879975"/>
          <p14:tracePt t="89758" x="3236913" y="4908550"/>
          <p14:tracePt t="89775" x="3243263" y="4951413"/>
          <p14:tracePt t="89793" x="3243263" y="4972050"/>
          <p14:tracePt t="89809" x="3257550" y="4979988"/>
          <p14:tracePt t="89826" x="3257550" y="4986338"/>
          <p14:tracePt t="89844" x="3257550" y="4994275"/>
          <p14:tracePt t="89891" x="3257550" y="5000625"/>
          <p14:tracePt t="89907" x="3251200" y="5008563"/>
          <p14:tracePt t="89916" x="3251200" y="5014913"/>
          <p14:tracePt t="89930" x="3243263" y="5022850"/>
          <p14:tracePt t="89946" x="3214688" y="5022850"/>
          <p14:tracePt t="89963" x="3186113" y="5029200"/>
          <p14:tracePt t="89980" x="3128963" y="5022850"/>
          <p14:tracePt t="89997" x="3065463" y="5000625"/>
          <p14:tracePt t="90014" x="2994025" y="4994275"/>
          <p14:tracePt t="90017" x="2957513" y="4979988"/>
          <p14:tracePt t="90032" x="2928938" y="4972050"/>
          <p14:tracePt t="90049" x="2894013" y="4972050"/>
          <p14:tracePt t="90065" x="2828925" y="4972050"/>
          <p14:tracePt t="90083" x="2751138" y="5000625"/>
          <p14:tracePt t="90100" x="2686050" y="5014913"/>
          <p14:tracePt t="90103" x="2636838" y="5014913"/>
          <p14:tracePt t="90117" x="2571750" y="5029200"/>
          <p14:tracePt t="90134" x="2508250" y="5029200"/>
          <p14:tracePt t="90152" x="2457450" y="5029200"/>
          <p14:tracePt t="90169" x="2422525" y="5029200"/>
          <p14:tracePt t="90185" x="2386013" y="5029200"/>
          <p14:tracePt t="90202" x="2379663" y="5029200"/>
          <p14:tracePt t="90299" x="2386013" y="5029200"/>
          <p14:tracePt t="90313" x="2393950" y="5029200"/>
          <p14:tracePt t="90320" x="2400300" y="5029200"/>
          <p14:tracePt t="90336" x="2408238" y="5029200"/>
          <p14:tracePt t="90353" x="2414588" y="5029200"/>
          <p14:tracePt t="90368" x="2422525" y="5029200"/>
          <p14:tracePt t="90377" x="2428875" y="5029200"/>
          <p14:tracePt t="90392" x="2436813" y="5029200"/>
          <p14:tracePt t="90407" x="2457450" y="5029200"/>
          <p14:tracePt t="90424" x="2479675" y="5029200"/>
          <p14:tracePt t="90442" x="2514600" y="5029200"/>
          <p14:tracePt t="90459" x="2543175" y="5029200"/>
          <p14:tracePt t="90476" x="2557463" y="5029200"/>
          <p14:tracePt t="90493" x="2565400" y="5029200"/>
          <p14:tracePt t="90586" x="2571750" y="5029200"/>
          <p14:tracePt t="90596" x="2579688" y="5029200"/>
          <p14:tracePt t="90602" x="2586038" y="5029200"/>
          <p14:tracePt t="90613" x="2600325" y="5029200"/>
          <p14:tracePt t="90630" x="2622550" y="5029200"/>
          <p14:tracePt t="90647" x="2651125" y="5029200"/>
          <p14:tracePt t="90664" x="2657475" y="5029200"/>
          <p14:tracePt t="90698" x="2665413" y="5029200"/>
          <p14:tracePt t="90719" x="2671763" y="5029200"/>
          <p14:tracePt t="90732" x="2679700" y="5029200"/>
          <p14:tracePt t="90750" x="2693988" y="5022850"/>
          <p14:tracePt t="90766" x="2714625" y="5014913"/>
          <p14:tracePt t="90783" x="2743200" y="5014913"/>
          <p14:tracePt t="90801" x="2757488" y="5014913"/>
          <p14:tracePt t="90818" x="2765425" y="5014913"/>
          <p14:tracePt t="90899" x="2771775" y="5014913"/>
          <p14:tracePt t="90907" x="2779713" y="5014913"/>
          <p14:tracePt t="90915" x="2786063" y="5014913"/>
          <p14:tracePt t="90923" x="2800350" y="5014913"/>
          <p14:tracePt t="90937" x="2843213" y="5014913"/>
          <p14:tracePt t="90954" x="2871788" y="5014913"/>
          <p14:tracePt t="90972" x="2900363" y="5014913"/>
          <p14:tracePt t="90989" x="2908300" y="5008563"/>
          <p14:tracePt t="91006" x="2914650" y="5008563"/>
          <p14:tracePt t="91023" x="2922588" y="5008563"/>
          <p14:tracePt t="91096" x="2951163" y="5008563"/>
          <p14:tracePt t="91103" x="2971800" y="5008563"/>
          <p14:tracePt t="91112" x="2979738" y="5008563"/>
          <p14:tracePt t="91125" x="3000375" y="5000625"/>
          <p14:tracePt t="91143" x="3008313" y="5000625"/>
          <p14:tracePt t="91160" x="3022600" y="5000625"/>
          <p14:tracePt t="91177" x="3036888" y="5000625"/>
          <p14:tracePt t="91193" x="3043238" y="5000625"/>
          <p14:tracePt t="91211" x="3079750" y="5000625"/>
          <p14:tracePt t="91228" x="3114675" y="5000625"/>
          <p14:tracePt t="91245" x="3151188" y="5008563"/>
          <p14:tracePt t="91262" x="3194050" y="5014913"/>
          <p14:tracePt t="91279" x="3214688" y="5029200"/>
          <p14:tracePt t="91296" x="3236913" y="5029200"/>
          <p14:tracePt t="91454" x="3228975" y="5022850"/>
          <p14:tracePt t="91460" x="3200400" y="5000625"/>
          <p14:tracePt t="91470" x="3157538" y="4972050"/>
          <p14:tracePt t="91484" x="3036888" y="4837113"/>
          <p14:tracePt t="91501" x="2908300" y="4722813"/>
          <p14:tracePt t="91519" x="2786063" y="4651375"/>
          <p14:tracePt t="91535" x="2708275" y="4537075"/>
          <p14:tracePt t="91552" x="2593975" y="4386263"/>
          <p14:tracePt t="91570" x="2514600" y="4186238"/>
          <p14:tracePt t="91587" x="2479675" y="4086225"/>
          <p14:tracePt t="91604" x="2422525" y="3894138"/>
          <p14:tracePt t="91621" x="2357438" y="3643313"/>
          <p14:tracePt t="91638" x="2293938" y="3386138"/>
          <p14:tracePt t="91655" x="2214563" y="3222625"/>
          <p14:tracePt t="91672" x="2193925" y="3179763"/>
          <p14:tracePt t="91689" x="2151063" y="3128963"/>
          <p14:tracePt t="91707" x="2136775" y="3079750"/>
          <p14:tracePt t="91723" x="2114550" y="2994025"/>
          <p14:tracePt t="91742" x="2114550" y="2779713"/>
          <p14:tracePt t="91757" x="2114550" y="2600325"/>
          <p14:tracePt t="91774" x="2100263" y="2471738"/>
          <p14:tracePt t="91792" x="2100263" y="2365375"/>
          <p14:tracePt t="91809" x="2079625" y="2314575"/>
          <p14:tracePt t="91829" x="2071688" y="2251075"/>
          <p14:tracePt t="91843" x="2051050" y="2222500"/>
          <p14:tracePt t="91860" x="2043113" y="2185988"/>
          <p14:tracePt t="91878" x="2043113" y="2171700"/>
          <p14:tracePt t="91894" x="2043113" y="2143125"/>
          <p14:tracePt t="91911" x="2043113" y="2114550"/>
          <p14:tracePt t="91928" x="2028825" y="2079625"/>
          <p14:tracePt t="91946" x="2000250" y="2000250"/>
          <p14:tracePt t="91963" x="2000250" y="1993900"/>
          <p14:tracePt t="91980" x="1993900" y="1985963"/>
          <p14:tracePt t="91997" x="1993900" y="1979613"/>
          <p14:tracePt t="92096" x="1993900" y="1971675"/>
          <p14:tracePt t="92103" x="1993900" y="1965325"/>
          <p14:tracePt t="92117" x="1993900" y="1957388"/>
          <p14:tracePt t="92133" x="1985963" y="1943100"/>
          <p14:tracePt t="92151" x="1985963" y="1936750"/>
          <p14:tracePt t="92313" x="1985963" y="1943100"/>
          <p14:tracePt t="92321" x="1979613" y="1951038"/>
          <p14:tracePt t="92329" x="1965325" y="1965325"/>
          <p14:tracePt t="92338" x="1965325" y="1985963"/>
          <p14:tracePt t="92355" x="1914525" y="2057400"/>
          <p14:tracePt t="92373" x="1828800" y="2093913"/>
          <p14:tracePt t="92390" x="1793875" y="2100263"/>
          <p14:tracePt t="92407" x="1771650" y="2100263"/>
          <p14:tracePt t="92424" x="1736725" y="2108200"/>
          <p14:tracePt t="92442" x="1722438" y="2108200"/>
          <p14:tracePt t="92458" x="1700213" y="2128838"/>
          <p14:tracePt t="92476" x="1671638" y="2200275"/>
          <p14:tracePt t="92492" x="1657350" y="2214563"/>
          <p14:tracePt t="92510" x="1643063" y="2251075"/>
          <p14:tracePt t="92527" x="1628775" y="2271713"/>
          <p14:tracePt t="92544" x="1614488" y="2286000"/>
          <p14:tracePt t="92562" x="1608138" y="2293938"/>
          <p14:tracePt t="92578" x="1593850" y="2308225"/>
          <p14:tracePt t="92595" x="1579563" y="2322513"/>
          <p14:tracePt t="92612" x="1565275" y="2365375"/>
          <p14:tracePt t="92629" x="1550988" y="2386013"/>
          <p14:tracePt t="92646" x="1536700" y="2422525"/>
          <p14:tracePt t="92663" x="1528763" y="2443163"/>
          <p14:tracePt t="92680" x="1514475" y="2451100"/>
          <p14:tracePt t="92698" x="1508125" y="2457450"/>
          <p14:tracePt t="92758" x="1508125" y="2465388"/>
          <p14:tracePt t="93197" x="1508125" y="2471738"/>
          <p14:tracePt t="93227" x="1528763" y="2471738"/>
          <p14:tracePt t="93235" x="1550988" y="2471738"/>
          <p14:tracePt t="93245" x="1579563" y="2465388"/>
          <p14:tracePt t="93262" x="1628775" y="2457450"/>
          <p14:tracePt t="93279" x="1657350" y="2451100"/>
          <p14:tracePt t="93296" x="1679575" y="2451100"/>
          <p14:tracePt t="93313" x="1685925" y="2451100"/>
          <p14:tracePt t="93347" x="1693863" y="2451100"/>
          <p14:tracePt t="93509" x="1685925" y="2451100"/>
          <p14:tracePt t="93516" x="1671638" y="2451100"/>
          <p14:tracePt t="93522" x="1643063" y="2451100"/>
          <p14:tracePt t="93535" x="1608138" y="2451100"/>
          <p14:tracePt t="93552" x="1550988" y="2451100"/>
          <p14:tracePt t="93570" x="1471613" y="2451100"/>
          <p14:tracePt t="93586" x="1443038" y="2451100"/>
          <p14:tracePt t="93665" x="1436688" y="2451100"/>
          <p14:tracePt t="93681" x="1428750" y="2451100"/>
          <p14:tracePt t="93687" x="1422400" y="2451100"/>
          <p14:tracePt t="93694" x="1408113" y="2451100"/>
          <p14:tracePt t="94125" x="1414463" y="2451100"/>
          <p14:tracePt t="94132" x="1471613" y="2451100"/>
          <p14:tracePt t="94141" x="1508125" y="2451100"/>
          <p14:tracePt t="94150" x="1550988" y="2451100"/>
          <p14:tracePt t="94167" x="1722438" y="2457450"/>
          <p14:tracePt t="94184" x="1836738" y="2457450"/>
          <p14:tracePt t="94202" x="1971675" y="2457450"/>
          <p14:tracePt t="94219" x="2014538" y="2457450"/>
          <p14:tracePt t="94235" x="2022475" y="2457450"/>
          <p14:tracePt t="94253" x="2028825" y="2457450"/>
          <p14:tracePt t="94287" x="2043113" y="2457450"/>
          <p14:tracePt t="94304" x="2071688" y="2457450"/>
          <p14:tracePt t="94321" x="2128838" y="2451100"/>
          <p14:tracePt t="94337" x="2179638" y="2443163"/>
          <p14:tracePt t="94355" x="2265363" y="2428875"/>
          <p14:tracePt t="94372" x="2322513" y="2428875"/>
          <p14:tracePt t="94390" x="2386013" y="2428875"/>
          <p14:tracePt t="94406" x="2436813" y="2436813"/>
          <p14:tracePt t="94423" x="2451100" y="2443163"/>
          <p14:tracePt t="94441" x="2479675" y="2443163"/>
          <p14:tracePt t="94457" x="2493963" y="2451100"/>
          <p14:tracePt t="94474" x="2514600" y="2451100"/>
          <p14:tracePt t="94477" x="2536825" y="2451100"/>
          <p14:tracePt t="94493" x="2551113" y="2457450"/>
          <p14:tracePt t="94509" x="2565400" y="2457450"/>
          <p14:tracePt t="94526" x="2571750" y="2457450"/>
          <p14:tracePt t="94571" x="2579688" y="2457450"/>
          <p14:tracePt t="94587" x="2586038" y="2457450"/>
          <p14:tracePt t="94596" x="2600325" y="2457450"/>
          <p14:tracePt t="94612" x="2628900" y="2486025"/>
          <p14:tracePt t="94629" x="2665413" y="2493963"/>
          <p14:tracePt t="94645" x="2686050" y="2493963"/>
          <p14:tracePt t="95133" x="2679700" y="2493963"/>
          <p14:tracePt t="95157" x="2671763" y="2493963"/>
          <p14:tracePt t="95181" x="2665413" y="2493963"/>
          <p14:tracePt t="95330" x="2657475" y="2493963"/>
          <p14:tracePt t="95359" x="2651125" y="2493963"/>
          <p14:tracePt t="95367" x="2643188" y="2493963"/>
          <p14:tracePt t="95376" x="2636838" y="2493963"/>
          <p14:tracePt t="95383" x="2628900" y="2500313"/>
          <p14:tracePt t="95397" x="2600325" y="2500313"/>
          <p14:tracePt t="95414" x="2571750" y="2508250"/>
          <p14:tracePt t="95431" x="2528888" y="2522538"/>
          <p14:tracePt t="95449" x="2479675" y="2522538"/>
          <p14:tracePt t="95466" x="2379663" y="2522538"/>
          <p14:tracePt t="95484" x="2228850" y="2551113"/>
          <p14:tracePt t="95500" x="2122488" y="2557463"/>
          <p14:tracePt t="95517" x="2051050" y="2571750"/>
          <p14:tracePt t="95534" x="2000250" y="2579688"/>
          <p14:tracePt t="95551" x="1928813" y="2579688"/>
          <p14:tracePt t="95569" x="1843088" y="2608263"/>
          <p14:tracePt t="95585" x="1722438" y="2628900"/>
          <p14:tracePt t="95603" x="1665288" y="2628900"/>
          <p14:tracePt t="95620" x="1571625" y="2614613"/>
          <p14:tracePt t="95636" x="1493838" y="2614613"/>
          <p14:tracePt t="95653" x="1371600" y="2614613"/>
          <p14:tracePt t="95671" x="1228725" y="2622550"/>
          <p14:tracePt t="95689" x="1208088" y="2622550"/>
          <p14:tracePt t="95705" x="1200150" y="2622550"/>
          <p14:tracePt t="95837" x="1214438" y="2614613"/>
          <p14:tracePt t="95845" x="1236663" y="2600325"/>
          <p14:tracePt t="95850" x="1243013" y="2593975"/>
          <p14:tracePt t="95859" x="1265238" y="2593975"/>
          <p14:tracePt t="95875" x="1300163" y="2586038"/>
          <p14:tracePt t="95893" x="1336675" y="2571750"/>
          <p14:tracePt t="95910" x="1408113" y="2565400"/>
          <p14:tracePt t="95928" x="1550988" y="2557463"/>
          <p14:tracePt t="95944" x="1643063" y="2551113"/>
          <p14:tracePt t="95961" x="1757363" y="2551113"/>
          <p14:tracePt t="95978" x="1851025" y="2557463"/>
          <p14:tracePt t="95995" x="2000250" y="2571750"/>
          <p14:tracePt t="96012" x="2071688" y="2571750"/>
          <p14:tracePt t="96030" x="2151063" y="2579688"/>
          <p14:tracePt t="96047" x="2193925" y="2586038"/>
          <p14:tracePt t="96064" x="2257425" y="2586038"/>
          <p14:tracePt t="96081" x="2336800" y="2586038"/>
          <p14:tracePt t="96098" x="2400300" y="2586038"/>
          <p14:tracePt t="96102" x="2436813" y="2586038"/>
          <p14:tracePt t="96116" x="2557463" y="2586038"/>
          <p14:tracePt t="96133" x="2600325" y="2586038"/>
          <p14:tracePt t="96150" x="2643188" y="2586038"/>
          <p14:tracePt t="96167" x="2665413" y="2586038"/>
          <p14:tracePt t="96183" x="2679700" y="2586038"/>
          <p14:tracePt t="96343" x="2693988" y="2586038"/>
          <p14:tracePt t="96360" x="2708275" y="2579688"/>
          <p14:tracePt t="96366" x="2736850" y="2565400"/>
          <p14:tracePt t="96375" x="2757488" y="2565400"/>
          <p14:tracePt t="96388" x="2779713" y="2565400"/>
          <p14:tracePt t="96406" x="2879725" y="2528888"/>
          <p14:tracePt t="96424" x="2994025" y="2514600"/>
          <p14:tracePt t="96440" x="3128963" y="2493963"/>
          <p14:tracePt t="96456" x="3257550" y="2457450"/>
          <p14:tracePt t="96474" x="3351213" y="2428875"/>
          <p14:tracePt t="96492" x="3436938" y="2414588"/>
          <p14:tracePt t="96508" x="3457575" y="2414588"/>
          <p14:tracePt t="96525" x="3465513" y="2414588"/>
          <p14:tracePt t="96542" x="3471863" y="2436813"/>
          <p14:tracePt t="96560" x="3500438" y="2451100"/>
          <p14:tracePt t="96576" x="3514725" y="2457450"/>
          <p14:tracePt t="96594" x="3551238" y="2471738"/>
          <p14:tracePt t="96610" x="3600450" y="2486025"/>
          <p14:tracePt t="96628" x="3636963" y="2500313"/>
          <p14:tracePt t="96646" x="3679825" y="2522538"/>
          <p14:tracePt t="96662" x="3722688" y="2528888"/>
          <p14:tracePt t="96679" x="3765550" y="2551113"/>
          <p14:tracePt t="96696" x="3786188" y="2614613"/>
          <p14:tracePt t="96713" x="3800475" y="2700338"/>
          <p14:tracePt t="96731" x="3836988" y="2808288"/>
          <p14:tracePt t="96747" x="3871913" y="2900363"/>
          <p14:tracePt t="96765" x="3894138" y="2951163"/>
          <p14:tracePt t="96782" x="3900488" y="2994025"/>
          <p14:tracePt t="96799" x="3937000" y="3036888"/>
          <p14:tracePt t="96816" x="3943350" y="3100388"/>
          <p14:tracePt t="96833" x="3943350" y="3157538"/>
          <p14:tracePt t="96850" x="3943350" y="3265488"/>
          <p14:tracePt t="96867" x="3937000" y="3308350"/>
          <p14:tracePt t="96885" x="3900488" y="3328988"/>
          <p14:tracePt t="96902" x="3865563" y="3343275"/>
          <p14:tracePt t="96918" x="3822700" y="3351213"/>
          <p14:tracePt t="96935" x="3757613" y="3351213"/>
          <p14:tracePt t="96952" x="3700463" y="3351213"/>
          <p14:tracePt t="96970" x="3629025" y="3343275"/>
          <p14:tracePt t="96986" x="3551238" y="3308350"/>
          <p14:tracePt t="97004" x="3451225" y="3271838"/>
          <p14:tracePt t="97021" x="3300413" y="3208338"/>
          <p14:tracePt t="97038" x="3251200" y="3171825"/>
          <p14:tracePt t="97055" x="3243263" y="3128963"/>
          <p14:tracePt t="97072" x="3243263" y="3036888"/>
          <p14:tracePt t="97089" x="3243263" y="2914650"/>
          <p14:tracePt t="97095" x="3243263" y="2857500"/>
          <p14:tracePt t="97106" x="3243263" y="2800350"/>
          <p14:tracePt t="97124" x="3265488" y="2636838"/>
          <p14:tracePt t="97141" x="3300413" y="2486025"/>
          <p14:tracePt t="97157" x="3328988" y="2322513"/>
          <p14:tracePt t="97174" x="3351213" y="2171700"/>
          <p14:tracePt t="97192" x="3379788" y="2085975"/>
          <p14:tracePt t="97209" x="3408363" y="2028825"/>
          <p14:tracePt t="97226" x="3422650" y="2028825"/>
          <p14:tracePt t="97244" x="3451225" y="2022475"/>
          <p14:tracePt t="97260" x="3486150" y="2014538"/>
          <p14:tracePt t="97278" x="3522663" y="2014538"/>
          <p14:tracePt t="97294" x="3571875" y="2014538"/>
          <p14:tracePt t="97296" x="3600450" y="2008188"/>
          <p14:tracePt t="97312" x="3700463" y="2000250"/>
          <p14:tracePt t="97328" x="3771900" y="1993900"/>
          <p14:tracePt t="97345" x="3822700" y="1979613"/>
          <p14:tracePt t="97362" x="3829050" y="1979613"/>
          <p14:tracePt t="97380" x="3836988" y="1979613"/>
          <p14:tracePt t="97414" x="3843338" y="1979613"/>
          <p14:tracePt t="97445" x="3851275" y="1985963"/>
          <p14:tracePt t="97453" x="3857625" y="1993900"/>
          <p14:tracePt t="97465" x="3857625" y="2000250"/>
          <p14:tracePt t="97482" x="3871913" y="2028825"/>
          <p14:tracePt t="97500" x="3879850" y="2043113"/>
          <p14:tracePt t="97516" x="3879850" y="2057400"/>
          <p14:tracePt t="97533" x="3879850" y="2071688"/>
          <p14:tracePt t="97551" x="3857625" y="2108200"/>
          <p14:tracePt t="97567" x="3829050" y="2143125"/>
          <p14:tracePt t="97584" x="3800475" y="2171700"/>
          <p14:tracePt t="97602" x="3800475" y="2200275"/>
          <p14:tracePt t="97619" x="3800475" y="2208213"/>
          <p14:tracePt t="97636" x="3794125" y="2208213"/>
          <p14:tracePt t="97805" x="3786188" y="2208213"/>
          <p14:tracePt t="98116" x="3771900" y="2208213"/>
          <p14:tracePt t="98134" x="3751263" y="2208213"/>
          <p14:tracePt t="98142" x="3714750" y="2193925"/>
          <p14:tracePt t="98149" x="3694113" y="2179638"/>
          <p14:tracePt t="98165" x="3629025" y="2151063"/>
          <p14:tracePt t="98183" x="3522663" y="2079625"/>
          <p14:tracePt t="98200" x="3457575" y="2043113"/>
          <p14:tracePt t="98217" x="3422650" y="2000250"/>
          <p14:tracePt t="98234" x="3414713" y="1993900"/>
          <p14:tracePt t="98314" x="3408363" y="1993900"/>
          <p14:tracePt t="98359" x="3408363" y="1985963"/>
          <p14:tracePt t="98477" x="3408363" y="1993900"/>
          <p14:tracePt t="98486" x="3408363" y="2000250"/>
          <p14:tracePt t="98538" x="3408363" y="2008188"/>
          <p14:tracePt t="98555" x="3408363" y="2014538"/>
          <p14:tracePt t="98571" x="3408363" y="2022475"/>
          <p14:tracePt t="98579" x="3400425" y="2028825"/>
          <p14:tracePt t="98587" x="3400425" y="2036763"/>
          <p14:tracePt t="99031" x="3400425" y="2028825"/>
          <p14:tracePt t="99523" x="3400425" y="2022475"/>
          <p14:tracePt t="99641" x="3408363" y="2022475"/>
          <p14:tracePt t="99649" x="3414713" y="2022475"/>
          <p14:tracePt t="99662" x="3422650" y="2022475"/>
          <p14:tracePt t="99678" x="3429000" y="2022475"/>
          <p14:tracePt t="99687" x="3436938" y="2022475"/>
          <p14:tracePt t="99711" x="3443288" y="2022475"/>
          <p14:tracePt t="99883" x="3451225" y="2022475"/>
          <p14:tracePt t="99929" x="3443288" y="2022475"/>
          <p14:tracePt t="99946" x="3436938" y="2022475"/>
          <p14:tracePt t="99961" x="3436938" y="2028825"/>
          <p14:tracePt t="99969" x="3429000" y="2028825"/>
          <p14:tracePt t="99977" x="3422650" y="2028825"/>
          <p14:tracePt t="99994" x="3414713" y="2028825"/>
          <p14:tracePt t="100012" x="3408363" y="2028825"/>
          <p14:tracePt t="100030" x="3400425" y="2036763"/>
          <p14:tracePt t="100046" x="3394075" y="2036763"/>
          <p14:tracePt t="100134" x="3394075" y="2043113"/>
          <p14:tracePt t="100163" x="3400425" y="2043113"/>
          <p14:tracePt t="100171" x="3414713" y="2043113"/>
          <p14:tracePt t="100182" x="3422650" y="2043113"/>
          <p14:tracePt t="100200" x="3443288" y="2043113"/>
          <p14:tracePt t="100216" x="3451225" y="2043113"/>
          <p14:tracePt t="100233" x="3457575" y="2036763"/>
          <p14:tracePt t="100252" x="3465513" y="2036763"/>
          <p14:tracePt t="100267" x="3471863" y="2036763"/>
          <p14:tracePt t="100289" x="3479800" y="2036763"/>
          <p14:tracePt t="100305" x="3479800" y="2028825"/>
          <p14:tracePt t="100326" x="3486150" y="2028825"/>
          <p14:tracePt t="100562" x="3471863" y="2028825"/>
          <p14:tracePt t="100569" x="3451225" y="2028825"/>
          <p14:tracePt t="100579" x="3436938" y="2028825"/>
          <p14:tracePt t="100592" x="3408363" y="2028825"/>
          <p14:tracePt t="100609" x="3400425" y="2028825"/>
          <p14:tracePt t="100627" x="3386138" y="2028825"/>
          <p14:tracePt t="100765" x="3379788" y="2028825"/>
          <p14:tracePt t="101069" x="3371850" y="2028825"/>
          <p14:tracePt t="101077" x="3365500" y="2028825"/>
          <p14:tracePt t="101117" x="3357563" y="2028825"/>
          <p14:tracePt t="101133" x="3351213" y="2028825"/>
          <p14:tracePt t="101148" x="3343275" y="2028825"/>
          <p14:tracePt t="101154" x="3336925" y="2028825"/>
          <p14:tracePt t="101162" x="3322638" y="2028825"/>
          <p14:tracePt t="101174" x="3300413" y="2028825"/>
          <p14:tracePt t="101191" x="3294063" y="2028825"/>
          <p14:tracePt t="101280" x="3279775" y="2022475"/>
          <p14:tracePt t="101288" x="3279775" y="2014538"/>
          <p14:tracePt t="101297" x="3279775" y="2008188"/>
          <p14:tracePt t="101311" x="3265488" y="2000250"/>
          <p14:tracePt t="101327" x="3265488" y="1985963"/>
          <p14:tracePt t="101344" x="3265488" y="1979613"/>
          <p14:tracePt t="101361" x="3265488" y="1971675"/>
          <p14:tracePt t="101395" x="3271838" y="1965325"/>
          <p14:tracePt t="101412" x="3279775" y="1965325"/>
          <p14:tracePt t="101429" x="3294063" y="1957388"/>
          <p14:tracePt t="101447" x="3300413" y="1957388"/>
          <p14:tracePt t="101464" x="3308350" y="1951038"/>
          <p14:tracePt t="101481" x="3328988" y="1951038"/>
          <p14:tracePt t="101499" x="3343275" y="1951038"/>
          <p14:tracePt t="101515" x="3357563" y="1951038"/>
          <p14:tracePt t="101532" x="3371850" y="1951038"/>
          <p14:tracePt t="101549" x="3386138" y="1957388"/>
          <p14:tracePt t="101566" x="3394075" y="1957388"/>
          <p14:tracePt t="101585" x="3400425" y="1965325"/>
          <p14:tracePt t="101608" x="3400425" y="1971675"/>
          <p14:tracePt t="101624" x="3400425" y="1979613"/>
          <p14:tracePt t="101635" x="3400425" y="1985963"/>
          <p14:tracePt t="101772" x="3400425" y="1993900"/>
          <p14:tracePt t="101815" x="3400425" y="2000250"/>
          <p14:tracePt t="101861" x="3400425" y="2008188"/>
          <p14:tracePt t="101867" x="3400425" y="2014538"/>
          <p14:tracePt t="101891" x="3400425" y="2022475"/>
          <p14:tracePt t="101963" x="3394075" y="2028825"/>
          <p14:tracePt t="101971" x="3386138" y="2028825"/>
          <p14:tracePt t="101992" x="3379788" y="2028825"/>
          <p14:tracePt t="102001" x="3379788" y="2036763"/>
          <p14:tracePt t="102010" x="3371850" y="2036763"/>
          <p14:tracePt t="102031" x="3357563" y="2036763"/>
          <p14:tracePt t="102045" x="3357563" y="2043113"/>
          <p14:tracePt t="102061" x="3351213" y="2043113"/>
          <p14:tracePt t="102079" x="3343275" y="2043113"/>
          <p14:tracePt t="102096" x="3328988" y="2043113"/>
          <p14:tracePt t="102113" x="3322638" y="2043113"/>
          <p14:tracePt t="102130" x="3314700" y="2043113"/>
          <p14:tracePt t="102156" x="3308350" y="2043113"/>
          <p14:tracePt t="102173" x="3300413" y="2043113"/>
          <p14:tracePt t="102181" x="3286125" y="2043113"/>
          <p14:tracePt t="102198" x="3271838" y="2043113"/>
          <p14:tracePt t="102216" x="3251200" y="2043113"/>
          <p14:tracePt t="102233" x="3236913" y="2043113"/>
          <p14:tracePt t="102250" x="3228975" y="2043113"/>
          <p14:tracePt t="102296" x="3228975" y="2036763"/>
          <p14:tracePt t="102334" x="3228975" y="2028825"/>
          <p14:tracePt t="102359" x="3228975" y="2022475"/>
          <p14:tracePt t="102367" x="3236913" y="2022475"/>
          <p14:tracePt t="102375" x="3236913" y="2014538"/>
          <p14:tracePt t="102386" x="3243263" y="2008188"/>
          <p14:tracePt t="102405" x="3251200" y="2008188"/>
          <p14:tracePt t="102422" x="3265488" y="2000250"/>
          <p14:tracePt t="102440" x="3286125" y="2000250"/>
          <p14:tracePt t="102457" x="3294063" y="1993900"/>
          <p14:tracePt t="102473" x="3308350" y="1993900"/>
          <p14:tracePt t="102490" x="3308350" y="1985963"/>
          <p14:tracePt t="102562" x="3314700" y="1985963"/>
          <p14:tracePt t="102618" x="3322638" y="1985963"/>
          <p14:tracePt t="102641" x="3328988" y="1985963"/>
          <p14:tracePt t="102711" x="3336925" y="1985963"/>
          <p14:tracePt t="102749" x="3343275" y="1985963"/>
          <p14:tracePt t="102756" x="3343275" y="1993900"/>
          <p14:tracePt t="102772" x="3343275" y="2000250"/>
          <p14:tracePt t="102783" x="3351213" y="2000250"/>
          <p14:tracePt t="102797" x="3351213" y="2008188"/>
          <p14:tracePt t="102819" x="3351213" y="2014538"/>
          <p14:tracePt t="102834" x="3351213" y="2022475"/>
          <p14:tracePt t="102851" x="3351213" y="2028825"/>
          <p14:tracePt t="103975" x="3351213" y="2036763"/>
          <p14:tracePt t="103983" x="3351213" y="2051050"/>
          <p14:tracePt t="103993" x="3351213" y="2057400"/>
          <p14:tracePt t="104010" x="3351213" y="2071688"/>
          <p14:tracePt t="104027" x="3357563" y="2079625"/>
          <p14:tracePt t="104045" x="3357563" y="2085975"/>
          <p14:tracePt t="104061" x="3365500" y="2093913"/>
          <p14:tracePt t="104078" x="3371850" y="2100263"/>
          <p14:tracePt t="104095" x="3379788" y="2100263"/>
          <p14:tracePt t="104113" x="3379788" y="2114550"/>
          <p14:tracePt t="104129" x="3386138" y="2114550"/>
          <p14:tracePt t="104147" x="3386138" y="2122488"/>
          <p14:tracePt t="104164" x="3394075" y="2136775"/>
          <p14:tracePt t="104181" x="3408363" y="2179638"/>
          <p14:tracePt t="104198" x="3408363" y="2193925"/>
          <p14:tracePt t="104215" x="3408363" y="2200275"/>
          <p14:tracePt t="104234" x="3414713" y="2208213"/>
          <p14:tracePt t="104249" x="3414713" y="2214563"/>
          <p14:tracePt t="104266" x="3414713" y="2222500"/>
          <p14:tracePt t="104283" x="3422650" y="2222500"/>
          <p14:tracePt t="104506" x="3422650" y="2236788"/>
          <p14:tracePt t="104515" x="3422650" y="2257425"/>
          <p14:tracePt t="104523" x="3422650" y="2293938"/>
          <p14:tracePt t="104540" x="3457575" y="2371725"/>
          <p14:tracePt t="104557" x="3471863" y="2443163"/>
          <p14:tracePt t="104574" x="3486150" y="2479675"/>
          <p14:tracePt t="104592" x="3494088" y="2493963"/>
          <p14:tracePt t="105143" x="3500438" y="2493963"/>
          <p14:tracePt t="105165" x="3508375" y="2493963"/>
          <p14:tracePt t="105210" x="3514725" y="2500313"/>
          <p14:tracePt t="105227" x="3522663" y="2508250"/>
          <p14:tracePt t="105233" x="3529013" y="2522538"/>
          <p14:tracePt t="105242" x="3536950" y="2536825"/>
          <p14:tracePt t="105257" x="3543300" y="2586038"/>
          <p14:tracePt t="105275" x="3565525" y="2636838"/>
          <p14:tracePt t="105294" x="3600450" y="2765425"/>
          <p14:tracePt t="105309" x="3636963" y="2843213"/>
          <p14:tracePt t="105326" x="3671888" y="2928938"/>
          <p14:tracePt t="105343" x="3722688" y="3028950"/>
          <p14:tracePt t="105360" x="3743325" y="3100388"/>
          <p14:tracePt t="105377" x="3808413" y="3257550"/>
          <p14:tracePt t="105397" x="3829050" y="3500438"/>
          <p14:tracePt t="105411" x="3857625" y="3679825"/>
          <p14:tracePt t="105429" x="3857625" y="3843338"/>
          <p14:tracePt t="105445" x="3857625" y="4014788"/>
          <p14:tracePt t="105464" x="3871913" y="4151313"/>
          <p14:tracePt t="105479" x="3886200" y="4265613"/>
          <p14:tracePt t="105481" x="3886200" y="4300538"/>
          <p14:tracePt t="105497" x="3886200" y="4365625"/>
          <p14:tracePt t="105514" x="3879850" y="4408488"/>
          <p14:tracePt t="105531" x="3871913" y="4471988"/>
          <p14:tracePt t="105548" x="3843338" y="4537075"/>
          <p14:tracePt t="105565" x="3808413" y="4614863"/>
          <p14:tracePt t="105582" x="3779838" y="4665663"/>
          <p14:tracePt t="105599" x="3757613" y="4708525"/>
          <p14:tracePt t="105617" x="3743325" y="4708525"/>
          <p14:tracePt t="105635" x="3736975" y="4714875"/>
          <p14:tracePt t="105651" x="3729038" y="4722813"/>
          <p14:tracePt t="105670" x="3708400" y="4743450"/>
          <p14:tracePt t="105686" x="3686175" y="4786313"/>
          <p14:tracePt t="105702" x="3657600" y="4808538"/>
          <p14:tracePt t="105719" x="3636963" y="4851400"/>
          <p14:tracePt t="105737" x="3622675" y="4865688"/>
          <p14:tracePt t="105754" x="3614738" y="4865688"/>
          <p14:tracePt t="105770" x="3600450" y="4865688"/>
          <p14:tracePt t="105773" x="3594100" y="4865688"/>
          <p14:tracePt t="105787" x="3579813" y="4865688"/>
          <p14:tracePt t="105805" x="3536950" y="4865688"/>
          <p14:tracePt t="105822" x="3500438" y="4872038"/>
          <p14:tracePt t="105839" x="3443288" y="4886325"/>
          <p14:tracePt t="105855" x="3394075" y="4886325"/>
          <p14:tracePt t="105872" x="3343275" y="4900613"/>
          <p14:tracePt t="105890" x="3322638" y="4914900"/>
          <p14:tracePt t="105907" x="3314700" y="4922838"/>
          <p14:tracePt t="105924" x="3300413" y="4922838"/>
          <p14:tracePt t="105942" x="3294063" y="4929188"/>
          <p14:tracePt t="105960" x="3279775" y="4929188"/>
          <p14:tracePt t="105977" x="3265488" y="4929188"/>
          <p14:tracePt t="105994" x="3251200" y="4937125"/>
          <p14:tracePt t="106009" x="3243263" y="4937125"/>
          <p14:tracePt t="106054" x="3271838" y="4943475"/>
          <p14:tracePt t="106065" x="3328988" y="4951413"/>
          <p14:tracePt t="106080" x="3471863" y="4951413"/>
          <p14:tracePt t="106096" x="3586163" y="4965700"/>
          <p14:tracePt t="106099" x="3665538" y="4965700"/>
          <p14:tracePt t="106112" x="3700463" y="4965700"/>
          <p14:tracePt t="106131" x="3822700" y="4965700"/>
          <p14:tracePt t="106148" x="3851275" y="4957763"/>
          <p14:tracePt t="106165" x="3857625" y="4957763"/>
          <p14:tracePt t="106182" x="3871913" y="4957763"/>
          <p14:tracePt t="106200" x="3914775" y="4957763"/>
          <p14:tracePt t="106216" x="4100513" y="4965700"/>
          <p14:tracePt t="106232" x="4337050" y="4994275"/>
          <p14:tracePt t="106248" x="4529138" y="5008563"/>
          <p14:tracePt t="106265" x="4622800" y="5008563"/>
          <p14:tracePt t="106282" x="4679950" y="5008563"/>
          <p14:tracePt t="106300" x="4686300" y="5000625"/>
          <p14:tracePt t="106503" x="4665663" y="5008563"/>
          <p14:tracePt t="106509" x="4651375" y="5008563"/>
          <p14:tracePt t="106524" x="4608513" y="5022850"/>
          <p14:tracePt t="106541" x="4579938" y="5037138"/>
          <p14:tracePt t="106556" x="4529138" y="5037138"/>
          <p14:tracePt t="106573" x="4486275" y="5037138"/>
          <p14:tracePt t="106592" x="4429125" y="5029200"/>
          <p14:tracePt t="106608" x="4394200" y="5029200"/>
          <p14:tracePt t="106624" x="4365625" y="5022850"/>
          <p14:tracePt t="106642" x="4286250" y="5008563"/>
          <p14:tracePt t="106659" x="4257675" y="5008563"/>
          <p14:tracePt t="106678" x="4214813" y="5008563"/>
          <p14:tracePt t="106694" x="4186238" y="5008563"/>
          <p14:tracePt t="106711" x="4157663" y="5008563"/>
          <p14:tracePt t="106727" x="4129088" y="5008563"/>
          <p14:tracePt t="106744" x="4100513" y="5014913"/>
          <p14:tracePt t="106761" x="4094163" y="5014913"/>
          <p14:tracePt t="106843" x="4100513" y="5014913"/>
          <p14:tracePt t="106906" x="4108450" y="5014913"/>
          <p14:tracePt t="106937" x="4114800" y="5014913"/>
          <p14:tracePt t="106944" x="4122738" y="5014913"/>
          <p14:tracePt t="106959" x="4129088" y="5014913"/>
          <p14:tracePt t="106966" x="4137025" y="5014913"/>
          <p14:tracePt t="106984" x="4151313" y="5014913"/>
          <p14:tracePt t="107000" x="4179888" y="5014913"/>
          <p14:tracePt t="107018" x="4194175" y="5008563"/>
          <p14:tracePt t="107034" x="4208463" y="5008563"/>
          <p14:tracePt t="107051" x="4222750" y="5008563"/>
          <p14:tracePt t="107070" x="4229100" y="5008563"/>
          <p14:tracePt t="107086" x="4257675" y="5008563"/>
          <p14:tracePt t="107103" x="4300538" y="5008563"/>
          <p14:tracePt t="107108" x="4329113" y="5008563"/>
          <p14:tracePt t="107120" x="4351338" y="4994275"/>
          <p14:tracePt t="107137" x="4437063" y="4972050"/>
          <p14:tracePt t="107154" x="4465638" y="4957763"/>
          <p14:tracePt t="107172" x="4479925" y="4951413"/>
          <p14:tracePt t="107189" x="4486275" y="4951413"/>
          <p14:tracePt t="107437" x="4494213" y="4951413"/>
          <p14:tracePt t="107601" x="4494213" y="4957763"/>
          <p14:tracePt t="107609" x="4500563" y="4957763"/>
          <p14:tracePt t="107872" x="4508500" y="4957763"/>
          <p14:tracePt t="107880" x="4522788" y="4965700"/>
          <p14:tracePt t="107889" x="4537075" y="4972050"/>
          <p14:tracePt t="107906" x="4579938" y="4972050"/>
          <p14:tracePt t="107923" x="4600575" y="4972050"/>
          <p14:tracePt t="107941" x="4614863" y="4972050"/>
          <p14:tracePt t="107958" x="4622800" y="4972050"/>
          <p14:tracePt t="107983" x="4622800" y="4979988"/>
          <p14:tracePt t="108006" x="4637088" y="4979988"/>
          <p14:tracePt t="108015" x="4651375" y="4979988"/>
          <p14:tracePt t="108026" x="4657725" y="4986338"/>
          <p14:tracePt t="108044" x="4679950" y="5000625"/>
          <p14:tracePt t="108060" x="4700588" y="5008563"/>
          <p14:tracePt t="109186" x="4708525" y="5008563"/>
          <p14:tracePt t="109906" x="4665663" y="4986338"/>
          <p14:tracePt t="109912" x="4600575" y="4922838"/>
          <p14:tracePt t="109923" x="4514850" y="4900613"/>
          <p14:tracePt t="109940" x="4294188" y="4829175"/>
          <p14:tracePt t="109958" x="3865563" y="4514850"/>
          <p14:tracePt t="109974" x="3579813" y="4294188"/>
          <p14:tracePt t="109991" x="3308350" y="4122738"/>
          <p14:tracePt t="110008" x="3028950" y="3965575"/>
          <p14:tracePt t="110025" x="2671763" y="3714750"/>
          <p14:tracePt t="110042" x="2400300" y="3522663"/>
          <p14:tracePt t="110059" x="2165350" y="3422650"/>
          <p14:tracePt t="110076" x="2014538" y="3365500"/>
          <p14:tracePt t="110094" x="1914525" y="3314700"/>
          <p14:tracePt t="110110" x="1857375" y="3265488"/>
          <p14:tracePt t="110128" x="1822450" y="3222625"/>
          <p14:tracePt t="110145" x="1736725" y="3094038"/>
          <p14:tracePt t="110162" x="1651000" y="2908300"/>
          <p14:tracePt t="110179" x="1514475" y="2614613"/>
          <p14:tracePt t="110196" x="1357313" y="2322513"/>
          <p14:tracePt t="110213" x="1185863" y="2114550"/>
          <p14:tracePt t="110230" x="1114425" y="2071688"/>
          <p14:tracePt t="110247" x="1085850" y="2057400"/>
          <p14:tracePt t="110296" x="1100138" y="2051050"/>
          <p14:tracePt t="110312" x="1100138" y="2043113"/>
          <p14:tracePt t="110319" x="1100138" y="2036763"/>
          <p14:tracePt t="110333" x="1108075" y="2028825"/>
          <p14:tracePt t="110350" x="1108075" y="2022475"/>
          <p14:tracePt t="110367" x="1114425" y="2022475"/>
          <p14:tracePt t="110384" x="1122363" y="2008188"/>
          <p14:tracePt t="110401" x="1128713" y="1993900"/>
          <p14:tracePt t="110418" x="1136650" y="1979613"/>
          <p14:tracePt t="110435" x="1143000" y="1979613"/>
          <p14:tracePt t="110475" x="1143000" y="2000250"/>
          <p14:tracePt t="110483" x="1165225" y="2036763"/>
          <p14:tracePt t="110490" x="1179513" y="2065338"/>
          <p14:tracePt t="110504" x="1193800" y="2108200"/>
          <p14:tracePt t="110522" x="1293813" y="2265363"/>
          <p14:tracePt t="110539" x="1365250" y="2357438"/>
          <p14:tracePt t="110555" x="1422400" y="2436813"/>
          <p14:tracePt t="110572" x="1436688" y="2493963"/>
          <p14:tracePt t="110589" x="1450975" y="2508250"/>
          <p14:tracePt t="110606" x="1450975" y="2522538"/>
          <p14:tracePt t="110828" x="1450975" y="2514600"/>
          <p14:tracePt t="111164" x="1485900" y="2508250"/>
          <p14:tracePt t="111173" x="1522413" y="2500313"/>
          <p14:tracePt t="111180" x="1600200" y="2493963"/>
          <p14:tracePt t="111190" x="1657350" y="2479675"/>
          <p14:tracePt t="111204" x="1757363" y="2471738"/>
          <p14:tracePt t="111222" x="1785938" y="2471738"/>
          <p14:tracePt t="111346" x="1808163" y="2471738"/>
          <p14:tracePt t="111351" x="1822450" y="2471738"/>
          <p14:tracePt t="111361" x="1828800" y="2465388"/>
          <p14:tracePt t="111378" x="1857375" y="2465388"/>
          <p14:tracePt t="111410" x="1857375" y="2457450"/>
          <p14:tracePt t="111460" x="1865313" y="2457450"/>
          <p14:tracePt t="111518" x="1865313" y="2451100"/>
          <p14:tracePt t="111529" x="1865313" y="2436813"/>
          <p14:tracePt t="111538" x="1865313" y="2428875"/>
          <p14:tracePt t="111546" x="1865313" y="2422525"/>
          <p14:tracePt t="111565" x="1857375" y="2408238"/>
          <p14:tracePt t="111582" x="1851025" y="2365375"/>
          <p14:tracePt t="111597" x="1843088" y="2343150"/>
          <p14:tracePt t="111614" x="1843088" y="2265363"/>
          <p14:tracePt t="111631" x="1871663" y="2200275"/>
          <p14:tracePt t="111649" x="1885950" y="2179638"/>
          <p14:tracePt t="111665" x="1893888" y="2165350"/>
          <p14:tracePt t="111706" x="1893888" y="2157413"/>
          <p14:tracePt t="111718" x="1893888" y="2143125"/>
          <p14:tracePt t="111735" x="1893888" y="2128838"/>
          <p14:tracePt t="111751" x="1908175" y="2114550"/>
          <p14:tracePt t="111768" x="1922463" y="2093913"/>
          <p14:tracePt t="111785" x="1943100" y="2065338"/>
          <p14:tracePt t="111802" x="1951038" y="2043113"/>
          <p14:tracePt t="111820" x="1957388" y="2036763"/>
          <p14:tracePt t="111837" x="1957388" y="2028825"/>
          <p14:tracePt t="111890" x="1957388" y="2022475"/>
          <p14:tracePt t="111897" x="1957388" y="2000250"/>
          <p14:tracePt t="111908" x="1957388" y="1985963"/>
          <p14:tracePt t="111924" x="1957388" y="1943100"/>
          <p14:tracePt t="111941" x="1957388" y="1914525"/>
          <p14:tracePt t="111956" x="1965325" y="1900238"/>
          <p14:tracePt t="111958" x="1965325" y="1893888"/>
          <p14:tracePt t="111973" x="1965325" y="1885950"/>
          <p14:tracePt t="112194" x="1965325" y="1893888"/>
          <p14:tracePt t="112201" x="1928813" y="1943100"/>
          <p14:tracePt t="112212" x="1908175" y="1965325"/>
          <p14:tracePt t="112229" x="1828800" y="2014538"/>
          <p14:tracePt t="112247" x="1757363" y="2057400"/>
          <p14:tracePt t="112264" x="1714500" y="2079625"/>
          <p14:tracePt t="112281" x="1679575" y="2093913"/>
          <p14:tracePt t="112298" x="1657350" y="2128838"/>
          <p14:tracePt t="112315" x="1636713" y="2179638"/>
          <p14:tracePt t="112332" x="1585913" y="2243138"/>
          <p14:tracePt t="112349" x="1500188" y="2328863"/>
          <p14:tracePt t="112368" x="1485900" y="2371725"/>
          <p14:tracePt t="112385" x="1471613" y="2379663"/>
          <p14:tracePt t="112402" x="1465263" y="2386013"/>
          <p14:tracePt t="112422" x="1457325" y="2393950"/>
          <p14:tracePt t="112425" x="1450975" y="2400300"/>
          <p14:tracePt t="112435" x="1450975" y="2408238"/>
          <p14:tracePt t="112818" x="1457325" y="2408238"/>
          <p14:tracePt t="112827" x="1508125" y="2408238"/>
          <p14:tracePt t="112833" x="1543050" y="2422525"/>
          <p14:tracePt t="112845" x="1593850" y="2436813"/>
          <p14:tracePt t="112862" x="1685925" y="2436813"/>
          <p14:tracePt t="112881" x="1814513" y="2486025"/>
          <p14:tracePt t="112897" x="1936750" y="2543175"/>
          <p14:tracePt t="112915" x="2036763" y="2579688"/>
          <p14:tracePt t="112931" x="2108200" y="2600325"/>
          <p14:tracePt t="112947" x="2179638" y="2628900"/>
          <p14:tracePt t="112965" x="2228850" y="2657475"/>
          <p14:tracePt t="112983" x="2257425" y="2665413"/>
          <p14:tracePt t="113000" x="2300288" y="2679700"/>
          <p14:tracePt t="113016" x="2351088" y="2722563"/>
          <p14:tracePt t="113032" x="2400300" y="2757488"/>
          <p14:tracePt t="113050" x="2457450" y="2794000"/>
          <p14:tracePt t="113069" x="2593975" y="2943225"/>
          <p14:tracePt t="113084" x="2700338" y="3036888"/>
          <p14:tracePt t="113103" x="2800350" y="3128963"/>
          <p14:tracePt t="113106" x="2843213" y="3157538"/>
          <p14:tracePt t="113118" x="2900363" y="3200400"/>
          <p14:tracePt t="113136" x="3008313" y="3257550"/>
          <p14:tracePt t="113152" x="3108325" y="3328988"/>
          <p14:tracePt t="113154" x="3171825" y="3365500"/>
          <p14:tracePt t="113170" x="3251200" y="3436938"/>
          <p14:tracePt t="113187" x="3336925" y="3551238"/>
          <p14:tracePt t="113203" x="3429000" y="3686175"/>
          <p14:tracePt t="113221" x="3600450" y="3971925"/>
          <p14:tracePt t="113238" x="3814763" y="4279900"/>
          <p14:tracePt t="113255" x="3979863" y="4479925"/>
          <p14:tracePt t="113272" x="4065588" y="4572000"/>
          <p14:tracePt t="113289" x="4165600" y="4679950"/>
          <p14:tracePt t="113306" x="4243388" y="4772025"/>
          <p14:tracePt t="113323" x="4322763" y="4865688"/>
          <p14:tracePt t="113340" x="4429125" y="4979988"/>
          <p14:tracePt t="113358" x="4451350" y="5029200"/>
          <p14:tracePt t="113374" x="4471988" y="5051425"/>
          <p14:tracePt t="113392" x="4494213" y="5080000"/>
          <p14:tracePt t="113409" x="4529138" y="5122863"/>
          <p14:tracePt t="113425" x="4614863" y="5200650"/>
          <p14:tracePt t="113442" x="4694238" y="5243513"/>
          <p14:tracePt t="113462" x="4786313" y="5265738"/>
          <p14:tracePt t="113479" x="4879975" y="5294313"/>
          <p14:tracePt t="113495" x="4957763" y="5308600"/>
          <p14:tracePt t="113585" x="4957763" y="5314950"/>
          <p14:tracePt t="113713" x="4951413" y="5314950"/>
          <p14:tracePt t="113742" x="4943475" y="5314950"/>
          <p14:tracePt t="113749" x="4929188" y="5314950"/>
          <p14:tracePt t="113755" x="4922838" y="5314950"/>
          <p14:tracePt t="113768" x="4908550" y="5314950"/>
          <p14:tracePt t="113784" x="4879975" y="5314950"/>
          <p14:tracePt t="113802" x="4843463" y="5314950"/>
          <p14:tracePt t="113819" x="4837113" y="5322888"/>
          <p14:tracePt t="113975" x="4837113" y="5329238"/>
          <p14:tracePt t="113983" x="4843463" y="5329238"/>
          <p14:tracePt t="114013" x="4851400" y="5329238"/>
          <p14:tracePt t="114054" x="4857750" y="5329238"/>
          <p14:tracePt t="114062" x="4857750" y="5337175"/>
          <p14:tracePt t="114069" x="4865688" y="5337175"/>
          <p14:tracePt t="114075" x="4872038" y="5337175"/>
          <p14:tracePt t="114092" x="4879975" y="5337175"/>
          <p14:tracePt t="114109" x="4922838" y="5343525"/>
          <p14:tracePt t="114128" x="4994275" y="5365750"/>
          <p14:tracePt t="114146" x="5057775" y="5372100"/>
          <p14:tracePt t="114160" x="5072063" y="5372100"/>
          <p14:tracePt t="114178" x="5094288" y="5372100"/>
          <p14:tracePt t="114677" x="5094288" y="5329238"/>
          <p14:tracePt t="114687" x="5072063" y="5272088"/>
          <p14:tracePt t="114693" x="5037138" y="5214938"/>
          <p14:tracePt t="114708" x="5000625" y="5151438"/>
          <p14:tracePt t="114725" x="4957763" y="5114925"/>
          <p14:tracePt t="114742" x="4900613" y="5100638"/>
          <p14:tracePt t="114758" x="4879975" y="5080000"/>
          <p14:tracePt t="114778" x="4808538" y="5037138"/>
          <p14:tracePt t="114793" x="4751388" y="5000625"/>
          <p14:tracePt t="114810" x="4708525" y="4937125"/>
          <p14:tracePt t="114827" x="4643438" y="4894263"/>
          <p14:tracePt t="114846" x="4594225" y="4814888"/>
          <p14:tracePt t="114864" x="4386263" y="4600575"/>
          <p14:tracePt t="114879" x="4329113" y="4522788"/>
          <p14:tracePt t="114895" x="4200525" y="4365625"/>
          <p14:tracePt t="114912" x="4165600" y="4322763"/>
          <p14:tracePt t="114930" x="4137025" y="4308475"/>
          <p14:tracePt t="114946" x="4122738" y="4294188"/>
          <p14:tracePt t="114964" x="4100513" y="4271963"/>
          <p14:tracePt t="114981" x="4079875" y="4237038"/>
          <p14:tracePt t="114999" x="4029075" y="4029075"/>
          <p14:tracePt t="115016" x="3965575" y="3843338"/>
          <p14:tracePt t="115032" x="3894138" y="3657600"/>
          <p14:tracePt t="115049" x="3814763" y="3543300"/>
          <p14:tracePt t="115066" x="3736975" y="3479800"/>
          <p14:tracePt t="115085" x="3679825" y="3436938"/>
          <p14:tracePt t="115103" x="3651250" y="3422650"/>
          <p14:tracePt t="115120" x="3643313" y="3422650"/>
          <p14:tracePt t="115134" x="3636963" y="3414713"/>
          <p14:tracePt t="115154" x="3608388" y="3408363"/>
          <p14:tracePt t="115170" x="3594100" y="3400425"/>
          <p14:tracePt t="115186" x="3565525" y="3386138"/>
          <p14:tracePt t="115204" x="3529013" y="3365500"/>
          <p14:tracePt t="115220" x="3514725" y="3357563"/>
          <p14:tracePt t="115237" x="3479800" y="3336925"/>
          <p14:tracePt t="115254" x="3451225" y="3328988"/>
          <p14:tracePt t="115271" x="3422650" y="3322638"/>
          <p14:tracePt t="115289" x="3408363" y="3314700"/>
          <p14:tracePt t="115306" x="3379788" y="3308350"/>
          <p14:tracePt t="115322" x="3328988" y="3294063"/>
          <p14:tracePt t="115340" x="3228975" y="3243263"/>
          <p14:tracePt t="115358" x="3186113" y="3208338"/>
          <p14:tracePt t="115373" x="3136900" y="3157538"/>
          <p14:tracePt t="115390" x="3108325" y="3122613"/>
          <p14:tracePt t="115410" x="3086100" y="3065463"/>
          <p14:tracePt t="115426" x="3071813" y="3036888"/>
          <p14:tracePt t="115442" x="3065463" y="3000375"/>
          <p14:tracePt t="115459" x="3036888" y="2900363"/>
          <p14:tracePt t="115476" x="3000375" y="2828925"/>
          <p14:tracePt t="115496" x="2957513" y="2751138"/>
          <p14:tracePt t="115512" x="2936875" y="2722563"/>
          <p14:tracePt t="115529" x="2928938" y="2714625"/>
          <p14:tracePt t="115546" x="2922588" y="2708275"/>
          <p14:tracePt t="115564" x="2914650" y="2693988"/>
          <p14:tracePt t="115598" x="2894013" y="2671763"/>
          <p14:tracePt t="115616" x="2879725" y="2665413"/>
          <p14:tracePt t="115633" x="2857500" y="2651125"/>
          <p14:tracePt t="115649" x="2828925" y="2636838"/>
          <p14:tracePt t="115664" x="2800350" y="2608263"/>
          <p14:tracePt t="115682" x="2779713" y="2579688"/>
          <p14:tracePt t="115700" x="2722563" y="2514600"/>
          <p14:tracePt t="115719" x="2671763" y="2436813"/>
          <p14:tracePt t="115733" x="2651125" y="2422525"/>
          <p14:tracePt t="115750" x="2636838" y="2414588"/>
          <p14:tracePt t="115899" x="2643188" y="2414588"/>
          <p14:tracePt t="115907" x="2657475" y="2414588"/>
          <p14:tracePt t="115922" x="2679700" y="2414588"/>
          <p14:tracePt t="115940" x="2700338" y="2414588"/>
          <p14:tracePt t="115957" x="2714625" y="2414588"/>
          <p14:tracePt t="116047" x="2722563" y="2422525"/>
          <p14:tracePt t="116094" x="2736850" y="2422525"/>
          <p14:tracePt t="116098" x="2743200" y="2422525"/>
          <p14:tracePt t="116279" x="2751138" y="2422525"/>
          <p14:tracePt t="116288" x="2751138" y="2428875"/>
          <p14:tracePt t="116305" x="2751138" y="2436813"/>
          <p14:tracePt t="116321" x="2751138" y="2443163"/>
          <p14:tracePt t="116341" x="2757488" y="2443163"/>
          <p14:tracePt t="116364" x="2757488" y="2451100"/>
          <p14:tracePt t="116434" x="2751138" y="2451100"/>
          <p14:tracePt t="116505" x="2743200" y="2451100"/>
          <p14:tracePt t="116539" x="2736850" y="2451100"/>
          <p14:tracePt t="118440" x="2728913" y="2457450"/>
          <p14:tracePt t="118447" x="2722563" y="2465388"/>
          <p14:tracePt t="118459" x="2714625" y="2471738"/>
          <p14:tracePt t="118468" x="2708275" y="2479675"/>
          <p14:tracePt t="118486" x="2693988" y="2486025"/>
          <p14:tracePt t="118520" x="2679700" y="2493963"/>
          <p14:tracePt t="118537" x="2671763" y="2493963"/>
          <p14:tracePt t="118553" x="2651125" y="2500313"/>
          <p14:tracePt t="118570" x="2628900" y="2500313"/>
          <p14:tracePt t="118587" x="2608263" y="2508250"/>
          <p14:tracePt t="118604" x="2551113" y="2528888"/>
          <p14:tracePt t="118607" x="2543175" y="2528888"/>
          <p14:tracePt t="118622" x="2486025" y="2536825"/>
          <p14:tracePt t="118638" x="2436813" y="2551113"/>
          <p14:tracePt t="118654" x="2365375" y="2571750"/>
          <p14:tracePt t="118672" x="2286000" y="2579688"/>
          <p14:tracePt t="118691" x="2222500" y="2586038"/>
          <p14:tracePt t="118708" x="2057400" y="2628900"/>
          <p14:tracePt t="118725" x="1957388" y="2651125"/>
          <p14:tracePt t="118740" x="1857375" y="2665413"/>
          <p14:tracePt t="118757" x="1751013" y="2693988"/>
          <p14:tracePt t="118774" x="1679575" y="2700338"/>
          <p14:tracePt t="118793" x="1565275" y="2728913"/>
          <p14:tracePt t="118810" x="1500188" y="2743200"/>
          <p14:tracePt t="118830" x="1471613" y="2743200"/>
          <p14:tracePt t="118844" x="1450975" y="2751138"/>
          <p14:tracePt t="118861" x="1428750" y="2751138"/>
          <p14:tracePt t="118879" x="1385888" y="2757488"/>
          <p14:tracePt t="118896" x="1365250" y="2757488"/>
          <p14:tracePt t="118913" x="1336675" y="2757488"/>
          <p14:tracePt t="118930" x="1293813" y="2757488"/>
          <p14:tracePt t="118947" x="1250950" y="2751138"/>
          <p14:tracePt t="118962" x="1236663" y="2743200"/>
          <p14:tracePt t="118979" x="1228725" y="2743200"/>
          <p14:tracePt t="119097" x="1222375" y="2757488"/>
          <p14:tracePt t="119102" x="1222375" y="2808288"/>
          <p14:tracePt t="119118" x="1222375" y="2894013"/>
          <p14:tracePt t="119134" x="1222375" y="2943225"/>
          <p14:tracePt t="119151" x="1243013" y="3000375"/>
          <p14:tracePt t="119168" x="1279525" y="3143250"/>
          <p14:tracePt t="119184" x="1293813" y="3157538"/>
          <p14:tracePt t="119201" x="1300163" y="3171825"/>
          <p14:tracePt t="119223" x="1308100" y="3186113"/>
          <p14:tracePt t="119239" x="1314450" y="3194050"/>
          <p14:tracePt t="119255" x="1336675" y="3208338"/>
          <p14:tracePt t="119272" x="1379538" y="3208338"/>
          <p14:tracePt t="119288" x="1471613" y="3208338"/>
          <p14:tracePt t="119304" x="1565275" y="3208338"/>
          <p14:tracePt t="119321" x="1643063" y="3214688"/>
          <p14:tracePt t="119340" x="1743075" y="3214688"/>
          <p14:tracePt t="119357" x="1779588" y="3214688"/>
          <p14:tracePt t="119374" x="1785938" y="3214688"/>
          <p14:tracePt t="119499" x="1793875" y="3214688"/>
          <p14:tracePt t="119504" x="1800225" y="3214688"/>
          <p14:tracePt t="119515" x="1800225" y="3208338"/>
          <p14:tracePt t="119633" x="1808163" y="3208338"/>
          <p14:tracePt t="119642" x="1828800" y="3208338"/>
          <p14:tracePt t="119646" x="1851025" y="3200400"/>
          <p14:tracePt t="119663" x="1908175" y="3194050"/>
          <p14:tracePt t="119681" x="1957388" y="3186113"/>
          <p14:tracePt t="119698" x="2014538" y="3157538"/>
          <p14:tracePt t="119714" x="2057400" y="3143250"/>
          <p14:tracePt t="119731" x="2071688" y="3136900"/>
          <p14:tracePt t="119748" x="2079625" y="3136900"/>
          <p14:tracePt t="119766" x="2093913" y="3136900"/>
          <p14:tracePt t="119784" x="2114550" y="3136900"/>
          <p14:tracePt t="119801" x="2171700" y="3143250"/>
          <p14:tracePt t="119818" x="2222500" y="3143250"/>
          <p14:tracePt t="119834" x="2251075" y="3143250"/>
          <p14:tracePt t="119851" x="2257425" y="3136900"/>
          <p14:tracePt t="119886" x="2265363" y="3136900"/>
          <p14:tracePt t="120045" x="2279650" y="3136900"/>
          <p14:tracePt t="120053" x="2286000" y="3143250"/>
          <p14:tracePt t="120059" x="2293938" y="3143250"/>
          <p14:tracePt t="120073" x="2308225" y="3157538"/>
          <p14:tracePt t="120092" x="2314575" y="3165475"/>
          <p14:tracePt t="120101" x="2328863" y="3171825"/>
          <p14:tracePt t="120117" x="2336800" y="3171825"/>
          <p14:tracePt t="120126" x="2343150" y="3171825"/>
          <p14:tracePt t="120144" x="2357438" y="3171825"/>
          <p14:tracePt t="120161" x="2365375" y="3171825"/>
          <p14:tracePt t="120263" x="2371725" y="3179763"/>
          <p14:tracePt t="120271" x="2393950" y="3186113"/>
          <p14:tracePt t="120279" x="2408238" y="3200400"/>
          <p14:tracePt t="120295" x="2422525" y="3200400"/>
          <p14:tracePt t="120313" x="2428875" y="3200400"/>
          <p14:tracePt t="120403" x="2443163" y="3200400"/>
          <p14:tracePt t="120411" x="2451100" y="3194050"/>
          <p14:tracePt t="120420" x="2451100" y="3171825"/>
          <p14:tracePt t="120432" x="2457450" y="3136900"/>
          <p14:tracePt t="120449" x="2465388" y="3028950"/>
          <p14:tracePt t="120466" x="2465388" y="2986088"/>
          <p14:tracePt t="120484" x="2465388" y="2965450"/>
          <p14:tracePt t="120502" x="2465388" y="2943225"/>
          <p14:tracePt t="120517" x="2465388" y="2936875"/>
          <p14:tracePt t="120536" x="2465388" y="2865438"/>
          <p14:tracePt t="120553" x="2457450" y="2786063"/>
          <p14:tracePt t="120570" x="2451100" y="2679700"/>
          <p14:tracePt t="120586" x="2451100" y="2593975"/>
          <p14:tracePt t="120603" x="2451100" y="2565400"/>
          <p14:tracePt t="120708" x="2457450" y="2571750"/>
          <p14:tracePt t="120715" x="2457450" y="2579688"/>
          <p14:tracePt t="120723" x="2457450" y="2586038"/>
          <p14:tracePt t="120741" x="2457450" y="2600325"/>
          <p14:tracePt t="120757" x="2465388" y="2628900"/>
          <p14:tracePt t="120774" x="2471738" y="2651125"/>
          <p14:tracePt t="120791" x="2479675" y="2708275"/>
          <p14:tracePt t="120808" x="2493963" y="2743200"/>
          <p14:tracePt t="120826" x="2493963" y="2751138"/>
          <p14:tracePt t="120930" x="2500313" y="2751138"/>
          <p14:tracePt t="120939" x="2500313" y="2757488"/>
          <p14:tracePt t="120946" x="2508250" y="2771775"/>
          <p14:tracePt t="120964" x="2551113" y="2808288"/>
          <p14:tracePt t="120979" x="2579688" y="2828925"/>
          <p14:tracePt t="120996" x="2622550" y="2836863"/>
          <p14:tracePt t="121013" x="2651125" y="2836863"/>
          <p14:tracePt t="121030" x="2665413" y="2836863"/>
          <p14:tracePt t="121123" x="2671763" y="2836863"/>
          <p14:tracePt t="124843" x="2671763" y="2865438"/>
          <p14:tracePt t="124851" x="2651125" y="2965450"/>
          <p14:tracePt t="124859" x="2614613" y="3043238"/>
          <p14:tracePt t="124875" x="2579688" y="3171825"/>
          <p14:tracePt t="124892" x="2557463" y="3200400"/>
          <p14:tracePt t="124909" x="2536825" y="3228975"/>
          <p14:tracePt t="124926" x="2522538" y="3243263"/>
          <p14:tracePt t="124943" x="2493963" y="3243263"/>
          <p14:tracePt t="124961" x="2486025" y="3243263"/>
          <p14:tracePt t="124977" x="2465388" y="3243263"/>
          <p14:tracePt t="124995" x="2443163" y="3257550"/>
          <p14:tracePt t="125012" x="2365375" y="3286125"/>
          <p14:tracePt t="125029" x="2328863" y="3300413"/>
          <p14:tracePt t="125045" x="2314575" y="3343275"/>
          <p14:tracePt t="125063" x="2308225" y="3386138"/>
          <p14:tracePt t="125081" x="2308225" y="3471863"/>
          <p14:tracePt t="125097" x="2365375" y="3571875"/>
          <p14:tracePt t="125115" x="2400300" y="3614738"/>
          <p14:tracePt t="125131" x="2479675" y="3679825"/>
          <p14:tracePt t="125149" x="2528888" y="3743325"/>
          <p14:tracePt t="125166" x="2557463" y="3779838"/>
          <p14:tracePt t="125182" x="2622550" y="3857625"/>
          <p14:tracePt t="125184" x="2643188" y="3900488"/>
          <p14:tracePt t="125200" x="2657475" y="3986213"/>
          <p14:tracePt t="125217" x="2686050" y="4065588"/>
          <p14:tracePt t="125233" x="2722563" y="4165600"/>
          <p14:tracePt t="125251" x="2751138" y="4208463"/>
          <p14:tracePt t="125268" x="2765425" y="4251325"/>
          <p14:tracePt t="125287" x="2808288" y="4294188"/>
          <p14:tracePt t="125304" x="2828925" y="4314825"/>
          <p14:tracePt t="125321" x="2851150" y="4329113"/>
          <p14:tracePt t="125341" x="2857500" y="4343400"/>
          <p14:tracePt t="125354" x="2865438" y="4379913"/>
          <p14:tracePt t="125372" x="2865438" y="4400550"/>
          <p14:tracePt t="125389" x="2871788" y="4457700"/>
          <p14:tracePt t="125406" x="2886075" y="4514850"/>
          <p14:tracePt t="125424" x="2894013" y="4551363"/>
          <p14:tracePt t="125440" x="2914650" y="4565650"/>
          <p14:tracePt t="125456" x="2922588" y="4572000"/>
          <p14:tracePt t="125473" x="2928938" y="4572000"/>
          <p14:tracePt t="125595" x="2936875" y="4579938"/>
          <p14:tracePt t="125611" x="2943225" y="4579938"/>
          <p14:tracePt t="125964" x="2951163" y="4579938"/>
          <p14:tracePt t="125973" x="2957513" y="4579938"/>
          <p14:tracePt t="125989" x="2965450" y="4579938"/>
          <p14:tracePt t="126000" x="2979738" y="4579938"/>
          <p14:tracePt t="126006" x="3000375" y="4579938"/>
          <p14:tracePt t="126019" x="3051175" y="4579938"/>
          <p14:tracePt t="126037" x="3094038" y="4579938"/>
          <p14:tracePt t="126054" x="3143250" y="4579938"/>
          <p14:tracePt t="126072" x="3228975" y="4572000"/>
          <p14:tracePt t="126089" x="3328988" y="4565650"/>
          <p14:tracePt t="126105" x="3414713" y="4565650"/>
          <p14:tracePt t="126125" x="3543300" y="4565650"/>
          <p14:tracePt t="126142" x="3657600" y="4557713"/>
          <p14:tracePt t="126159" x="3722688" y="4543425"/>
          <p14:tracePt t="126161" x="3743325" y="4537075"/>
          <p14:tracePt t="126176" x="3794125" y="4537075"/>
          <p14:tracePt t="126191" x="3814763" y="4529138"/>
          <p14:tracePt t="126208" x="3822700" y="4529138"/>
          <p14:tracePt t="126255" x="3829050" y="4529138"/>
          <p14:tracePt t="126268" x="3836988" y="4522788"/>
          <p14:tracePt t="126276" x="3843338" y="4522788"/>
          <p14:tracePt t="126294" x="3851275" y="4522788"/>
          <p14:tracePt t="126310" x="3871913" y="4514850"/>
          <p14:tracePt t="126327" x="3894138" y="4514850"/>
          <p14:tracePt t="126344" x="3908425" y="4514850"/>
          <p14:tracePt t="126363" x="3929063" y="4514850"/>
          <p14:tracePt t="126380" x="3951288" y="4514850"/>
          <p14:tracePt t="126397" x="3971925" y="4522788"/>
          <p14:tracePt t="126416" x="3994150" y="4529138"/>
          <p14:tracePt t="126431" x="4008438" y="4529138"/>
          <p14:tracePt t="126685" x="4014788" y="4529138"/>
          <p14:tracePt t="127122" x="4014788" y="4537075"/>
          <p14:tracePt t="127156" x="4022725" y="4537075"/>
          <p14:tracePt t="127163" x="4029075" y="4537075"/>
          <p14:tracePt t="127172" x="4037013" y="4543425"/>
          <p14:tracePt t="127193" x="4043363" y="4543425"/>
          <p14:tracePt t="127209" x="4057650" y="4551363"/>
          <p14:tracePt t="127220" x="4065588" y="4551363"/>
          <p14:tracePt t="127236" x="4086225" y="4557713"/>
          <p14:tracePt t="127252" x="4094163" y="4565650"/>
          <p14:tracePt t="127254" x="4100513" y="4565650"/>
          <p14:tracePt t="127269" x="4114800" y="4572000"/>
          <p14:tracePt t="127428" x="4100513" y="4565650"/>
          <p14:tracePt t="127432" x="4086225" y="4551363"/>
          <p14:tracePt t="127442" x="4079875" y="4543425"/>
          <p14:tracePt t="127455" x="4022725" y="4500563"/>
          <p14:tracePt t="127472" x="3914775" y="4465638"/>
          <p14:tracePt t="127489" x="3814763" y="4422775"/>
          <p14:tracePt t="127507" x="3714750" y="4365625"/>
          <p14:tracePt t="127524" x="3594100" y="4329113"/>
          <p14:tracePt t="127542" x="3486150" y="4257675"/>
          <p14:tracePt t="127558" x="3443288" y="4229100"/>
          <p14:tracePt t="127575" x="3422650" y="4222750"/>
          <p14:tracePt t="127592" x="3400425" y="4200525"/>
          <p14:tracePt t="127609" x="3351213" y="4165600"/>
          <p14:tracePt t="127626" x="3328988" y="4137025"/>
          <p14:tracePt t="127646" x="3208338" y="4086225"/>
          <p14:tracePt t="127660" x="3128963" y="4037013"/>
          <p14:tracePt t="127677" x="3065463" y="3986213"/>
          <p14:tracePt t="127694" x="2979738" y="3943350"/>
          <p14:tracePt t="127712" x="2943225" y="3922713"/>
          <p14:tracePt t="127728" x="2886075" y="3879850"/>
          <p14:tracePt t="127745" x="2808288" y="3814763"/>
          <p14:tracePt t="127764" x="2743200" y="3751263"/>
          <p14:tracePt t="127780" x="2693988" y="3671888"/>
          <p14:tracePt t="127797" x="2651125" y="3594100"/>
          <p14:tracePt t="127815" x="2636838" y="3565525"/>
          <p14:tracePt t="127831" x="2622550" y="3543300"/>
          <p14:tracePt t="127849" x="2622550" y="3536950"/>
          <p14:tracePt t="127866" x="2614613" y="3494088"/>
          <p14:tracePt t="127882" x="2614613" y="3443288"/>
          <p14:tracePt t="127902" x="2571750" y="3257550"/>
          <p14:tracePt t="127918" x="2557463" y="3157538"/>
          <p14:tracePt t="127934" x="2557463" y="3136900"/>
          <p14:tracePt t="128038" x="2565400" y="3136900"/>
          <p14:tracePt t="128046" x="2622550" y="3179763"/>
          <p14:tracePt t="128055" x="2700338" y="3243263"/>
          <p14:tracePt t="128072" x="2914650" y="3322638"/>
          <p14:tracePt t="128088" x="3151188" y="3436938"/>
          <p14:tracePt t="128104" x="3294063" y="3522663"/>
          <p14:tracePt t="128123" x="3429000" y="3586163"/>
          <p14:tracePt t="128140" x="3500438" y="3651250"/>
          <p14:tracePt t="128158" x="3586163" y="3800475"/>
          <p14:tracePt t="128176" x="3736975" y="3986213"/>
          <p14:tracePt t="128192" x="3865563" y="4108450"/>
          <p14:tracePt t="128208" x="3965575" y="4214813"/>
          <p14:tracePt t="128225" x="4051300" y="4279900"/>
          <p14:tracePt t="128242" x="4122738" y="4314825"/>
          <p14:tracePt t="128261" x="4157663" y="4343400"/>
          <p14:tracePt t="128278" x="4179888" y="4357688"/>
          <p14:tracePt t="128341" x="4186238" y="4371975"/>
          <p14:tracePt t="128349" x="4208463" y="4408488"/>
          <p14:tracePt t="128363" x="4237038" y="4471988"/>
          <p14:tracePt t="128380" x="4257675" y="4494213"/>
          <p14:tracePt t="128395" x="4294188" y="4508500"/>
          <p14:tracePt t="128412" x="4308475" y="4514850"/>
          <p14:tracePt t="128430" x="4314825" y="4514850"/>
          <p14:tracePt t="128447" x="4314825" y="4522788"/>
          <p14:tracePt t="128497" x="4308475" y="4522788"/>
          <p14:tracePt t="128502" x="4300538" y="4529138"/>
          <p14:tracePt t="128514" x="4294188" y="4537075"/>
          <p14:tracePt t="128532" x="4286250" y="4551363"/>
          <p14:tracePt t="128550" x="4279900" y="4557713"/>
          <p14:tracePt t="128661" x="4271963" y="4557713"/>
          <p14:tracePt t="128679" x="4265613" y="4565650"/>
          <p14:tracePt t="128827" x="4265613" y="4572000"/>
          <p14:tracePt t="128833" x="4265613" y="4579938"/>
          <p14:tracePt t="128847" x="4265613" y="4586288"/>
          <p14:tracePt t="128856" x="4271963" y="4594225"/>
          <p14:tracePt t="128874" x="4286250" y="4594225"/>
          <p14:tracePt t="128893" x="4300538" y="4600575"/>
          <p14:tracePt t="128910" x="4308475" y="4600575"/>
          <p14:tracePt t="128943" x="4314825" y="4600575"/>
          <p14:tracePt t="128975" x="4329113" y="4600575"/>
          <p14:tracePt t="128982" x="4337050" y="4614863"/>
          <p14:tracePt t="128994" x="4365625" y="4622800"/>
          <p14:tracePt t="129010" x="4386263" y="4629150"/>
          <p14:tracePt t="129027" x="4408488" y="4637088"/>
          <p14:tracePt t="129777" x="4400550" y="4637088"/>
          <p14:tracePt t="129795" x="4386263" y="4637088"/>
          <p14:tracePt t="129809" x="4379913" y="4637088"/>
          <p14:tracePt t="129818" x="4379913" y="4629150"/>
          <p14:tracePt t="129840" x="4371975" y="4629150"/>
          <p14:tracePt t="129856" x="4365625" y="4629150"/>
          <p14:tracePt t="129865" x="4357688" y="4629150"/>
          <p14:tracePt t="129888" x="4343400" y="4629150"/>
          <p14:tracePt t="129905" x="4343400" y="4622800"/>
          <p14:tracePt t="129917" x="4337050" y="4622800"/>
          <p14:tracePt t="129934" x="4329113" y="4622800"/>
          <p14:tracePt t="129950" x="4322763" y="4622800"/>
          <p14:tracePt t="129967" x="4314825" y="4614863"/>
          <p14:tracePt t="129984" x="4308475" y="4614863"/>
          <p14:tracePt t="130001" x="4294188" y="4614863"/>
          <p14:tracePt t="130018" x="4286250" y="4614863"/>
          <p14:tracePt t="130255" x="4286250" y="4622800"/>
          <p14:tracePt t="130287" x="4279900" y="4622800"/>
          <p14:tracePt t="130303" x="4279900" y="4629150"/>
          <p14:tracePt t="130312" x="4279900" y="4637088"/>
          <p14:tracePt t="130319" x="4271963" y="4637088"/>
          <p14:tracePt t="130333" x="4265613" y="4637088"/>
          <p14:tracePt t="130343" x="4257675" y="4643438"/>
          <p14:tracePt t="130360" x="4237038" y="4643438"/>
          <p14:tracePt t="130377" x="4214813" y="4657725"/>
          <p14:tracePt t="130394" x="4208463" y="4665663"/>
          <p14:tracePt t="130412" x="4194175" y="4665663"/>
          <p14:tracePt t="130429" x="4165600" y="4665663"/>
          <p14:tracePt t="130446" x="4143375" y="4665663"/>
          <p14:tracePt t="130465" x="4108450" y="4665663"/>
          <p14:tracePt t="130481" x="4094163" y="4665663"/>
          <p14:tracePt t="130499" x="4079875" y="4665663"/>
          <p14:tracePt t="130515" x="4071938" y="4665663"/>
          <p14:tracePt t="130531" x="4065588" y="4665663"/>
          <p14:tracePt t="130551" x="4065588" y="4657725"/>
          <p14:tracePt t="130566" x="4051300" y="4643438"/>
          <p14:tracePt t="130582" x="4043363" y="4629150"/>
          <p14:tracePt t="130601" x="4043363" y="4622800"/>
          <p14:tracePt t="130604" x="4043363" y="4614863"/>
          <p14:tracePt t="130617" x="4037013" y="4614863"/>
          <p14:tracePt t="130634" x="4037013" y="4600575"/>
          <p14:tracePt t="130651" x="4029075" y="4586288"/>
          <p14:tracePt t="130668" x="4029075" y="4572000"/>
          <p14:tracePt t="130685" x="4029075" y="4551363"/>
          <p14:tracePt t="130702" x="4037013" y="4537075"/>
          <p14:tracePt t="130720" x="4037013" y="4522788"/>
          <p14:tracePt t="130736" x="4057650" y="4508500"/>
          <p14:tracePt t="130753" x="4065588" y="4457700"/>
          <p14:tracePt t="130770" x="4071938" y="4437063"/>
          <p14:tracePt t="130788" x="4079875" y="4422775"/>
          <p14:tracePt t="130804" x="4079875" y="4414838"/>
          <p14:tracePt t="130822" x="4086225" y="4408488"/>
          <p14:tracePt t="130840" x="4086225" y="4400550"/>
          <p14:tracePt t="130856" x="4100513" y="4394200"/>
          <p14:tracePt t="130873" x="4122738" y="4386263"/>
          <p14:tracePt t="130890" x="4143375" y="4365625"/>
          <p14:tracePt t="130908" x="4165600" y="4357688"/>
          <p14:tracePt t="130926" x="4186238" y="4351338"/>
          <p14:tracePt t="130944" x="4194175" y="4351338"/>
          <p14:tracePt t="130975" x="4208463" y="4351338"/>
          <p14:tracePt t="130991" x="4214813" y="4351338"/>
          <p14:tracePt t="130998" x="4229100" y="4351338"/>
          <p14:tracePt t="131014" x="4243388" y="4357688"/>
          <p14:tracePt t="131028" x="4279900" y="4371975"/>
          <p14:tracePt t="131044" x="4322763" y="4400550"/>
          <p14:tracePt t="131061" x="4365625" y="4400550"/>
          <p14:tracePt t="131078" x="4400550" y="4422775"/>
          <p14:tracePt t="131096" x="4429125" y="4437063"/>
          <p14:tracePt t="131113" x="4443413" y="4451350"/>
          <p14:tracePt t="131129" x="4443413" y="4457700"/>
          <p14:tracePt t="131147" x="4443413" y="4479925"/>
          <p14:tracePt t="131164" x="4443413" y="4508500"/>
          <p14:tracePt t="131181" x="4457700" y="4537075"/>
          <p14:tracePt t="131198" x="4457700" y="4579938"/>
          <p14:tracePt t="131214" x="4457700" y="4608513"/>
          <p14:tracePt t="131232" x="4457700" y="4629150"/>
          <p14:tracePt t="131249" x="4457700" y="4643438"/>
          <p14:tracePt t="131269" x="4451350" y="4657725"/>
          <p14:tracePt t="131285" x="4437063" y="4657725"/>
          <p14:tracePt t="131302" x="4414838" y="4665663"/>
          <p14:tracePt t="131319" x="4379913" y="4672013"/>
          <p14:tracePt t="131336" x="4351338" y="4672013"/>
          <p14:tracePt t="131354" x="4308475" y="4679950"/>
          <p14:tracePt t="131370" x="4286250" y="4679950"/>
          <p14:tracePt t="131386" x="4257675" y="4686300"/>
          <p14:tracePt t="131403" x="4243388" y="4686300"/>
          <p14:tracePt t="131421" x="4214813" y="4686300"/>
          <p14:tracePt t="131437" x="4179888" y="4686300"/>
          <p14:tracePt t="131455" x="4129088" y="4672013"/>
          <p14:tracePt t="131472" x="4014788" y="4637088"/>
          <p14:tracePt t="131488" x="3951288" y="4614863"/>
          <p14:tracePt t="131505" x="3886200" y="4594225"/>
          <p14:tracePt t="131522" x="3836988" y="4572000"/>
          <p14:tracePt t="131539" x="3814763" y="4551363"/>
          <p14:tracePt t="131556" x="3808413" y="4537075"/>
          <p14:tracePt t="131574" x="3808413" y="4514850"/>
          <p14:tracePt t="131590" x="3814763" y="4500563"/>
          <p14:tracePt t="131607" x="3814763" y="4494213"/>
          <p14:tracePt t="131625" x="3836988" y="4479925"/>
          <p14:tracePt t="131642" x="3851275" y="4451350"/>
          <p14:tracePt t="131645" x="3865563" y="4443413"/>
          <p14:tracePt t="131661" x="3879850" y="4422775"/>
          <p14:tracePt t="131678" x="3886200" y="4414838"/>
          <p14:tracePt t="131694" x="3900488" y="4414838"/>
          <p14:tracePt t="131711" x="3922713" y="4400550"/>
          <p14:tracePt t="131728" x="3943350" y="4400550"/>
          <p14:tracePt t="131745" x="4008438" y="4386263"/>
          <p14:tracePt t="131761" x="4071938" y="4371975"/>
          <p14:tracePt t="131779" x="4100513" y="4371975"/>
          <p14:tracePt t="131796" x="4122738" y="4371975"/>
          <p14:tracePt t="131814" x="4165600" y="4371975"/>
          <p14:tracePt t="131830" x="4200525" y="4379913"/>
          <p14:tracePt t="131847" x="4229100" y="4386263"/>
          <p14:tracePt t="131864" x="4271963" y="4408488"/>
          <p14:tracePt t="131881" x="4300538" y="4443413"/>
          <p14:tracePt t="131899" x="4322763" y="4471988"/>
          <p14:tracePt t="131918" x="4357688" y="4529138"/>
          <p14:tracePt t="131933" x="4394200" y="4579938"/>
          <p14:tracePt t="131950" x="4408488" y="4608513"/>
          <p14:tracePt t="131967" x="4414838" y="4629150"/>
          <p14:tracePt t="131986" x="4414838" y="4643438"/>
          <p14:tracePt t="132002" x="4414838" y="4651375"/>
          <p14:tracePt t="132021" x="4414838" y="4657725"/>
          <p14:tracePt t="132035" x="4414838" y="4679950"/>
          <p14:tracePt t="132052" x="4408488" y="4694238"/>
          <p14:tracePt t="132069" x="4408488" y="4700588"/>
          <p14:tracePt t="132086" x="4394200" y="4700588"/>
          <p14:tracePt t="132104" x="4379913" y="4708525"/>
          <p14:tracePt t="132120" x="4371975" y="4708525"/>
          <p14:tracePt t="132137" x="4365625" y="4708525"/>
          <p14:tracePt t="132160" x="4357688" y="4708525"/>
          <p14:tracePt t="132193" x="4351338" y="4708525"/>
          <p14:tracePt t="132200" x="4351338" y="4714875"/>
          <p14:tracePt t="132801" x="4343400" y="4714875"/>
          <p14:tracePt t="132814" x="4337050" y="4714875"/>
          <p14:tracePt t="132830" x="4329113" y="4714875"/>
          <p14:tracePt t="132854" x="4322763" y="4714875"/>
          <p14:tracePt t="132869" x="4314825" y="4714875"/>
          <p14:tracePt t="132878" x="4308475" y="4714875"/>
          <p14:tracePt t="132889" x="4294188" y="4714875"/>
          <p14:tracePt t="132975" x="4286250" y="4714875"/>
          <p14:tracePt t="133014" x="4286250" y="4708525"/>
          <p14:tracePt t="133474" x="4286250" y="4700588"/>
          <p14:tracePt t="133487" x="4279900" y="4700588"/>
          <p14:tracePt t="133832" x="4279900" y="4694238"/>
          <p14:tracePt t="134081" x="4279900" y="4686300"/>
          <p14:tracePt t="134143" x="4271963" y="4686300"/>
          <p14:tracePt t="134176" x="4265613" y="4679950"/>
          <p14:tracePt t="134201" x="4257675" y="4679950"/>
          <p14:tracePt t="134287" x="4257675" y="4672013"/>
          <p14:tracePt t="134317" x="4251325" y="4672013"/>
          <p14:tracePt t="134460" x="4243388" y="4672013"/>
          <p14:tracePt t="134482" x="4237038" y="4672013"/>
          <p14:tracePt t="134514" x="4229100" y="4672013"/>
          <p14:tracePt t="134638" x="4214813" y="4672013"/>
          <p14:tracePt t="134745" x="4208463" y="4672013"/>
          <p14:tracePt t="134761" x="4200525" y="4665663"/>
          <p14:tracePt t="134776" x="4194175" y="4665663"/>
          <p14:tracePt t="134785" x="4186238" y="4665663"/>
          <p14:tracePt t="135057" x="4186238" y="4657725"/>
          <p14:tracePt t="135151" x="4194175" y="4657725"/>
          <p14:tracePt t="135159" x="4194175" y="4651375"/>
          <p14:tracePt t="135167" x="4194175" y="4643438"/>
          <p14:tracePt t="135182" x="4200525" y="4643438"/>
          <p14:tracePt t="135365" x="4208463" y="4643438"/>
          <p14:tracePt t="135451" x="4214813" y="4643438"/>
          <p14:tracePt t="135459" x="4214813" y="4637088"/>
          <p14:tracePt t="135472" x="4222750" y="4637088"/>
          <p14:tracePt t="135492" x="4229100" y="4637088"/>
          <p14:tracePt t="135513" x="4237038" y="4637088"/>
          <p14:tracePt t="135615" x="4243388" y="4637088"/>
          <p14:tracePt t="135621" x="4251325" y="4637088"/>
          <p14:tracePt t="135629" x="4257675" y="4637088"/>
          <p14:tracePt t="135642" x="4265613" y="4643438"/>
          <p14:tracePt t="135659" x="4286250" y="4651375"/>
          <p14:tracePt t="135675" x="4294188" y="4651375"/>
          <p14:tracePt t="135692" x="4300538" y="4651375"/>
          <p14:tracePt t="136003" x="4300538" y="4657725"/>
          <p14:tracePt t="136418" x="4308475" y="4657725"/>
          <p14:tracePt t="136428" x="4314825" y="4657725"/>
          <p14:tracePt t="136443" x="4322763" y="4657725"/>
          <p14:tracePt t="136449" x="4329113" y="4657725"/>
          <p14:tracePt t="136471" x="4337050" y="4657725"/>
          <p14:tracePt t="136554" x="4343400" y="4657725"/>
          <p14:tracePt t="136956" x="4337050" y="4657725"/>
          <p14:tracePt t="136979" x="4329113" y="4657725"/>
          <p14:tracePt t="136996" x="4322763" y="4657725"/>
          <p14:tracePt t="137011" x="4314825" y="4657725"/>
          <p14:tracePt t="137028" x="4308475" y="4657725"/>
          <p14:tracePt t="137089" x="4300538" y="4657725"/>
          <p14:tracePt t="137097" x="4294188" y="4657725"/>
          <p14:tracePt t="137113" x="4286250" y="4657725"/>
          <p14:tracePt t="137120" x="4271963" y="4657725"/>
          <p14:tracePt t="137158" x="4265613" y="4657725"/>
          <p14:tracePt t="137769" x="4257675" y="4657725"/>
          <p14:tracePt t="137964" x="4251325" y="4651375"/>
          <p14:tracePt t="137980" x="4251325" y="4643438"/>
          <p14:tracePt t="137986" x="4251325" y="4637088"/>
          <p14:tracePt t="138000" x="4243388" y="4629150"/>
          <p14:tracePt t="138017" x="4222750" y="4600575"/>
          <p14:tracePt t="138035" x="4208463" y="4586288"/>
          <p14:tracePt t="138050" x="4200525" y="4586288"/>
          <p14:tracePt t="138067" x="4179888" y="4579938"/>
          <p14:tracePt t="138084" x="4171950" y="4572000"/>
          <p14:tracePt t="138101" x="4165600" y="4572000"/>
          <p14:tracePt t="138465" x="4165600" y="4565650"/>
          <p14:tracePt t="138473" x="4143375" y="4557713"/>
          <p14:tracePt t="138481" x="4122738" y="4557713"/>
          <p14:tracePt t="138496" x="4094163" y="4537075"/>
          <p14:tracePt t="138511" x="4086225" y="4529138"/>
          <p14:tracePt t="138566" x="4086225" y="4522788"/>
          <p14:tracePt t="138581" x="4079875" y="4514850"/>
          <p14:tracePt t="138597" x="4079875" y="4500563"/>
          <p14:tracePt t="138605" x="4079875" y="4494213"/>
          <p14:tracePt t="138614" x="4079875" y="4486275"/>
          <p14:tracePt t="138631" x="4071938" y="4465638"/>
          <p14:tracePt t="138648" x="4071938" y="4457700"/>
          <p14:tracePt t="138887" x="4071938" y="4451350"/>
          <p14:tracePt t="138912" x="4065588" y="4451350"/>
          <p14:tracePt t="138919" x="4057650" y="4443413"/>
          <p14:tracePt t="138935" x="4051300" y="4443413"/>
          <p14:tracePt t="138961" x="4043363" y="4443413"/>
          <p14:tracePt t="140130" x="4037013" y="4443413"/>
          <p14:tracePt t="140137" x="4029075" y="4443413"/>
          <p14:tracePt t="140153" x="4029075" y="4437063"/>
          <p14:tracePt t="140887" x="4022725" y="4429125"/>
          <p14:tracePt t="141005" x="4014788" y="4429125"/>
          <p14:tracePt t="141034" x="4008438" y="4429125"/>
          <p14:tracePt t="142397" x="3994150" y="4414838"/>
          <p14:tracePt t="142401" x="3957638" y="4400550"/>
          <p14:tracePt t="142412" x="3937000" y="4386263"/>
          <p14:tracePt t="142426" x="3886200" y="4365625"/>
          <p14:tracePt t="142444" x="3836988" y="4343400"/>
          <p14:tracePt t="142459" x="3786188" y="4308475"/>
          <p14:tracePt t="142476" x="3751263" y="4294188"/>
          <p14:tracePt t="142495" x="3686175" y="4257675"/>
          <p14:tracePt t="142512" x="3636963" y="4237038"/>
          <p14:tracePt t="142529" x="3600450" y="4208463"/>
          <p14:tracePt t="142546" x="3565525" y="4186238"/>
          <p14:tracePt t="142563" x="3465513" y="4122738"/>
          <p14:tracePt t="142582" x="3414713" y="4086225"/>
          <p14:tracePt t="142598" x="3379788" y="4051300"/>
          <p14:tracePt t="142614" x="3328988" y="4014788"/>
          <p14:tracePt t="142619" x="3314700" y="4008438"/>
          <p14:tracePt t="142630" x="3294063" y="4000500"/>
          <p14:tracePt t="142647" x="3257550" y="3994150"/>
          <p14:tracePt t="142665" x="3236913" y="3971925"/>
          <p14:tracePt t="142682" x="3194050" y="3943350"/>
          <p14:tracePt t="142698" x="3128963" y="3914775"/>
          <p14:tracePt t="142716" x="3065463" y="3851275"/>
          <p14:tracePt t="142732" x="3014663" y="3822700"/>
          <p14:tracePt t="142749" x="2971800" y="3800475"/>
          <p14:tracePt t="142766" x="2900363" y="3757613"/>
          <p14:tracePt t="142783" x="2865438" y="3736975"/>
          <p14:tracePt t="142801" x="2814638" y="3700463"/>
          <p14:tracePt t="142819" x="2751138" y="3671888"/>
          <p14:tracePt t="142838" x="2636838" y="3629025"/>
          <p14:tracePt t="142852" x="2565400" y="3594100"/>
          <p14:tracePt t="142869" x="2508250" y="3565525"/>
          <p14:tracePt t="142886" x="2465388" y="3486150"/>
          <p14:tracePt t="142903" x="2443163" y="3443288"/>
          <p14:tracePt t="142920" x="2436813" y="3429000"/>
          <p14:tracePt t="142937" x="2436813" y="3422650"/>
          <p14:tracePt t="142955" x="2436813" y="3414713"/>
          <p14:tracePt t="142972" x="2428875" y="3400425"/>
          <p14:tracePt t="142989" x="2414588" y="3365500"/>
          <p14:tracePt t="143007" x="2393950" y="3300413"/>
          <p14:tracePt t="143024" x="2365375" y="3222625"/>
          <p14:tracePt t="143042" x="2343150" y="3171825"/>
          <p14:tracePt t="143057" x="2336800" y="3136900"/>
          <p14:tracePt t="143074" x="2336800" y="3114675"/>
          <p14:tracePt t="143091" x="2336800" y="3100388"/>
          <p14:tracePt t="143109" x="2328863" y="3086100"/>
          <p14:tracePt t="143127" x="2328863" y="3071813"/>
          <p14:tracePt t="143144" x="2328863" y="3065463"/>
          <p14:tracePt t="143161" x="2314575" y="3051175"/>
          <p14:tracePt t="143178" x="2314575" y="3036888"/>
          <p14:tracePt t="143195" x="2308225" y="3028950"/>
          <p14:tracePt t="143212" x="2308225" y="3022600"/>
          <p14:tracePt t="143260" x="2308225" y="3014663"/>
          <p14:tracePt t="143511" x="2314575" y="3022600"/>
          <p14:tracePt t="143618" x="2293938" y="2971800"/>
          <p14:tracePt t="143638" x="2279650" y="2951163"/>
          <p14:tracePt t="143658" x="2251075" y="2922588"/>
          <p14:tracePt t="143674" x="2228850" y="2908300"/>
          <p14:tracePt t="143690" x="2228850" y="2894013"/>
          <p14:tracePt t="143706" x="2228850" y="2886075"/>
          <p14:tracePt t="143744" x="2228850" y="2879725"/>
          <p14:tracePt t="143759" x="2236788" y="2879725"/>
          <p14:tracePt t="143776" x="2236788" y="2871788"/>
          <p14:tracePt t="143792" x="2236788" y="2865438"/>
          <p14:tracePt t="144004" x="2251075" y="2865438"/>
          <p14:tracePt t="144008" x="2257425" y="2865438"/>
          <p14:tracePt t="144017" x="2271713" y="2865438"/>
          <p14:tracePt t="144032" x="2286000" y="2865438"/>
          <p14:tracePt t="144048" x="2293938" y="2865438"/>
          <p14:tracePt t="144137" x="2308225" y="2865438"/>
          <p14:tracePt t="144151" x="2314575" y="2865438"/>
          <p14:tracePt t="144167" x="2328863" y="2865438"/>
          <p14:tracePt t="144175" x="2336800" y="2865438"/>
          <p14:tracePt t="144197" x="2343150" y="2857500"/>
          <p14:tracePt t="144481" x="2343150" y="2865438"/>
          <p14:tracePt t="144489" x="2343150" y="2871788"/>
          <p14:tracePt t="144559" x="2343150" y="2879725"/>
          <p14:tracePt t="144575" x="2351088" y="2879725"/>
          <p14:tracePt t="144589" x="2351088" y="2886075"/>
          <p14:tracePt t="144599" x="2351088" y="2894013"/>
          <p14:tracePt t="144612" x="2351088" y="2908300"/>
          <p14:tracePt t="144629" x="2351088" y="2922588"/>
          <p14:tracePt t="144646" x="2351088" y="2928938"/>
          <p14:tracePt t="144663" x="2351088" y="2943225"/>
          <p14:tracePt t="144743" x="2351088" y="2951163"/>
          <p14:tracePt t="144766" x="2351088" y="2957513"/>
          <p14:tracePt t="144802" x="2351088" y="2965450"/>
          <p14:tracePt t="144824" x="2343150" y="2965450"/>
          <p14:tracePt t="144831" x="2343150" y="2971800"/>
          <p14:tracePt t="144893" x="2343150" y="2979738"/>
          <p14:tracePt t="144914" x="2343150" y="2986088"/>
          <p14:tracePt t="144931" x="2343150" y="2994025"/>
          <p14:tracePt t="144941" x="2343150" y="3000375"/>
          <p14:tracePt t="144955" x="2343150" y="3008313"/>
          <p14:tracePt t="144971" x="2343150" y="3014663"/>
          <p14:tracePt t="144996" x="2336800" y="3014663"/>
          <p14:tracePt t="145010" x="2336800" y="3022600"/>
          <p14:tracePt t="145027" x="2322513" y="3036888"/>
          <p14:tracePt t="145043" x="2314575" y="3043238"/>
          <p14:tracePt t="145050" x="2314575" y="3051175"/>
          <p14:tracePt t="145067" x="2308225" y="3057525"/>
          <p14:tracePt t="145077" x="2308225" y="3065463"/>
          <p14:tracePt t="145091" x="2308225" y="3071813"/>
          <p14:tracePt t="145107" x="2300288" y="3071813"/>
          <p14:tracePt t="146216" x="2293938" y="3071813"/>
          <p14:tracePt t="147612" x="2308225" y="3071813"/>
          <p14:tracePt t="147619" x="2308225" y="3065463"/>
          <p14:tracePt t="147627" x="2322513" y="3057525"/>
          <p14:tracePt t="147636" x="2336800" y="3043238"/>
          <p14:tracePt t="147654" x="2365375" y="3008313"/>
          <p14:tracePt t="147671" x="2379663" y="2986088"/>
          <p14:tracePt t="147688" x="2386013" y="2951163"/>
          <p14:tracePt t="147705" x="2393950" y="2928938"/>
          <p14:tracePt t="147723" x="2393950" y="2900363"/>
          <p14:tracePt t="147739" x="2393950" y="2886075"/>
          <p14:tracePt t="147782" x="2393950" y="2879725"/>
          <p14:tracePt t="147790" x="2400300" y="2871788"/>
          <p14:tracePt t="147807" x="2408238" y="2851150"/>
          <p14:tracePt t="147825" x="2408238" y="2843213"/>
          <p14:tracePt t="147842" x="2414588" y="2828925"/>
          <p14:tracePt t="147860" x="2414588" y="2822575"/>
          <p14:tracePt t="147877" x="2414588" y="2808288"/>
          <p14:tracePt t="147895" x="2422525" y="2800350"/>
          <p14:tracePt t="147912" x="2428875" y="2779713"/>
          <p14:tracePt t="147929" x="2443163" y="2771775"/>
          <p14:tracePt t="147931" x="2443163" y="2765425"/>
          <p14:tracePt t="147946" x="2451100" y="2765425"/>
          <p14:tracePt t="147979" x="2465388" y="2757488"/>
          <p14:tracePt t="147995" x="2471738" y="2751138"/>
          <p14:tracePt t="148012" x="2508250" y="2736850"/>
          <p14:tracePt t="148032" x="2528888" y="2708275"/>
          <p14:tracePt t="148047" x="2536825" y="2693988"/>
          <p14:tracePt t="148064" x="2543175" y="2686050"/>
          <p14:tracePt t="148081" x="2551113" y="2686050"/>
          <p14:tracePt t="148100" x="2551113" y="2679700"/>
          <p14:tracePt t="148116" x="2557463" y="2671763"/>
          <p14:tracePt t="148117" x="2565400" y="2671763"/>
          <p14:tracePt t="148132" x="2571750" y="2657475"/>
          <p14:tracePt t="148149" x="2593975" y="2636838"/>
          <p14:tracePt t="148166" x="2608263" y="2628900"/>
          <p14:tracePt t="148184" x="2614613" y="2622550"/>
          <p14:tracePt t="148217" x="2628900" y="2614613"/>
          <p14:tracePt t="148235" x="2628900" y="2608263"/>
          <p14:tracePt t="148252" x="2636838" y="2600325"/>
          <p14:tracePt t="148321" x="2643188" y="2593975"/>
          <p14:tracePt t="148329" x="2651125" y="2579688"/>
          <p14:tracePt t="148338" x="2665413" y="2565400"/>
          <p14:tracePt t="148354" x="2671763" y="2536825"/>
          <p14:tracePt t="148372" x="2679700" y="2522538"/>
          <p14:tracePt t="148388" x="2686050" y="2508250"/>
          <p14:tracePt t="148423" x="2686050" y="2500313"/>
          <p14:tracePt t="148440" x="2693988" y="2493963"/>
          <p14:tracePt t="148457" x="2693988" y="2479675"/>
          <p14:tracePt t="148474" x="2700338" y="2479675"/>
          <p14:tracePt t="148493" x="2708275" y="2471738"/>
          <p14:tracePt t="148509" x="2708275" y="2465388"/>
          <p14:tracePt t="148534" x="2714625" y="2457450"/>
          <p14:tracePt t="148557" x="2714625" y="2451100"/>
          <p14:tracePt t="149250" x="2708275" y="2451100"/>
          <p14:tracePt t="149258" x="2693988" y="2451100"/>
          <p14:tracePt t="149266" x="2686050" y="2451100"/>
          <p14:tracePt t="149278" x="2679700" y="2457450"/>
          <p14:tracePt t="149295" x="2651125" y="2471738"/>
          <p14:tracePt t="149312" x="2622550" y="2493963"/>
          <p14:tracePt t="149328" x="2586038" y="2508250"/>
          <p14:tracePt t="149347" x="2551113" y="2514600"/>
          <p14:tracePt t="149364" x="2536825" y="2536825"/>
          <p14:tracePt t="149381" x="2508250" y="2557463"/>
          <p14:tracePt t="149398" x="2471738" y="2593975"/>
          <p14:tracePt t="149415" x="2443163" y="2614613"/>
          <p14:tracePt t="149434" x="2408238" y="2657475"/>
          <p14:tracePt t="149450" x="2379663" y="2665413"/>
          <p14:tracePt t="149465" x="2343150" y="2686050"/>
          <p14:tracePt t="149482" x="2300288" y="2708275"/>
          <p14:tracePt t="149499" x="2208213" y="2757488"/>
          <p14:tracePt t="149518" x="2171700" y="2786063"/>
          <p14:tracePt t="149535" x="2128838" y="2800350"/>
          <p14:tracePt t="149552" x="2085975" y="2828925"/>
          <p14:tracePt t="149570" x="2022475" y="2879725"/>
          <p14:tracePt t="149586" x="1993900" y="2914650"/>
          <p14:tracePt t="149603" x="1965325" y="2922588"/>
          <p14:tracePt t="149620" x="1936750" y="2936875"/>
          <p14:tracePt t="149639" x="1928813" y="2943225"/>
          <p14:tracePt t="149655" x="1922463" y="2951163"/>
          <p14:tracePt t="149659" x="1914525" y="2957513"/>
          <p14:tracePt t="149670" x="1908175" y="2965450"/>
          <p14:tracePt t="149688" x="1885950" y="2986088"/>
          <p14:tracePt t="149704" x="1871663" y="3008313"/>
          <p14:tracePt t="149722" x="1857375" y="3028950"/>
          <p14:tracePt t="149739" x="1851025" y="3043238"/>
          <p14:tracePt t="149756" x="1843088" y="3043238"/>
          <p14:tracePt t="149772" x="1843088" y="3051175"/>
          <p14:tracePt t="149790" x="1836738" y="3065463"/>
          <p14:tracePt t="149807" x="1822450" y="3071813"/>
          <p14:tracePt t="149933" x="1814513" y="3071813"/>
          <p14:tracePt t="150104" x="1808163" y="3071813"/>
          <p14:tracePt t="150128" x="1800225" y="3071813"/>
          <p14:tracePt t="150143" x="1793875" y="3071813"/>
          <p14:tracePt t="150174" x="1785938" y="3071813"/>
          <p14:tracePt t="150275" x="1779588" y="3079750"/>
          <p14:tracePt t="150285" x="1779588" y="3086100"/>
          <p14:tracePt t="150304" x="1771650" y="3094038"/>
          <p14:tracePt t="150329" x="1765300" y="3094038"/>
          <p14:tracePt t="150336" x="1765300" y="3100388"/>
          <p14:tracePt t="150360" x="1757363" y="3100388"/>
          <p14:tracePt t="150383" x="1757363" y="3108325"/>
          <p14:tracePt t="150398" x="1751013" y="3108325"/>
          <p14:tracePt t="150413" x="1743075" y="3114675"/>
          <p14:tracePt t="150423" x="1736725" y="3114675"/>
          <p14:tracePt t="150431" x="1728788" y="3122613"/>
          <p14:tracePt t="150448" x="1714500" y="3122613"/>
          <p14:tracePt t="150463" x="1700213" y="3122613"/>
          <p14:tracePt t="150473" x="1693863" y="3122613"/>
          <p14:tracePt t="150491" x="1679575" y="3122613"/>
          <p14:tracePt t="150509" x="1671638" y="3122613"/>
          <p14:tracePt t="150574" x="1657350" y="3122613"/>
          <p14:tracePt t="150589" x="1651000" y="3108325"/>
          <p14:tracePt t="150598" x="1643063" y="3108325"/>
          <p14:tracePt t="150611" x="1636713" y="3094038"/>
          <p14:tracePt t="150627" x="1628775" y="3086100"/>
          <p14:tracePt t="150644" x="1622425" y="3079750"/>
          <p14:tracePt t="150661" x="1622425" y="3057525"/>
          <p14:tracePt t="150664" x="1622425" y="3043238"/>
          <p14:tracePt t="150681" x="1622425" y="3008313"/>
          <p14:tracePt t="150698" x="1622425" y="2965450"/>
          <p14:tracePt t="150712" x="1622425" y="2928938"/>
          <p14:tracePt t="150729" x="1628775" y="2894013"/>
          <p14:tracePt t="150746" x="1628775" y="2871788"/>
          <p14:tracePt t="150763" x="1628775" y="2851150"/>
          <p14:tracePt t="150781" x="1651000" y="2836863"/>
          <p14:tracePt t="150800" x="1657350" y="2828925"/>
          <p14:tracePt t="150818" x="1665288" y="2822575"/>
          <p14:tracePt t="150833" x="1671638" y="2814638"/>
          <p14:tracePt t="150849" x="1685925" y="2814638"/>
          <p14:tracePt t="150868" x="1708150" y="2808288"/>
          <p14:tracePt t="150884" x="1728788" y="2800350"/>
          <p14:tracePt t="150901" x="1751013" y="2800350"/>
          <p14:tracePt t="150935" x="1757363" y="2800350"/>
          <p14:tracePt t="150953" x="1757363" y="2808288"/>
          <p14:tracePt t="150969" x="1785938" y="2843213"/>
          <p14:tracePt t="150987" x="1800225" y="2857500"/>
          <p14:tracePt t="151004" x="1808163" y="2871788"/>
          <p14:tracePt t="151022" x="1822450" y="2886075"/>
          <p14:tracePt t="151037" x="1828800" y="2894013"/>
          <p14:tracePt t="151054" x="1828800" y="2908300"/>
          <p14:tracePt t="151071" x="1836738" y="2922588"/>
          <p14:tracePt t="151089" x="1836738" y="2936875"/>
          <p14:tracePt t="151106" x="1851025" y="2951163"/>
          <p14:tracePt t="151110" x="1851025" y="2965450"/>
          <p14:tracePt t="151123" x="1851025" y="2971800"/>
          <p14:tracePt t="151142" x="1857375" y="3008313"/>
          <p14:tracePt t="151158" x="1857375" y="3022600"/>
          <p14:tracePt t="151174" x="1857375" y="3036888"/>
          <p14:tracePt t="151191" x="1857375" y="3057525"/>
          <p14:tracePt t="151226" x="1857375" y="3071813"/>
          <p14:tracePt t="151243" x="1857375" y="3079750"/>
          <p14:tracePt t="151259" x="1851025" y="3086100"/>
          <p14:tracePt t="151277" x="1843088" y="3100388"/>
          <p14:tracePt t="151294" x="1836738" y="3100388"/>
          <p14:tracePt t="151312" x="1814513" y="3114675"/>
          <p14:tracePt t="151328" x="1800225" y="3114675"/>
          <p14:tracePt t="151345" x="1793875" y="3114675"/>
          <p14:tracePt t="151362" x="1779588" y="3114675"/>
          <p14:tracePt t="151379" x="1765300" y="3122613"/>
          <p14:tracePt t="151396" x="1751013" y="3122613"/>
          <p14:tracePt t="151414" x="1693863" y="3128963"/>
          <p14:tracePt t="151430" x="1665288" y="3128963"/>
          <p14:tracePt t="151448" x="1643063" y="3128963"/>
          <p14:tracePt t="151465" x="1622425" y="3128963"/>
          <p14:tracePt t="151482" x="1608138" y="3128963"/>
          <p14:tracePt t="151498" x="1593850" y="3128963"/>
          <p14:tracePt t="151603" x="1593850" y="3122613"/>
          <p14:tracePt t="151611" x="1585913" y="3114675"/>
          <p14:tracePt t="151618" x="1579563" y="3100388"/>
          <p14:tracePt t="151635" x="1571625" y="3079750"/>
          <p14:tracePt t="151652" x="1571625" y="3057525"/>
          <p14:tracePt t="151670" x="1571625" y="3043238"/>
          <p14:tracePt t="151687" x="1571625" y="3028950"/>
          <p14:tracePt t="151704" x="1579563" y="3022600"/>
          <p14:tracePt t="151720" x="1585913" y="3008313"/>
          <p14:tracePt t="151738" x="1593850" y="2994025"/>
          <p14:tracePt t="151756" x="1608138" y="2979738"/>
          <p14:tracePt t="151773" x="1622425" y="2965450"/>
          <p14:tracePt t="151775" x="1628775" y="2957513"/>
          <p14:tracePt t="151789" x="1636713" y="2951163"/>
          <p14:tracePt t="151806" x="1643063" y="2936875"/>
          <p14:tracePt t="151823" x="1657350" y="2928938"/>
          <p14:tracePt t="151840" x="1665288" y="2928938"/>
          <p14:tracePt t="151857" x="1671638" y="2928938"/>
          <p14:tracePt t="151891" x="1685925" y="2928938"/>
          <p14:tracePt t="151909" x="1708150" y="2922588"/>
          <p14:tracePt t="151926" x="1728788" y="2922588"/>
          <p14:tracePt t="151943" x="1757363" y="2922588"/>
          <p14:tracePt t="151960" x="1785938" y="2922588"/>
          <p14:tracePt t="151994" x="1800225" y="2922588"/>
          <p14:tracePt t="152011" x="1808163" y="2928938"/>
          <p14:tracePt t="152032" x="1814513" y="2943225"/>
          <p14:tracePt t="152048" x="1828800" y="2951163"/>
          <p14:tracePt t="152063" x="1843088" y="2986088"/>
          <p14:tracePt t="152079" x="1851025" y="3000375"/>
          <p14:tracePt t="152097" x="1857375" y="3014663"/>
          <p14:tracePt t="152114" x="1857375" y="3022600"/>
          <p14:tracePt t="152118" x="1857375" y="3028950"/>
          <p14:tracePt t="152135" x="1857375" y="3043238"/>
          <p14:tracePt t="152152" x="1857375" y="3051175"/>
          <p14:tracePt t="152166" x="1857375" y="3057525"/>
          <p14:tracePt t="152182" x="1857375" y="3071813"/>
          <p14:tracePt t="152201" x="1857375" y="3086100"/>
          <p14:tracePt t="152218" x="1857375" y="3100388"/>
          <p14:tracePt t="152235" x="1851025" y="3108325"/>
          <p14:tracePt t="152250" x="1843088" y="3114675"/>
          <p14:tracePt t="152267" x="1828800" y="3114675"/>
          <p14:tracePt t="152285" x="1822450" y="3122613"/>
          <p14:tracePt t="152302" x="1814513" y="3122613"/>
          <p14:tracePt t="152321" x="1800225" y="3122613"/>
          <p14:tracePt t="152336" x="1793875" y="3128963"/>
          <p14:tracePt t="152353" x="1765300" y="3128963"/>
          <p14:tracePt t="152372" x="1751013" y="3128963"/>
          <p14:tracePt t="152390" x="1728788" y="3128963"/>
          <p14:tracePt t="152837" x="1722438" y="3128963"/>
          <p14:tracePt t="152862" x="1714500" y="3128963"/>
          <p14:tracePt t="152868" x="1700213" y="3122613"/>
          <p14:tracePt t="152875" x="1679575" y="3114675"/>
          <p14:tracePt t="152885" x="1657350" y="3114675"/>
          <p14:tracePt t="152901" x="1636713" y="3086100"/>
          <p14:tracePt t="152918" x="1628775" y="3065463"/>
          <p14:tracePt t="152934" x="1622425" y="3051175"/>
          <p14:tracePt t="152953" x="1622425" y="3028950"/>
          <p14:tracePt t="152979" x="1622425" y="3022600"/>
          <p14:tracePt t="152987" x="1628775" y="3022600"/>
          <p14:tracePt t="153004" x="1643063" y="3022600"/>
          <p14:tracePt t="153019" x="1671638" y="3022600"/>
          <p14:tracePt t="153037" x="1714500" y="3022600"/>
          <p14:tracePt t="153054" x="1814513" y="3014663"/>
          <p14:tracePt t="153073" x="1843088" y="3014663"/>
          <p14:tracePt t="153088" x="1871663" y="3028950"/>
          <p14:tracePt t="153105" x="1908175" y="3043238"/>
          <p14:tracePt t="153109" x="1914525" y="3051175"/>
          <p14:tracePt t="153124" x="1928813" y="3057525"/>
          <p14:tracePt t="153141" x="1928813" y="3065463"/>
          <p14:tracePt t="153156" x="1928813" y="3071813"/>
          <p14:tracePt t="153173" x="1928813" y="3086100"/>
          <p14:tracePt t="153211" x="1922463" y="3094038"/>
          <p14:tracePt t="153226" x="1914525" y="3094038"/>
          <p14:tracePt t="153260" x="1908175" y="3094038"/>
          <p14:tracePt t="153278" x="1900238" y="3094038"/>
          <p14:tracePt t="153296" x="1865313" y="3094038"/>
          <p14:tracePt t="153312" x="1836738" y="3094038"/>
          <p14:tracePt t="153328" x="1800225" y="3094038"/>
          <p14:tracePt t="153344" x="1779588" y="3086100"/>
          <p14:tracePt t="153362" x="1771650" y="3086100"/>
          <p14:tracePt t="154741" x="1771650" y="3079750"/>
          <p14:tracePt t="154758" x="1765300" y="3079750"/>
          <p14:tracePt t="154859" x="1757363" y="3079750"/>
          <p14:tracePt t="157237" x="1757363" y="3065463"/>
          <p14:tracePt t="157245" x="1757363" y="3051175"/>
          <p14:tracePt t="157259" x="1757363" y="3022600"/>
          <p14:tracePt t="157276" x="1751013" y="2979738"/>
          <p14:tracePt t="157293" x="1736725" y="2908300"/>
          <p14:tracePt t="157309" x="1714500" y="2843213"/>
          <p14:tracePt t="157326" x="1685925" y="2779713"/>
          <p14:tracePt t="157343" x="1657350" y="2714625"/>
          <p14:tracePt t="157360" x="1636713" y="2686050"/>
          <p14:tracePt t="157377" x="1593850" y="2636838"/>
          <p14:tracePt t="157394" x="1536700" y="2614613"/>
          <p14:tracePt t="157411" x="1479550" y="2571750"/>
          <p14:tracePt t="157430" x="1371600" y="2500313"/>
          <p14:tracePt t="157445" x="1314450" y="2465388"/>
          <p14:tracePt t="157463" x="1279525" y="2414588"/>
          <p14:tracePt t="157481" x="1257300" y="2386013"/>
          <p14:tracePt t="157498" x="1243013" y="2365375"/>
          <p14:tracePt t="157513" x="1228725" y="2351088"/>
          <p14:tracePt t="157797" x="1236663" y="2365375"/>
          <p14:tracePt t="157806" x="1243013" y="2379663"/>
          <p14:tracePt t="157813" x="1265238" y="2393950"/>
          <p14:tracePt t="157821" x="1285875" y="2414588"/>
          <p14:tracePt t="157838" x="1328738" y="2443163"/>
          <p14:tracePt t="157856" x="1357313" y="2465388"/>
          <p14:tracePt t="157874" x="1400175" y="2500313"/>
          <p14:tracePt t="157890" x="1414463" y="2508250"/>
          <p14:tracePt t="157961" x="1422400" y="2508250"/>
          <p14:tracePt t="158559" x="1428750" y="2522538"/>
          <p14:tracePt t="158565" x="1450975" y="2551113"/>
          <p14:tracePt t="158575" x="1485900" y="2600325"/>
          <p14:tracePt t="158592" x="1571625" y="2657475"/>
          <p14:tracePt t="158609" x="1657350" y="2736850"/>
          <p14:tracePt t="158624" x="1685925" y="2765425"/>
          <p14:tracePt t="158647" x="1685925" y="2771775"/>
          <p14:tracePt t="158658" x="1685925" y="2779713"/>
          <p14:tracePt t="158675" x="1685925" y="2786063"/>
          <p14:tracePt t="158693" x="1685925" y="2794000"/>
          <p14:tracePt t="158710" x="1685925" y="2822575"/>
          <p14:tracePt t="158727" x="1685925" y="2843213"/>
          <p14:tracePt t="158744" x="1679575" y="2851150"/>
          <p14:tracePt t="158761" x="1679575" y="2865438"/>
          <p14:tracePt t="158779" x="1679575" y="2886075"/>
          <p14:tracePt t="158798" x="1679575" y="2900363"/>
          <p14:tracePt t="158815" x="1679575" y="2908300"/>
          <p14:tracePt t="158831" x="1679575" y="2922588"/>
          <p14:tracePt t="158848" x="1685925" y="2943225"/>
          <p14:tracePt t="158866" x="1685925" y="2965450"/>
          <p14:tracePt t="158882" x="1685925" y="2979738"/>
          <p14:tracePt t="158899" x="1685925" y="2986088"/>
          <p14:tracePt t="158932" x="1685925" y="3000375"/>
          <p14:tracePt t="158979" x="1693863" y="3000375"/>
          <p14:tracePt t="158994" x="1693863" y="3008313"/>
          <p14:tracePt t="159016" x="1693863" y="3014663"/>
          <p14:tracePt t="159024" x="1693863" y="3022600"/>
          <p14:tracePt t="159034" x="1693863" y="3028950"/>
          <p14:tracePt t="159052" x="1693863" y="3036888"/>
          <p14:tracePt t="159069" x="1700213" y="3043238"/>
          <p14:tracePt t="159088" x="1708150" y="3057525"/>
          <p14:tracePt t="159122" x="1708150" y="3071813"/>
          <p14:tracePt t="159143" x="1708150" y="3079750"/>
          <p14:tracePt t="159627" x="1708150" y="3071813"/>
          <p14:tracePt t="159635" x="1708150" y="3057525"/>
          <p14:tracePt t="159642" x="1700213" y="3051175"/>
          <p14:tracePt t="159651" x="1693863" y="3036888"/>
          <p14:tracePt t="159666" x="1679575" y="3022600"/>
          <p14:tracePt t="159686" x="1657350" y="2979738"/>
          <p14:tracePt t="159705" x="1651000" y="2951163"/>
          <p14:tracePt t="159720" x="1636713" y="2922588"/>
          <p14:tracePt t="159736" x="1622425" y="2886075"/>
          <p14:tracePt t="159752" x="1614488" y="2851150"/>
          <p14:tracePt t="159769" x="1593850" y="2822575"/>
          <p14:tracePt t="159787" x="1565275" y="2786063"/>
          <p14:tracePt t="159803" x="1522413" y="2743200"/>
          <p14:tracePt t="159821" x="1493838" y="2714625"/>
          <p14:tracePt t="159838" x="1485900" y="2693988"/>
          <p14:tracePt t="159855" x="1471613" y="2679700"/>
          <p14:tracePt t="159872" x="1471613" y="2665413"/>
          <p14:tracePt t="159874" x="1457325" y="2651125"/>
          <p14:tracePt t="159891" x="1457325" y="2636838"/>
          <p14:tracePt t="159908" x="1436688" y="2608263"/>
          <p14:tracePt t="159925" x="1436688" y="2593975"/>
          <p14:tracePt t="159942" x="1436688" y="2579688"/>
          <p14:tracePt t="159957" x="1422400" y="2571750"/>
          <p14:tracePt t="159974" x="1422400" y="2565400"/>
          <p14:tracePt t="160007" x="1422400" y="2557463"/>
          <p14:tracePt t="160018" x="1414463" y="2557463"/>
          <p14:tracePt t="160027" x="1414463" y="2551113"/>
          <p14:tracePt t="160044" x="1414463" y="2543175"/>
          <p14:tracePt t="160062" x="1414463" y="2536825"/>
          <p14:tracePt t="160076" x="1414463" y="2528888"/>
          <p14:tracePt t="160236" x="1408113" y="2522538"/>
          <p14:tracePt t="191246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표현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링크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표현법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60" y="2736173"/>
            <a:ext cx="5805645" cy="3800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1493785"/>
            <a:ext cx="4009000" cy="1032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30" y="1223755"/>
            <a:ext cx="3423538" cy="14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04"/>
    </mc:Choice>
    <mc:Fallback xmlns="">
      <p:transition spd="slow" advTm="1089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85" x="5157788" y="3836988"/>
          <p14:tracePt t="18221" x="5157788" y="3829050"/>
          <p14:tracePt t="18230" x="5143500" y="3822700"/>
          <p14:tracePt t="18239" x="5137150" y="3800475"/>
          <p14:tracePt t="18257" x="5086350" y="3779838"/>
          <p14:tracePt t="18274" x="4979988" y="3708400"/>
          <p14:tracePt t="18292" x="4879975" y="3629025"/>
          <p14:tracePt t="18308" x="4794250" y="3565525"/>
          <p14:tracePt t="18325" x="4700588" y="3508375"/>
          <p14:tracePt t="18346" x="4586288" y="3400425"/>
          <p14:tracePt t="18361" x="4479925" y="3236913"/>
          <p14:tracePt t="18378" x="4351338" y="3071813"/>
          <p14:tracePt t="18395" x="4208463" y="2936875"/>
          <p14:tracePt t="18412" x="4057650" y="2828925"/>
          <p14:tracePt t="18428" x="3908425" y="2765425"/>
          <p14:tracePt t="18446" x="3714750" y="2700338"/>
          <p14:tracePt t="18462" x="3608388" y="2671763"/>
          <p14:tracePt t="18479" x="3529013" y="2651125"/>
          <p14:tracePt t="18496" x="3471863" y="2622550"/>
          <p14:tracePt t="18515" x="3400425" y="2600325"/>
          <p14:tracePt t="18532" x="3357563" y="2593975"/>
          <p14:tracePt t="18549" x="3308350" y="2586038"/>
          <p14:tracePt t="18566" x="3265488" y="2565400"/>
          <p14:tracePt t="18581" x="3222625" y="2557463"/>
          <p14:tracePt t="18598" x="3186113" y="2543175"/>
          <p14:tracePt t="18616" x="3157538" y="2536825"/>
          <p14:tracePt t="18633" x="3114675" y="2522538"/>
          <p14:tracePt t="18650" x="3086100" y="2500313"/>
          <p14:tracePt t="18667" x="3022600" y="2493963"/>
          <p14:tracePt t="18684" x="2994025" y="2479675"/>
          <p14:tracePt t="18701" x="2965450" y="2479675"/>
          <p14:tracePt t="18718" x="2957513" y="2479675"/>
          <p14:tracePt t="18900" x="2971800" y="2479675"/>
          <p14:tracePt t="18908" x="2986088" y="2479675"/>
          <p14:tracePt t="18916" x="3008313" y="2479675"/>
          <p14:tracePt t="18923" x="3022600" y="2479675"/>
          <p14:tracePt t="18940" x="3036888" y="2479675"/>
          <p14:tracePt t="18958" x="3086100" y="2479675"/>
          <p14:tracePt t="18975" x="3143250" y="2486025"/>
          <p14:tracePt t="18995" x="3257550" y="2486025"/>
          <p14:tracePt t="19010" x="3365500" y="2493963"/>
          <p14:tracePt t="19026" x="3486150" y="2514600"/>
          <p14:tracePt t="19043" x="3594100" y="2522538"/>
          <p14:tracePt t="19060" x="3636963" y="2522538"/>
          <p14:tracePt t="19077" x="3708400" y="2522538"/>
          <p14:tracePt t="19094" x="3794125" y="2528888"/>
          <p14:tracePt t="19114" x="3822700" y="2528888"/>
          <p14:tracePt t="19129" x="3843338" y="2528888"/>
          <p14:tracePt t="19145" x="3871913" y="2528888"/>
          <p14:tracePt t="19164" x="3908425" y="2543175"/>
          <p14:tracePt t="19182" x="3979863" y="2551113"/>
          <p14:tracePt t="19198" x="4029075" y="2551113"/>
          <p14:tracePt t="19215" x="4100513" y="2536825"/>
          <p14:tracePt t="19233" x="4171950" y="2522538"/>
          <p14:tracePt t="19249" x="4208463" y="2522538"/>
          <p14:tracePt t="19252" x="4222750" y="2522538"/>
          <p14:tracePt t="19267" x="4243388" y="2514600"/>
          <p14:tracePt t="19653" x="4237038" y="2508250"/>
          <p14:tracePt t="19662" x="4222750" y="2500313"/>
          <p14:tracePt t="19678" x="4208463" y="2500313"/>
          <p14:tracePt t="19685" x="4194175" y="2493963"/>
          <p14:tracePt t="19694" x="4186238" y="2493963"/>
          <p14:tracePt t="19710" x="4171950" y="2493963"/>
          <p14:tracePt t="19727" x="4157663" y="2493963"/>
          <p14:tracePt t="19761" x="4151313" y="2493963"/>
          <p14:tracePt t="19922" x="4151313" y="2486025"/>
          <p14:tracePt t="19946" x="4157663" y="2479675"/>
          <p14:tracePt t="19962" x="4171950" y="2479675"/>
          <p14:tracePt t="19970" x="4194175" y="2471738"/>
          <p14:tracePt t="19983" x="4214813" y="2465388"/>
          <p14:tracePt t="20000" x="4265613" y="2443163"/>
          <p14:tracePt t="20017" x="4314825" y="2422525"/>
          <p14:tracePt t="20034" x="4337050" y="2422525"/>
          <p14:tracePt t="20051" x="4371975" y="2414588"/>
          <p14:tracePt t="20069" x="4414838" y="2414588"/>
          <p14:tracePt t="20086" x="4451350" y="2408238"/>
          <p14:tracePt t="20102" x="4479925" y="2408238"/>
          <p14:tracePt t="20119" x="4494213" y="2408238"/>
          <p14:tracePt t="20137" x="4529138" y="2408238"/>
          <p14:tracePt t="20153" x="4579938" y="2408238"/>
          <p14:tracePt t="20171" x="4694238" y="2422525"/>
          <p14:tracePt t="20189" x="4786313" y="2428875"/>
          <p14:tracePt t="20205" x="4879975" y="2422525"/>
          <p14:tracePt t="20222" x="4937125" y="2422525"/>
          <p14:tracePt t="20239" x="5000625" y="2422525"/>
          <p14:tracePt t="20258" x="5065713" y="2422525"/>
          <p14:tracePt t="20275" x="5100638" y="2414588"/>
          <p14:tracePt t="20281" x="5122863" y="2414588"/>
          <p14:tracePt t="20292" x="5151438" y="2408238"/>
          <p14:tracePt t="20309" x="5222875" y="2393950"/>
          <p14:tracePt t="20328" x="5294313" y="2386013"/>
          <p14:tracePt t="20348" x="5351463" y="2386013"/>
          <p14:tracePt t="20359" x="5400675" y="2379663"/>
          <p14:tracePt t="20376" x="5414963" y="2379663"/>
          <p14:tracePt t="20393" x="5443538" y="2371725"/>
          <p14:tracePt t="20410" x="5486400" y="2357438"/>
          <p14:tracePt t="20427" x="5529263" y="2357438"/>
          <p14:tracePt t="20444" x="5565775" y="2336800"/>
          <p14:tracePt t="20446" x="5580063" y="2322513"/>
          <p14:tracePt t="20461" x="5608638" y="2308225"/>
          <p14:tracePt t="20481" x="5622925" y="2293938"/>
          <p14:tracePt t="20496" x="5637213" y="2286000"/>
          <p14:tracePt t="20513" x="5651500" y="2271713"/>
          <p14:tracePt t="20530" x="5680075" y="2257425"/>
          <p14:tracePt t="20547" x="5700713" y="2228850"/>
          <p14:tracePt t="20563" x="5729288" y="2185988"/>
          <p14:tracePt t="20581" x="5751513" y="2143125"/>
          <p14:tracePt t="20599" x="5780088" y="2093913"/>
          <p14:tracePt t="20615" x="5786438" y="2065338"/>
          <p14:tracePt t="20632" x="5786438" y="2036763"/>
          <p14:tracePt t="20649" x="5794375" y="2000250"/>
          <p14:tracePt t="20666" x="5794375" y="1971675"/>
          <p14:tracePt t="20683" x="5794375" y="1936750"/>
          <p14:tracePt t="20700" x="5794375" y="1900238"/>
          <p14:tracePt t="20718" x="5786438" y="1865313"/>
          <p14:tracePt t="20735" x="5757863" y="1808163"/>
          <p14:tracePt t="20752" x="5743575" y="1785938"/>
          <p14:tracePt t="20771" x="5729288" y="1771650"/>
          <p14:tracePt t="20776" x="5715000" y="1765300"/>
          <p14:tracePt t="20794" x="5708650" y="1757363"/>
          <p14:tracePt t="20803" x="5700713" y="1757363"/>
          <p14:tracePt t="20820" x="5686425" y="1751013"/>
          <p14:tracePt t="20837" x="5651500" y="1722438"/>
          <p14:tracePt t="20854" x="5600700" y="1708150"/>
          <p14:tracePt t="20872" x="5557838" y="1693863"/>
          <p14:tracePt t="20888" x="5508625" y="1679575"/>
          <p14:tracePt t="20908" x="5465763" y="1671638"/>
          <p14:tracePt t="20924" x="5457825" y="1671638"/>
          <p14:tracePt t="20942" x="5443538" y="1665288"/>
          <p14:tracePt t="21049" x="5443538" y="1671638"/>
          <p14:tracePt t="21064" x="5443538" y="1685925"/>
          <p14:tracePt t="21071" x="5443538" y="1708150"/>
          <p14:tracePt t="21086" x="5443538" y="1714500"/>
          <p14:tracePt t="21102" x="5443538" y="1722438"/>
          <p14:tracePt t="21119" x="5443538" y="1728788"/>
          <p14:tracePt t="21134" x="5443538" y="1736725"/>
          <p14:tracePt t="21145" x="5443538" y="1743075"/>
          <p14:tracePt t="21161" x="5451475" y="1743075"/>
          <p14:tracePt t="21181" x="5465763" y="1751013"/>
          <p14:tracePt t="21198" x="5494338" y="1751013"/>
          <p14:tracePt t="21215" x="5522913" y="1751013"/>
          <p14:tracePt t="21232" x="5551488" y="1751013"/>
          <p14:tracePt t="21249" x="5586413" y="1751013"/>
          <p14:tracePt t="21266" x="5651500" y="1743075"/>
          <p14:tracePt t="21282" x="5665788" y="1743075"/>
          <p14:tracePt t="21298" x="5672138" y="1736725"/>
          <p14:tracePt t="21317" x="5694363" y="1736725"/>
          <p14:tracePt t="21335" x="5708650" y="1728788"/>
          <p14:tracePt t="21350" x="5715000" y="1728788"/>
          <p14:tracePt t="21367" x="5737225" y="1728788"/>
          <p14:tracePt t="21389" x="5743575" y="1728788"/>
          <p14:tracePt t="21401" x="5751513" y="1728788"/>
          <p14:tracePt t="21418" x="5757863" y="1722438"/>
          <p14:tracePt t="21436" x="5765800" y="1722438"/>
          <p14:tracePt t="21471" x="5772150" y="1722438"/>
          <p14:tracePt t="21525" x="5780088" y="1714500"/>
          <p14:tracePt t="21541" x="5780088" y="1708150"/>
          <p14:tracePt t="21557" x="5786438" y="1700213"/>
          <p14:tracePt t="21565" x="5786438" y="1685925"/>
          <p14:tracePt t="21684" x="5786438" y="1679575"/>
          <p14:tracePt t="21700" x="5794375" y="1679575"/>
          <p14:tracePt t="21707" x="5794375" y="1693863"/>
          <p14:tracePt t="21715" x="5800725" y="1700213"/>
          <p14:tracePt t="21727" x="5800725" y="1708150"/>
          <p14:tracePt t="21759" x="5800725" y="1722438"/>
          <p14:tracePt t="21775" x="5800725" y="1728788"/>
          <p14:tracePt t="21781" x="5786438" y="1736725"/>
          <p14:tracePt t="21794" x="5786438" y="1743075"/>
          <p14:tracePt t="21811" x="5780088" y="1751013"/>
          <p14:tracePt t="21828" x="5772150" y="1765300"/>
          <p14:tracePt t="21845" x="5757863" y="1765300"/>
          <p14:tracePt t="21862" x="5751513" y="1765300"/>
          <p14:tracePt t="21880" x="5700713" y="1751013"/>
          <p14:tracePt t="21897" x="5651500" y="1728788"/>
          <p14:tracePt t="21915" x="5537200" y="1700213"/>
          <p14:tracePt t="21931" x="5500688" y="1679575"/>
          <p14:tracePt t="21948" x="5472113" y="1651000"/>
          <p14:tracePt t="21965" x="5457825" y="1628775"/>
          <p14:tracePt t="21984" x="5443538" y="1608138"/>
          <p14:tracePt t="22001" x="5443538" y="1550988"/>
          <p14:tracePt t="22016" x="5443538" y="1500188"/>
          <p14:tracePt t="22033" x="5443538" y="1479550"/>
          <p14:tracePt t="22051" x="5443538" y="1465263"/>
          <p14:tracePt t="22070" x="5443538" y="1457325"/>
          <p14:tracePt t="22204" x="5451475" y="1457325"/>
          <p14:tracePt t="22213" x="5457825" y="1457325"/>
          <p14:tracePt t="22221" x="5465763" y="1457325"/>
          <p14:tracePt t="22238" x="5486400" y="1457325"/>
          <p14:tracePt t="22283" x="5494338" y="1457325"/>
          <p14:tracePt t="22293" x="5500688" y="1457325"/>
          <p14:tracePt t="22307" x="5529263" y="1465263"/>
          <p14:tracePt t="22326" x="5565775" y="1471613"/>
          <p14:tracePt t="22344" x="5622925" y="1479550"/>
          <p14:tracePt t="22360" x="5651500" y="1479550"/>
          <p14:tracePt t="22376" x="5686425" y="1485900"/>
          <p14:tracePt t="22393" x="5700713" y="1493838"/>
          <p14:tracePt t="22410" x="5708650" y="1493838"/>
          <p14:tracePt t="22595" x="5694363" y="1493838"/>
          <p14:tracePt t="22603" x="5686425" y="1493838"/>
          <p14:tracePt t="22614" x="5665788" y="1493838"/>
          <p14:tracePt t="22631" x="5629275" y="1493838"/>
          <p14:tracePt t="22648" x="5572125" y="1500188"/>
          <p14:tracePt t="22666" x="5557838" y="1500188"/>
          <p14:tracePt t="22683" x="5529263" y="1500188"/>
          <p14:tracePt t="22700" x="5522913" y="1500188"/>
          <p14:tracePt t="22717" x="5514975" y="1500188"/>
          <p14:tracePt t="22734" x="5508625" y="1500188"/>
          <p14:tracePt t="22752" x="5500688" y="1500188"/>
          <p14:tracePt t="22769" x="5494338" y="1500188"/>
          <p14:tracePt t="23854" x="5494338" y="1493838"/>
          <p14:tracePt t="23860" x="5500688" y="1493838"/>
          <p14:tracePt t="23869" x="5522913" y="1493838"/>
          <p14:tracePt t="23879" x="5529263" y="1485900"/>
          <p14:tracePt t="23896" x="5572125" y="1485900"/>
          <p14:tracePt t="23913" x="5614988" y="1471613"/>
          <p14:tracePt t="23932" x="5637213" y="1471613"/>
          <p14:tracePt t="23949" x="5657850" y="1471613"/>
          <p14:tracePt t="23965" x="5672138" y="1471613"/>
          <p14:tracePt t="23982" x="5686425" y="1471613"/>
          <p14:tracePt t="23998" x="5708650" y="1471613"/>
          <p14:tracePt t="24015" x="5743575" y="1471613"/>
          <p14:tracePt t="24033" x="5772150" y="1471613"/>
          <p14:tracePt t="24050" x="5786438" y="1471613"/>
          <p14:tracePt t="24067" x="5794375" y="1471613"/>
          <p14:tracePt t="24573" x="5772150" y="1471613"/>
          <p14:tracePt t="24579" x="5715000" y="1471613"/>
          <p14:tracePt t="24587" x="5672138" y="1471613"/>
          <p14:tracePt t="24596" x="5622925" y="1471613"/>
          <p14:tracePt t="24614" x="5614988" y="1471613"/>
          <p14:tracePt t="24685" x="5622925" y="1471613"/>
          <p14:tracePt t="24691" x="5629275" y="1471613"/>
          <p14:tracePt t="24702" x="5637213" y="1471613"/>
          <p14:tracePt t="24716" x="5651500" y="1471613"/>
          <p14:tracePt t="24733" x="5700713" y="1471613"/>
          <p14:tracePt t="24750" x="5737225" y="1465263"/>
          <p14:tracePt t="24767" x="5757863" y="1465263"/>
          <p14:tracePt t="24785" x="5808663" y="1465263"/>
          <p14:tracePt t="24789" x="5822950" y="1465263"/>
          <p14:tracePt t="24804" x="5872163" y="1465263"/>
          <p14:tracePt t="24820" x="5908675" y="1465263"/>
          <p14:tracePt t="24838" x="5980113" y="1465263"/>
          <p14:tracePt t="24853" x="6022975" y="1465263"/>
          <p14:tracePt t="24870" x="6037263" y="1471613"/>
          <p14:tracePt t="25440" x="6037263" y="1479550"/>
          <p14:tracePt t="25454" x="6037263" y="1485900"/>
          <p14:tracePt t="25469" x="6037263" y="1493838"/>
          <p14:tracePt t="25477" x="6037263" y="1500188"/>
          <p14:tracePt t="25509" x="6037263" y="1508125"/>
          <p14:tracePt t="25531" x="6037263" y="1514475"/>
          <p14:tracePt t="25545" x="6037263" y="1528763"/>
          <p14:tracePt t="25556" x="6029325" y="1536700"/>
          <p14:tracePt t="25564" x="6022975" y="1536700"/>
          <p14:tracePt t="25572" x="6015038" y="1543050"/>
          <p14:tracePt t="25588" x="6008688" y="1550988"/>
          <p14:tracePt t="25605" x="5994400" y="1585913"/>
          <p14:tracePt t="25622" x="5986463" y="1608138"/>
          <p14:tracePt t="25639" x="5972175" y="1622425"/>
          <p14:tracePt t="25658" x="5965825" y="1628775"/>
          <p14:tracePt t="25692" x="5957888" y="1636713"/>
          <p14:tracePt t="25710" x="5943600" y="1651000"/>
          <p14:tracePt t="25726" x="5922963" y="1685925"/>
          <p14:tracePt t="25743" x="5915025" y="1700213"/>
          <p14:tracePt t="25760" x="5900738" y="1714500"/>
          <p14:tracePt t="25776" x="5886450" y="1722438"/>
          <p14:tracePt t="25793" x="5886450" y="1728788"/>
          <p14:tracePt t="25814" x="5880100" y="1736725"/>
          <p14:tracePt t="25828" x="5872163" y="1743075"/>
          <p14:tracePt t="25846" x="5872163" y="1751013"/>
          <p14:tracePt t="25878" x="5865813" y="1751013"/>
          <p14:tracePt t="25896" x="5857875" y="1757363"/>
          <p14:tracePt t="25912" x="5851525" y="1765300"/>
          <p14:tracePt t="25933" x="5843588" y="1771650"/>
          <p14:tracePt t="25970" x="5843588" y="1779588"/>
          <p14:tracePt t="25979" x="5837238" y="1779588"/>
          <p14:tracePt t="26033" x="5829300" y="1785938"/>
          <p14:tracePt t="26042" x="5822950" y="1785938"/>
          <p14:tracePt t="26050" x="5815013" y="1793875"/>
          <p14:tracePt t="26068" x="5794375" y="1793875"/>
          <p14:tracePt t="26084" x="5772150" y="1800225"/>
          <p14:tracePt t="26182" x="5765800" y="1800225"/>
          <p14:tracePt t="27526" x="5772150" y="1800225"/>
          <p14:tracePt t="27595" x="5780088" y="1800225"/>
          <p14:tracePt t="27635" x="5786438" y="1800225"/>
          <p14:tracePt t="27650" x="5800725" y="1800225"/>
          <p14:tracePt t="27657" x="5808663" y="1800225"/>
          <p14:tracePt t="27665" x="5815013" y="1800225"/>
          <p14:tracePt t="27681" x="5822950" y="1800225"/>
          <p14:tracePt t="27690" x="5829300" y="1793875"/>
          <p14:tracePt t="27707" x="5843588" y="1785938"/>
          <p14:tracePt t="27724" x="5865813" y="1785938"/>
          <p14:tracePt t="27742" x="5872163" y="1779588"/>
          <p14:tracePt t="27758" x="5880100" y="1779588"/>
          <p14:tracePt t="27775" x="5915025" y="1779588"/>
          <p14:tracePt t="27792" x="5937250" y="1779588"/>
          <p14:tracePt t="27809" x="5972175" y="1779588"/>
          <p14:tracePt t="27827" x="6008688" y="1779588"/>
          <p14:tracePt t="27843" x="6015038" y="1779588"/>
          <p14:tracePt t="27865" x="6022975" y="1779588"/>
          <p14:tracePt t="27880" x="6029325" y="1779588"/>
          <p14:tracePt t="28009" x="6043613" y="1785938"/>
          <p14:tracePt t="28017" x="6051550" y="1785938"/>
          <p14:tracePt t="28024" x="6057900" y="1785938"/>
          <p14:tracePt t="28032" x="6080125" y="1785938"/>
          <p14:tracePt t="28048" x="6108700" y="1785938"/>
          <p14:tracePt t="28066" x="6129338" y="1785938"/>
          <p14:tracePt t="28082" x="6151563" y="1785938"/>
          <p14:tracePt t="28100" x="6157913" y="1785938"/>
          <p14:tracePt t="28118" x="6180138" y="1785938"/>
          <p14:tracePt t="28134" x="6215063" y="1785938"/>
          <p14:tracePt t="28151" x="6229350" y="1785938"/>
          <p14:tracePt t="28168" x="6257925" y="1785938"/>
          <p14:tracePt t="28187" x="6315075" y="1785938"/>
          <p14:tracePt t="28204" x="6329363" y="1785938"/>
          <p14:tracePt t="28221" x="6357938" y="1785938"/>
          <p14:tracePt t="28238" x="6365875" y="1785938"/>
          <p14:tracePt t="28257" x="6372225" y="1779588"/>
          <p14:tracePt t="28272" x="6380163" y="1779588"/>
          <p14:tracePt t="28292" x="6394450" y="1779588"/>
          <p14:tracePt t="28309" x="6408738" y="1779588"/>
          <p14:tracePt t="28323" x="6429375" y="1779588"/>
          <p14:tracePt t="28341" x="6451600" y="1771650"/>
          <p14:tracePt t="28356" x="6457950" y="1771650"/>
          <p14:tracePt t="28375" x="6465888" y="1765300"/>
          <p14:tracePt t="28844" x="6480175" y="1765300"/>
          <p14:tracePt t="28853" x="6523038" y="1765300"/>
          <p14:tracePt t="28861" x="6565900" y="1757363"/>
          <p14:tracePt t="28872" x="6623050" y="1757363"/>
          <p14:tracePt t="28886" x="6700838" y="1743075"/>
          <p14:tracePt t="28903" x="6757988" y="1743075"/>
          <p14:tracePt t="28920" x="6837363" y="1743075"/>
          <p14:tracePt t="28937" x="6886575" y="1728788"/>
          <p14:tracePt t="28954" x="6900863" y="1728788"/>
          <p14:tracePt t="28973" x="6915150" y="1728788"/>
          <p14:tracePt t="28990" x="6923088" y="1728788"/>
          <p14:tracePt t="29065" x="6929438" y="1728788"/>
          <p14:tracePt t="29761" x="6951663" y="1728788"/>
          <p14:tracePt t="29769" x="6972300" y="1722438"/>
          <p14:tracePt t="29783" x="7037388" y="1714500"/>
          <p14:tracePt t="29795" x="7051675" y="1714500"/>
          <p14:tracePt t="29810" x="7094538" y="1714500"/>
          <p14:tracePt t="29827" x="7123113" y="1714500"/>
          <p14:tracePt t="29844" x="7129463" y="1714500"/>
          <p14:tracePt t="29922" x="7143750" y="1714500"/>
          <p14:tracePt t="29931" x="7165975" y="1714500"/>
          <p14:tracePt t="29937" x="7200900" y="1722438"/>
          <p14:tracePt t="29947" x="7223125" y="1728788"/>
          <p14:tracePt t="29962" x="7280275" y="1728788"/>
          <p14:tracePt t="29979" x="7300913" y="1728788"/>
          <p14:tracePt t="29997" x="7308850" y="1728788"/>
          <p14:tracePt t="30417" x="7315200" y="1728788"/>
          <p14:tracePt t="30424" x="7329488" y="1736725"/>
          <p14:tracePt t="30433" x="7343775" y="1736725"/>
          <p14:tracePt t="30441" x="7358063" y="1736725"/>
          <p14:tracePt t="30458" x="7429500" y="1736725"/>
          <p14:tracePt t="30476" x="7537450" y="1751013"/>
          <p14:tracePt t="30492" x="7623175" y="1765300"/>
          <p14:tracePt t="30511" x="7729538" y="1785938"/>
          <p14:tracePt t="30529" x="7815263" y="1785938"/>
          <p14:tracePt t="30547" x="7872413" y="1785938"/>
          <p14:tracePt t="30562" x="7886700" y="1785938"/>
          <p14:tracePt t="30675" x="7894638" y="1779588"/>
          <p14:tracePt t="30737" x="7900988" y="1779588"/>
          <p14:tracePt t="31417" x="7894638" y="1779588"/>
          <p14:tracePt t="31470" x="7886700" y="1779588"/>
          <p14:tracePt t="31612" x="7880350" y="1779588"/>
          <p14:tracePt t="31626" x="7872413" y="1779588"/>
          <p14:tracePt t="31634" x="7858125" y="1779588"/>
          <p14:tracePt t="31642" x="7843838" y="1779588"/>
          <p14:tracePt t="31654" x="7808913" y="1779588"/>
          <p14:tracePt t="31673" x="7737475" y="1814513"/>
          <p14:tracePt t="31690" x="7686675" y="1828800"/>
          <p14:tracePt t="31707" x="7643813" y="1843088"/>
          <p14:tracePt t="31724" x="7623175" y="1843088"/>
          <p14:tracePt t="31727" x="7615238" y="1843088"/>
          <p14:tracePt t="31742" x="7566025" y="1857375"/>
          <p14:tracePt t="31758" x="7515225" y="1857375"/>
          <p14:tracePt t="31775" x="7480300" y="1865313"/>
          <p14:tracePt t="31782" x="7437438" y="1879600"/>
          <p14:tracePt t="31791" x="7408863" y="1885950"/>
          <p14:tracePt t="31808" x="7358063" y="1885950"/>
          <p14:tracePt t="31825" x="7300913" y="1885950"/>
          <p14:tracePt t="31842" x="7258050" y="1885950"/>
          <p14:tracePt t="31862" x="7208838" y="1893888"/>
          <p14:tracePt t="31878" x="7186613" y="1900238"/>
          <p14:tracePt t="31896" x="7143750" y="1908175"/>
          <p14:tracePt t="31910" x="7094538" y="1908175"/>
          <p14:tracePt t="31914" x="7065963" y="1914525"/>
          <p14:tracePt t="31928" x="7043738" y="1922463"/>
          <p14:tracePt t="31944" x="7000875" y="1922463"/>
          <p14:tracePt t="31962" x="6943725" y="1936750"/>
          <p14:tracePt t="31979" x="6915150" y="1951038"/>
          <p14:tracePt t="31996" x="6886575" y="1957388"/>
          <p14:tracePt t="32014" x="6865938" y="1965325"/>
          <p14:tracePt t="32030" x="6858000" y="1965325"/>
          <p14:tracePt t="32338" x="6858000" y="1971675"/>
          <p14:tracePt t="32369" x="6865938" y="1971675"/>
          <p14:tracePt t="32402" x="6872288" y="1971675"/>
          <p14:tracePt t="32501" x="6872288" y="1979613"/>
          <p14:tracePt t="32509" x="6872288" y="1985963"/>
          <p14:tracePt t="32516" x="6872288" y="1993900"/>
          <p14:tracePt t="32525" x="6872288" y="2000250"/>
          <p14:tracePt t="32543" x="6851650" y="2028825"/>
          <p14:tracePt t="32560" x="6808788" y="2036763"/>
          <p14:tracePt t="32577" x="6729413" y="2071688"/>
          <p14:tracePt t="32594" x="6651625" y="2085975"/>
          <p14:tracePt t="32611" x="6600825" y="2136775"/>
          <p14:tracePt t="32628" x="6500813" y="2151063"/>
          <p14:tracePt t="32646" x="6423025" y="2165350"/>
          <p14:tracePt t="32664" x="6294438" y="2193925"/>
          <p14:tracePt t="32682" x="6237288" y="2208213"/>
          <p14:tracePt t="32697" x="6200775" y="2214563"/>
          <p14:tracePt t="32714" x="6129338" y="2222500"/>
          <p14:tracePt t="32731" x="6072188" y="2222500"/>
          <p14:tracePt t="32748" x="6015038" y="2222500"/>
          <p14:tracePt t="32765" x="5951538" y="2222500"/>
          <p14:tracePt t="32782" x="5922963" y="2222500"/>
          <p14:tracePt t="32799" x="5915025" y="2222500"/>
          <p14:tracePt t="32860" x="5900738" y="2222500"/>
          <p14:tracePt t="32869" x="5894388" y="2222500"/>
          <p14:tracePt t="32877" x="5865813" y="2222500"/>
          <p14:tracePt t="32886" x="5843588" y="2222500"/>
          <p14:tracePt t="32904" x="5815013" y="2208213"/>
          <p14:tracePt t="32921" x="5794375" y="2200275"/>
          <p14:tracePt t="33009" x="5786438" y="2193925"/>
          <p14:tracePt t="33017" x="5780088" y="2179638"/>
          <p14:tracePt t="33025" x="5765800" y="2171700"/>
          <p14:tracePt t="33038" x="5757863" y="2157413"/>
          <p14:tracePt t="33056" x="5751513" y="2143125"/>
          <p14:tracePt t="33072" x="5751513" y="2136775"/>
          <p14:tracePt t="33090" x="5751513" y="2128838"/>
          <p14:tracePt t="33107" x="5751513" y="2114550"/>
          <p14:tracePt t="33124" x="5743575" y="2108200"/>
          <p14:tracePt t="33144" x="5743575" y="2100263"/>
          <p14:tracePt t="33195" x="5743575" y="2093913"/>
          <p14:tracePt t="33431" x="5794375" y="2100263"/>
          <p14:tracePt t="33439" x="5808663" y="2100263"/>
          <p14:tracePt t="33448" x="5851525" y="2108200"/>
          <p14:tracePt t="33465" x="5922963" y="2143125"/>
          <p14:tracePt t="33483" x="5965825" y="2171700"/>
          <p14:tracePt t="33500" x="6000750" y="2214563"/>
          <p14:tracePt t="33517" x="6022975" y="2265363"/>
          <p14:tracePt t="33534" x="6043613" y="2328863"/>
          <p14:tracePt t="33554" x="6072188" y="2393950"/>
          <p14:tracePt t="33570" x="6080125" y="2422525"/>
          <p14:tracePt t="33588" x="6086475" y="2436813"/>
          <p14:tracePt t="33603" x="6086475" y="2443163"/>
          <p14:tracePt t="33620" x="6086475" y="2457450"/>
          <p14:tracePt t="33638" x="6086475" y="2479675"/>
          <p14:tracePt t="33653" x="6086475" y="2486025"/>
          <p14:tracePt t="33672" x="6086475" y="2493963"/>
          <p14:tracePt t="33688" x="6086475" y="2508250"/>
          <p14:tracePt t="33704" x="6086475" y="2522538"/>
          <p14:tracePt t="33722" x="6086475" y="2536825"/>
          <p14:tracePt t="33740" x="6086475" y="2571750"/>
          <p14:tracePt t="33756" x="6086475" y="2600325"/>
          <p14:tracePt t="33773" x="6080125" y="2622550"/>
          <p14:tracePt t="33790" x="6072188" y="2628900"/>
          <p14:tracePt t="33808" x="6065838" y="2636838"/>
          <p14:tracePt t="33824" x="6057900" y="2651125"/>
          <p14:tracePt t="33841" x="6029325" y="2665413"/>
          <p14:tracePt t="33858" x="6008688" y="2671763"/>
          <p14:tracePt t="33893" x="5986463" y="2679700"/>
          <p14:tracePt t="33911" x="5980113" y="2686050"/>
          <p14:tracePt t="33929" x="5972175" y="2686050"/>
          <p14:tracePt t="33933" x="5965825" y="2686050"/>
          <p14:tracePt t="33946" x="5951538" y="2693988"/>
          <p14:tracePt t="33963" x="5937250" y="2700338"/>
          <p14:tracePt t="33980" x="5908675" y="2708275"/>
          <p14:tracePt t="33997" x="5872163" y="2714625"/>
          <p14:tracePt t="34012" x="5829300" y="2714625"/>
          <p14:tracePt t="34016" x="5808663" y="2714625"/>
          <p14:tracePt t="34032" x="5765800" y="2714625"/>
          <p14:tracePt t="34047" x="5729288" y="2708275"/>
          <p14:tracePt t="34064" x="5708650" y="2708275"/>
          <p14:tracePt t="34081" x="5694363" y="2708275"/>
          <p14:tracePt t="34098" x="5694363" y="2700338"/>
          <p14:tracePt t="34116" x="5665788" y="2700338"/>
          <p14:tracePt t="34132" x="5629275" y="2693988"/>
          <p14:tracePt t="34149" x="5600700" y="2686050"/>
          <p14:tracePt t="34166" x="5557838" y="2679700"/>
          <p14:tracePt t="34183" x="5529263" y="2671763"/>
          <p14:tracePt t="34200" x="5508625" y="2665413"/>
          <p14:tracePt t="34217" x="5486400" y="2651125"/>
          <p14:tracePt t="34234" x="5472113" y="2636838"/>
          <p14:tracePt t="34251" x="5465763" y="2628900"/>
          <p14:tracePt t="34271" x="5457825" y="2614613"/>
          <p14:tracePt t="34275" x="5451475" y="2600325"/>
          <p14:tracePt t="34288" x="5443538" y="2565400"/>
          <p14:tracePt t="34304" x="5429250" y="2543175"/>
          <p14:tracePt t="34321" x="5414963" y="2514600"/>
          <p14:tracePt t="34338" x="5394325" y="2486025"/>
          <p14:tracePt t="34354" x="5386388" y="2451100"/>
          <p14:tracePt t="34372" x="5372100" y="2414588"/>
          <p14:tracePt t="34389" x="5365750" y="2379663"/>
          <p14:tracePt t="34391" x="5365750" y="2371725"/>
          <p14:tracePt t="34406" x="5365750" y="2343150"/>
          <p14:tracePt t="34423" x="5365750" y="2336800"/>
          <p14:tracePt t="34441" x="5365750" y="2322513"/>
          <p14:tracePt t="34456" x="5372100" y="2308225"/>
          <p14:tracePt t="34473" x="5386388" y="2293938"/>
          <p14:tracePt t="34491" x="5386388" y="2279650"/>
          <p14:tracePt t="34508" x="5400675" y="2257425"/>
          <p14:tracePt t="34525" x="5400675" y="2222500"/>
          <p14:tracePt t="34544" x="5414963" y="2200275"/>
          <p14:tracePt t="34562" x="5429250" y="2128838"/>
          <p14:tracePt t="34578" x="5443538" y="2085975"/>
          <p14:tracePt t="34595" x="5443538" y="2071688"/>
          <p14:tracePt t="34629" x="5451475" y="2065338"/>
          <p14:tracePt t="34647" x="5457825" y="2057400"/>
          <p14:tracePt t="34666" x="5486400" y="2008188"/>
          <p14:tracePt t="34681" x="5500688" y="1971675"/>
          <p14:tracePt t="34698" x="5508625" y="1951038"/>
          <p14:tracePt t="34715" x="5522913" y="1936750"/>
          <p14:tracePt t="34732" x="5529263" y="1936750"/>
          <p14:tracePt t="34749" x="5565775" y="1908175"/>
          <p14:tracePt t="34766" x="5586413" y="1879600"/>
          <p14:tracePt t="34783" x="5594350" y="1871663"/>
          <p14:tracePt t="34792" x="5608638" y="1871663"/>
          <p14:tracePt t="34805" x="5614988" y="1871663"/>
          <p14:tracePt t="34815" x="5629275" y="1871663"/>
          <p14:tracePt t="34833" x="5665788" y="1865313"/>
          <p14:tracePt t="34850" x="5700713" y="1857375"/>
          <p14:tracePt t="34867" x="5772150" y="1843088"/>
          <p14:tracePt t="34884" x="5829300" y="1843088"/>
          <p14:tracePt t="34901" x="5865813" y="1814513"/>
          <p14:tracePt t="34918" x="5894388" y="1814513"/>
          <p14:tracePt t="34935" x="5908675" y="1814513"/>
          <p14:tracePt t="35022" x="5915025" y="1814513"/>
          <p14:tracePt t="35038" x="5922963" y="1814513"/>
          <p14:tracePt t="35047" x="5922963" y="1822450"/>
          <p14:tracePt t="35055" x="5951538" y="1843088"/>
          <p14:tracePt t="35073" x="5980113" y="1865313"/>
          <p14:tracePt t="35089" x="6015038" y="1871663"/>
          <p14:tracePt t="35106" x="6051550" y="1893888"/>
          <p14:tracePt t="35123" x="6080125" y="1922463"/>
          <p14:tracePt t="35140" x="6094413" y="1936750"/>
          <p14:tracePt t="35157" x="6115050" y="1951038"/>
          <p14:tracePt t="35176" x="6129338" y="1979613"/>
          <p14:tracePt t="35195" x="6151563" y="2008188"/>
          <p14:tracePt t="35211" x="6172200" y="2043113"/>
          <p14:tracePt t="35227" x="6186488" y="2057400"/>
          <p14:tracePt t="35243" x="6186488" y="2085975"/>
          <p14:tracePt t="35260" x="6200775" y="2108200"/>
          <p14:tracePt t="35277" x="6208713" y="2151063"/>
          <p14:tracePt t="35281" x="6208713" y="2171700"/>
          <p14:tracePt t="35293" x="6208713" y="2200275"/>
          <p14:tracePt t="35311" x="6208713" y="2314575"/>
          <p14:tracePt t="35328" x="6208713" y="2357438"/>
          <p14:tracePt t="35348" x="6208713" y="2400300"/>
          <p14:tracePt t="35362" x="6208713" y="2428875"/>
          <p14:tracePt t="35379" x="6208713" y="2457450"/>
          <p14:tracePt t="35397" x="6194425" y="2486025"/>
          <p14:tracePt t="35414" x="6194425" y="2500313"/>
          <p14:tracePt t="35448" x="6186488" y="2508250"/>
          <p14:tracePt t="35465" x="6165850" y="2514600"/>
          <p14:tracePt t="35482" x="6108700" y="2514600"/>
          <p14:tracePt t="35499" x="6043613" y="2514600"/>
          <p14:tracePt t="35516" x="6015038" y="2508250"/>
          <p14:tracePt t="35535" x="6000750" y="2508250"/>
          <p14:tracePt t="35552" x="5986463" y="2500313"/>
          <p14:tracePt t="35569" x="5922963" y="2471738"/>
          <p14:tracePt t="35586" x="5865813" y="2436813"/>
          <p14:tracePt t="35604" x="5800725" y="2393950"/>
          <p14:tracePt t="35620" x="5743575" y="2343150"/>
          <p14:tracePt t="35638" x="5708650" y="2322513"/>
          <p14:tracePt t="35655" x="5680075" y="2308225"/>
          <p14:tracePt t="35656" x="5672138" y="2308225"/>
          <p14:tracePt t="35670" x="5672138" y="2300288"/>
          <p14:tracePt t="35688" x="5665788" y="2293938"/>
          <p14:tracePt t="35704" x="5665788" y="2279650"/>
          <p14:tracePt t="35723" x="5657850" y="2257425"/>
          <p14:tracePt t="35740" x="5643563" y="2214563"/>
          <p14:tracePt t="35756" x="5629275" y="2165350"/>
          <p14:tracePt t="35775" x="5622925" y="2157413"/>
          <p14:tracePt t="35789" x="5614988" y="2128838"/>
          <p14:tracePt t="35824" x="5608638" y="2122488"/>
          <p14:tracePt t="35886" x="5608638" y="2114550"/>
          <p14:tracePt t="35900" x="5608638" y="2100263"/>
          <p14:tracePt t="35916" x="5608638" y="2085975"/>
          <p14:tracePt t="35922" x="5608638" y="2071688"/>
          <p14:tracePt t="35929" x="5608638" y="2057400"/>
          <p14:tracePt t="35943" x="5608638" y="2051050"/>
          <p14:tracePt t="35970" x="5608638" y="2043113"/>
          <p14:tracePt t="36010" x="5614988" y="2043113"/>
          <p14:tracePt t="36042" x="5629275" y="2043113"/>
          <p14:tracePt t="36057" x="5637213" y="2043113"/>
          <p14:tracePt t="36065" x="5651500" y="2043113"/>
          <p14:tracePt t="36081" x="5672138" y="2043113"/>
          <p14:tracePt t="36097" x="5737225" y="2043113"/>
          <p14:tracePt t="36116" x="5822950" y="2043113"/>
          <p14:tracePt t="36132" x="5880100" y="2043113"/>
          <p14:tracePt t="36148" x="5915025" y="2036763"/>
          <p14:tracePt t="36165" x="5937250" y="2028825"/>
          <p14:tracePt t="36183" x="5957888" y="2022475"/>
          <p14:tracePt t="36199" x="5965825" y="2022475"/>
          <p14:tracePt t="36274" x="5972175" y="2022475"/>
          <p14:tracePt t="36290" x="5980113" y="2022475"/>
          <p14:tracePt t="36298" x="5986463" y="2022475"/>
          <p14:tracePt t="36315" x="5994400" y="2022475"/>
          <p14:tracePt t="36515" x="5994400" y="2028825"/>
          <p14:tracePt t="36522" x="5994400" y="2043113"/>
          <p14:tracePt t="36530" x="5972175" y="2051050"/>
          <p14:tracePt t="36541" x="5957888" y="2057400"/>
          <p14:tracePt t="36558" x="5943600" y="2065338"/>
          <p14:tracePt t="36575" x="5886450" y="2085975"/>
          <p14:tracePt t="36592" x="5857875" y="2093913"/>
          <p14:tracePt t="36610" x="5822950" y="2108200"/>
          <p14:tracePt t="36627" x="5794375" y="2128838"/>
          <p14:tracePt t="36646" x="5743575" y="2165350"/>
          <p14:tracePt t="36661" x="5708650" y="2185988"/>
          <p14:tracePt t="36663" x="5694363" y="2193925"/>
          <p14:tracePt t="36678" x="5680075" y="2200275"/>
          <p14:tracePt t="36697" x="5651500" y="2208213"/>
          <p14:tracePt t="36714" x="5629275" y="2214563"/>
          <p14:tracePt t="36731" x="5608638" y="2236788"/>
          <p14:tracePt t="36748" x="5586413" y="2251075"/>
          <p14:tracePt t="36765" x="5586413" y="2279650"/>
          <p14:tracePt t="36783" x="5586413" y="2286000"/>
          <p14:tracePt t="36793" x="5586413" y="2300288"/>
          <p14:tracePt t="36799" x="5586413" y="2308225"/>
          <p14:tracePt t="36817" x="5572125" y="2322513"/>
          <p14:tracePt t="36834" x="5557838" y="2343150"/>
          <p14:tracePt t="36851" x="5557838" y="2357438"/>
          <p14:tracePt t="36909" x="5557838" y="2365375"/>
          <p14:tracePt t="37025" x="5565775" y="2365375"/>
          <p14:tracePt t="37032" x="5572125" y="2365375"/>
          <p14:tracePt t="37049" x="5580063" y="2365375"/>
          <p14:tracePt t="37059" x="5586413" y="2365375"/>
          <p14:tracePt t="37073" x="5594350" y="2365375"/>
          <p14:tracePt t="37090" x="5614988" y="2365375"/>
          <p14:tracePt t="37106" x="5643563" y="2365375"/>
          <p14:tracePt t="37108" x="5651500" y="2365375"/>
          <p14:tracePt t="37124" x="5694363" y="2357438"/>
          <p14:tracePt t="37141" x="5722938" y="2357438"/>
          <p14:tracePt t="37157" x="5729288" y="2351088"/>
          <p14:tracePt t="37175" x="5743575" y="2351088"/>
          <p14:tracePt t="37191" x="5751513" y="2351088"/>
          <p14:tracePt t="37208" x="5765800" y="2351088"/>
          <p14:tracePt t="37225" x="5794375" y="2351088"/>
          <p14:tracePt t="37242" x="5822950" y="2351088"/>
          <p14:tracePt t="37261" x="5851525" y="2351088"/>
          <p14:tracePt t="37278" x="5894388" y="2351088"/>
          <p14:tracePt t="37283" x="5908675" y="2351088"/>
          <p14:tracePt t="37298" x="5937250" y="2351088"/>
          <p14:tracePt t="37310" x="5951538" y="2351088"/>
          <p14:tracePt t="37327" x="6008688" y="2351088"/>
          <p14:tracePt t="37345" x="6037263" y="2351088"/>
          <p14:tracePt t="37363" x="6057900" y="2351088"/>
          <p14:tracePt t="37398" x="6065838" y="2351088"/>
          <p14:tracePt t="37825" x="6057900" y="2365375"/>
          <p14:tracePt t="37842" x="6029325" y="2379663"/>
          <p14:tracePt t="37858" x="5994400" y="2400300"/>
          <p14:tracePt t="37874" x="5965825" y="2414588"/>
          <p14:tracePt t="37891" x="5937250" y="2428875"/>
          <p14:tracePt t="37908" x="5872163" y="2457450"/>
          <p14:tracePt t="37926" x="5822950" y="2479675"/>
          <p14:tracePt t="37943" x="5751513" y="2479675"/>
          <p14:tracePt t="37960" x="5722938" y="2500313"/>
          <p14:tracePt t="37977" x="5694363" y="2514600"/>
          <p14:tracePt t="37998" x="5657850" y="2543175"/>
          <p14:tracePt t="38015" x="5643563" y="2551113"/>
          <p14:tracePt t="38030" x="5622925" y="2571750"/>
          <p14:tracePt t="38047" x="5614988" y="2579688"/>
          <p14:tracePt t="38062" x="5600700" y="2608263"/>
          <p14:tracePt t="38079" x="5586413" y="2622550"/>
          <p14:tracePt t="38097" x="5572125" y="2636838"/>
          <p14:tracePt t="38116" x="5572125" y="2643188"/>
          <p14:tracePt t="38132" x="5565775" y="2651125"/>
          <p14:tracePt t="38258" x="5580063" y="2651125"/>
          <p14:tracePt t="38274" x="5586413" y="2651125"/>
          <p14:tracePt t="38281" x="5594350" y="2651125"/>
          <p14:tracePt t="38289" x="5614988" y="2651125"/>
          <p14:tracePt t="38301" x="5629275" y="2651125"/>
          <p14:tracePt t="38318" x="5643563" y="2651125"/>
          <p14:tracePt t="38338" x="5686425" y="2651125"/>
          <p14:tracePt t="38353" x="5737225" y="2636838"/>
          <p14:tracePt t="38370" x="5765800" y="2636838"/>
          <p14:tracePt t="38387" x="5815013" y="2622550"/>
          <p14:tracePt t="38404" x="5829300" y="2608263"/>
          <p14:tracePt t="38423" x="5837238" y="2608263"/>
          <p14:tracePt t="38440" x="5843588" y="2608263"/>
          <p14:tracePt t="38455" x="5851525" y="2608263"/>
          <p14:tracePt t="38489" x="5857875" y="2608263"/>
          <p14:tracePt t="38565" x="5865813" y="2608263"/>
          <p14:tracePt t="38579" x="5872163" y="2608263"/>
          <p14:tracePt t="39237" x="5880100" y="2608263"/>
          <p14:tracePt t="39245" x="5894388" y="2593975"/>
          <p14:tracePt t="39260" x="5937250" y="2557463"/>
          <p14:tracePt t="39277" x="6000750" y="2486025"/>
          <p14:tracePt t="39283" x="6037263" y="2443163"/>
          <p14:tracePt t="39294" x="6080125" y="2365375"/>
          <p14:tracePt t="39312" x="6172200" y="2243138"/>
          <p14:tracePt t="39328" x="6243638" y="2179638"/>
          <p14:tracePt t="39344" x="6315075" y="2151063"/>
          <p14:tracePt t="39361" x="6423025" y="2114550"/>
          <p14:tracePt t="39379" x="6537325" y="2071688"/>
          <p14:tracePt t="39396" x="6665913" y="2051050"/>
          <p14:tracePt t="39414" x="6751638" y="2028825"/>
          <p14:tracePt t="39430" x="6794500" y="2000250"/>
          <p14:tracePt t="39446" x="6808788" y="1965325"/>
          <p14:tracePt t="39464" x="6815138" y="1943100"/>
          <p14:tracePt t="39481" x="6823075" y="1928813"/>
          <p14:tracePt t="39498" x="6858000" y="1908175"/>
          <p14:tracePt t="39515" x="6900863" y="1893888"/>
          <p14:tracePt t="39533" x="6937375" y="1893888"/>
          <p14:tracePt t="39549" x="6980238" y="1879600"/>
          <p14:tracePt t="39568" x="7023100" y="1871663"/>
          <p14:tracePt t="39585" x="7037388" y="1857375"/>
          <p14:tracePt t="39602" x="7051675" y="1857375"/>
          <p14:tracePt t="39619" x="7065963" y="1857375"/>
          <p14:tracePt t="39791" x="7065963" y="1851025"/>
          <p14:tracePt t="39818" x="7065963" y="1843088"/>
          <p14:tracePt t="39826" x="7065963" y="1836738"/>
          <p14:tracePt t="39842" x="7051675" y="1836738"/>
          <p14:tracePt t="39850" x="7043738" y="1822450"/>
          <p14:tracePt t="39860" x="7037388" y="1822450"/>
          <p14:tracePt t="39873" x="7000875" y="1808163"/>
          <p14:tracePt t="39890" x="6972300" y="1793875"/>
          <p14:tracePt t="39908" x="6937375" y="1771650"/>
          <p14:tracePt t="39927" x="6894513" y="1757363"/>
          <p14:tracePt t="39944" x="6872288" y="1743075"/>
          <p14:tracePt t="40218" x="6880225" y="1743075"/>
          <p14:tracePt t="40227" x="6894513" y="1743075"/>
          <p14:tracePt t="40232" x="6915150" y="1743075"/>
          <p14:tracePt t="40250" x="6937375" y="1736725"/>
          <p14:tracePt t="40267" x="6972300" y="1722438"/>
          <p14:tracePt t="40284" x="7000875" y="1714500"/>
          <p14:tracePt t="40287" x="7008813" y="1708150"/>
          <p14:tracePt t="40301" x="7023100" y="1708150"/>
          <p14:tracePt t="40318" x="7086600" y="1708150"/>
          <p14:tracePt t="40340" x="7123113" y="1708150"/>
          <p14:tracePt t="40353" x="7172325" y="1708150"/>
          <p14:tracePt t="40370" x="7208838" y="1708150"/>
          <p14:tracePt t="40387" x="7265988" y="1708150"/>
          <p14:tracePt t="40405" x="7366000" y="1708150"/>
          <p14:tracePt t="40422" x="7429500" y="1708150"/>
          <p14:tracePt t="40438" x="7458075" y="1708150"/>
          <p14:tracePt t="40551" x="7443788" y="1728788"/>
          <p14:tracePt t="40555" x="7415213" y="1751013"/>
          <p14:tracePt t="40563" x="7400925" y="1765300"/>
          <p14:tracePt t="40576" x="7351713" y="1779588"/>
          <p14:tracePt t="40595" x="7294563" y="1785938"/>
          <p14:tracePt t="40609" x="7208838" y="1793875"/>
          <p14:tracePt t="40625" x="7123113" y="1814513"/>
          <p14:tracePt t="40642" x="7065963" y="1822450"/>
          <p14:tracePt t="40659" x="7000875" y="1836738"/>
          <p14:tracePt t="40677" x="6937375" y="1857375"/>
          <p14:tracePt t="40694" x="6872288" y="1879600"/>
          <p14:tracePt t="40710" x="6800850" y="1885950"/>
          <p14:tracePt t="40729" x="6751638" y="1900238"/>
          <p14:tracePt t="40745" x="6700838" y="1922463"/>
          <p14:tracePt t="40762" x="6686550" y="1922463"/>
          <p14:tracePt t="40779" x="6680200" y="1922463"/>
          <p14:tracePt t="40796" x="6657975" y="1936750"/>
          <p14:tracePt t="40813" x="6629400" y="1951038"/>
          <p14:tracePt t="40830" x="6586538" y="1985963"/>
          <p14:tracePt t="40848" x="6557963" y="2022475"/>
          <p14:tracePt t="40864" x="6543675" y="2043113"/>
          <p14:tracePt t="40867" x="6537325" y="2043113"/>
          <p14:tracePt t="40882" x="6537325" y="2051050"/>
          <p14:tracePt t="40952" x="6537325" y="2065338"/>
          <p14:tracePt t="40960" x="6537325" y="2085975"/>
          <p14:tracePt t="40968" x="6529388" y="2128838"/>
          <p14:tracePt t="40984" x="6515100" y="2171700"/>
          <p14:tracePt t="41001" x="6500813" y="2208213"/>
          <p14:tracePt t="41019" x="6494463" y="2228850"/>
          <p14:tracePt t="41035" x="6494463" y="2236788"/>
          <p14:tracePt t="41095" x="6494463" y="2243138"/>
          <p14:tracePt t="41100" x="6486525" y="2257425"/>
          <p14:tracePt t="41108" x="6486525" y="2271713"/>
          <p14:tracePt t="41122" x="6486525" y="2279650"/>
          <p14:tracePt t="41138" x="6486525" y="2314575"/>
          <p14:tracePt t="41155" x="6486525" y="2322513"/>
          <p14:tracePt t="41189" x="6486525" y="2336800"/>
          <p14:tracePt t="41207" x="6486525" y="2343150"/>
          <p14:tracePt t="41224" x="6486525" y="2365375"/>
          <p14:tracePt t="41241" x="6486525" y="2379663"/>
          <p14:tracePt t="41258" x="6486525" y="2393950"/>
          <p14:tracePt t="41275" x="6486525" y="2414588"/>
          <p14:tracePt t="41279" x="6486525" y="2436813"/>
          <p14:tracePt t="41292" x="6486525" y="2451100"/>
          <p14:tracePt t="41309" x="6480175" y="2479675"/>
          <p14:tracePt t="41326" x="6472238" y="2479675"/>
          <p14:tracePt t="41343" x="6472238" y="2486025"/>
          <p14:tracePt t="41406" x="6472238" y="2493963"/>
          <p14:tracePt t="41421" x="6472238" y="2500313"/>
          <p14:tracePt t="41714" x="6472238" y="2508250"/>
          <p14:tracePt t="41728" x="6472238" y="2514600"/>
          <p14:tracePt t="41741" x="6465888" y="2514600"/>
          <p14:tracePt t="41749" x="6465888" y="2522538"/>
          <p14:tracePt t="41765" x="6465888" y="2528888"/>
          <p14:tracePt t="41797" x="6465888" y="2536825"/>
          <p14:tracePt t="41804" x="6457950" y="2536825"/>
          <p14:tracePt t="41820" x="6457950" y="2543175"/>
          <p14:tracePt t="41836" x="6451600" y="2543175"/>
          <p14:tracePt t="41869" x="6451600" y="2551113"/>
          <p14:tracePt t="41897" x="6443663" y="2551113"/>
          <p14:tracePt t="41913" x="6437313" y="2551113"/>
          <p14:tracePt t="41929" x="6423025" y="2551113"/>
          <p14:tracePt t="41938" x="6408738" y="2551113"/>
          <p14:tracePt t="41945" x="6394450" y="2551113"/>
          <p14:tracePt t="41960" x="6372225" y="2551113"/>
          <p14:tracePt t="41975" x="6343650" y="2551113"/>
          <p14:tracePt t="41993" x="6329363" y="2551113"/>
          <p14:tracePt t="42010" x="6323013" y="2551113"/>
          <p14:tracePt t="42027" x="6315075" y="2543175"/>
          <p14:tracePt t="42044" x="6300788" y="2536825"/>
          <p14:tracePt t="42061" x="6286500" y="2528888"/>
          <p14:tracePt t="42078" x="6272213" y="2522538"/>
          <p14:tracePt t="42095" x="6257925" y="2514600"/>
          <p14:tracePt t="42112" x="6237288" y="2500313"/>
          <p14:tracePt t="42146" x="6223000" y="2493963"/>
          <p14:tracePt t="42165" x="6215063" y="2486025"/>
          <p14:tracePt t="42199" x="6208713" y="2479675"/>
          <p14:tracePt t="42217" x="6194425" y="2465388"/>
          <p14:tracePt t="42233" x="6157913" y="2436813"/>
          <p14:tracePt t="42249" x="6108700" y="2393950"/>
          <p14:tracePt t="42267" x="6094413" y="2365375"/>
          <p14:tracePt t="42283" x="6065838" y="2343150"/>
          <p14:tracePt t="42300" x="6037263" y="2328863"/>
          <p14:tracePt t="42318" x="6008688" y="2293938"/>
          <p14:tracePt t="42336" x="5994400" y="2286000"/>
          <p14:tracePt t="42352" x="5980113" y="2271713"/>
          <p14:tracePt t="42369" x="5972175" y="2271713"/>
          <p14:tracePt t="42386" x="5965825" y="2257425"/>
          <p14:tracePt t="42404" x="5957888" y="2251075"/>
          <p14:tracePt t="42421" x="5951538" y="2251075"/>
          <p14:tracePt t="42438" x="5951538" y="2243138"/>
          <p14:tracePt t="42471" x="5943600" y="2236788"/>
          <p14:tracePt t="42488" x="5943600" y="2228850"/>
          <p14:tracePt t="42505" x="5929313" y="2222500"/>
          <p14:tracePt t="42522" x="5929313" y="2214563"/>
          <p14:tracePt t="42558" x="5922963" y="2214563"/>
          <p14:tracePt t="42576" x="5922963" y="2200275"/>
          <p14:tracePt t="42593" x="5908675" y="2185988"/>
          <p14:tracePt t="42610" x="5894388" y="2165350"/>
          <p14:tracePt t="42627" x="5894388" y="2143125"/>
          <p14:tracePt t="42644" x="5880100" y="2128838"/>
          <p14:tracePt t="42659" x="5872163" y="2122488"/>
          <p14:tracePt t="42678" x="5872163" y="2108200"/>
          <p14:tracePt t="42695" x="5872163" y="2093913"/>
          <p14:tracePt t="43604" x="5857875" y="2122488"/>
          <p14:tracePt t="43608" x="5829300" y="2151063"/>
          <p14:tracePt t="43621" x="5808663" y="2179638"/>
          <p14:tracePt t="43635" x="5757863" y="2208213"/>
          <p14:tracePt t="43654" x="5622925" y="2265363"/>
          <p14:tracePt t="43668" x="5557838" y="2265363"/>
          <p14:tracePt t="43685" x="5229225" y="2357438"/>
          <p14:tracePt t="43702" x="5029200" y="2414588"/>
          <p14:tracePt t="43719" x="4722813" y="2479675"/>
          <p14:tracePt t="43735" x="4386263" y="2528888"/>
          <p14:tracePt t="43752" x="4114800" y="2565400"/>
          <p14:tracePt t="43770" x="3908425" y="2586038"/>
          <p14:tracePt t="43773" x="3722688" y="2608263"/>
          <p14:tracePt t="43787" x="3529013" y="2622550"/>
          <p14:tracePt t="43804" x="3314700" y="2600325"/>
          <p14:tracePt t="43821" x="3071813" y="2586038"/>
          <p14:tracePt t="43838" x="2900363" y="2565400"/>
          <p14:tracePt t="43856" x="2779713" y="2543175"/>
          <p14:tracePt t="43873" x="2636838" y="2522538"/>
          <p14:tracePt t="43889" x="2528888" y="2486025"/>
          <p14:tracePt t="43907" x="2428875" y="2457450"/>
          <p14:tracePt t="43924" x="2300288" y="2414588"/>
          <p14:tracePt t="43941" x="2179638" y="2365375"/>
          <p14:tracePt t="43957" x="2036763" y="2336800"/>
          <p14:tracePt t="43975" x="1957388" y="2308225"/>
          <p14:tracePt t="43992" x="1914525" y="2286000"/>
          <p14:tracePt t="44009" x="1900238" y="2257425"/>
          <p14:tracePt t="44026" x="1893888" y="2236788"/>
          <p14:tracePt t="44044" x="1879600" y="2185988"/>
          <p14:tracePt t="44060" x="1879600" y="2165350"/>
          <p14:tracePt t="44077" x="1879600" y="2136775"/>
          <p14:tracePt t="44095" x="1879600" y="2100263"/>
          <p14:tracePt t="44112" x="1865313" y="2079625"/>
          <p14:tracePt t="44128" x="1836738" y="2043113"/>
          <p14:tracePt t="44147" x="1736725" y="2000250"/>
          <p14:tracePt t="44163" x="1708150" y="1993900"/>
          <p14:tracePt t="44180" x="1693863" y="1985963"/>
          <p14:tracePt t="44517" x="1728788" y="2008188"/>
          <p14:tracePt t="44523" x="1785938" y="2014538"/>
          <p14:tracePt t="44532" x="1865313" y="2028825"/>
          <p14:tracePt t="44540" x="1951038" y="2028825"/>
          <p14:tracePt t="44558" x="2185988" y="2028825"/>
          <p14:tracePt t="44576" x="2565400" y="2036763"/>
          <p14:tracePt t="44592" x="2765425" y="2043113"/>
          <p14:tracePt t="44609" x="2971800" y="2071688"/>
          <p14:tracePt t="44626" x="3171825" y="2108200"/>
          <p14:tracePt t="44643" x="3394075" y="2143125"/>
          <p14:tracePt t="44660" x="3614738" y="2179638"/>
          <p14:tracePt t="44678" x="4000500" y="2179638"/>
          <p14:tracePt t="44694" x="4179888" y="2179638"/>
          <p14:tracePt t="44712" x="4351338" y="2185988"/>
          <p14:tracePt t="44729" x="4514850" y="2214563"/>
          <p14:tracePt t="44745" x="4643438" y="2257425"/>
          <p14:tracePt t="44762" x="4800600" y="2271713"/>
          <p14:tracePt t="44778" x="4929188" y="2286000"/>
          <p14:tracePt t="44780" x="5014913" y="2293938"/>
          <p14:tracePt t="44797" x="5208588" y="2314575"/>
          <p14:tracePt t="44814" x="5314950" y="2322513"/>
          <p14:tracePt t="44831" x="5429250" y="2328863"/>
          <p14:tracePt t="44846" x="5465763" y="2328863"/>
          <p14:tracePt t="44986" x="5472113" y="2328863"/>
          <p14:tracePt t="44992" x="5480050" y="2322513"/>
          <p14:tracePt t="45000" x="5486400" y="2314575"/>
          <p14:tracePt t="45017" x="5486400" y="2308225"/>
          <p14:tracePt t="45035" x="5494338" y="2300288"/>
          <p14:tracePt t="45302" x="5494338" y="2308225"/>
          <p14:tracePt t="45310" x="5494338" y="2322513"/>
          <p14:tracePt t="45319" x="5494338" y="2336800"/>
          <p14:tracePt t="45327" x="5500688" y="2351088"/>
          <p14:tracePt t="45342" x="5508625" y="2371725"/>
          <p14:tracePt t="45359" x="5522913" y="2393950"/>
          <p14:tracePt t="45376" x="5543550" y="2408238"/>
          <p14:tracePt t="45394" x="5557838" y="2436813"/>
          <p14:tracePt t="45410" x="5608638" y="2479675"/>
          <p14:tracePt t="45430" x="5651500" y="2514600"/>
          <p14:tracePt t="45444" x="5680075" y="2528888"/>
          <p14:tracePt t="45461" x="5700713" y="2536825"/>
          <p14:tracePt t="45479" x="5708650" y="2536825"/>
          <p14:tracePt t="45533" x="5715000" y="2543175"/>
          <p14:tracePt t="45541" x="5715000" y="2551113"/>
          <p14:tracePt t="45548" x="5722938" y="2565400"/>
          <p14:tracePt t="45566" x="5737225" y="2571750"/>
          <p14:tracePt t="45581" x="5751513" y="2579688"/>
          <p14:tracePt t="45598" x="5757863" y="2579688"/>
          <p14:tracePt t="45615" x="5765800" y="2579688"/>
          <p14:tracePt t="45719" x="5772150" y="2579688"/>
          <p14:tracePt t="45727" x="5772150" y="2586038"/>
          <p14:tracePt t="45735" x="5780088" y="2586038"/>
          <p14:tracePt t="45752" x="5794375" y="2586038"/>
          <p14:tracePt t="45771" x="5815013" y="2586038"/>
          <p14:tracePt t="45786" x="5829300" y="2586038"/>
          <p14:tracePt t="45805" x="5829300" y="2593975"/>
          <p14:tracePt t="45823" x="5837238" y="2593975"/>
          <p14:tracePt t="45856" x="5843588" y="2593975"/>
          <p14:tracePt t="45873" x="5857875" y="2600325"/>
          <p14:tracePt t="45915" x="5865813" y="2600325"/>
          <p14:tracePt t="45938" x="5872163" y="2600325"/>
          <p14:tracePt t="45953" x="5880100" y="2600325"/>
          <p14:tracePt t="45968" x="5886450" y="2600325"/>
          <p14:tracePt t="46144" x="5886450" y="2579688"/>
          <p14:tracePt t="46149" x="5886450" y="2557463"/>
          <p14:tracePt t="46162" x="5894388" y="2508250"/>
          <p14:tracePt t="46179" x="5894388" y="2457450"/>
          <p14:tracePt t="46197" x="5894388" y="2414588"/>
          <p14:tracePt t="46218" x="5894388" y="2371725"/>
          <p14:tracePt t="46232" x="5894388" y="2351088"/>
          <p14:tracePt t="46250" x="5894388" y="2336800"/>
          <p14:tracePt t="46267" x="5894388" y="2328863"/>
          <p14:tracePt t="46284" x="5894388" y="2322513"/>
          <p14:tracePt t="46299" x="5894388" y="2314575"/>
          <p14:tracePt t="46318" x="5894388" y="2286000"/>
          <p14:tracePt t="46333" x="5894388" y="2279650"/>
          <p14:tracePt t="46351" x="5894388" y="2271713"/>
          <p14:tracePt t="46436" x="5894388" y="2279650"/>
          <p14:tracePt t="46444" x="5894388" y="2286000"/>
          <p14:tracePt t="46452" x="5894388" y="2300288"/>
          <p14:tracePt t="46469" x="5908675" y="2343150"/>
          <p14:tracePt t="46487" x="5922963" y="2393950"/>
          <p14:tracePt t="46504" x="5937250" y="2443163"/>
          <p14:tracePt t="46523" x="5951538" y="2493963"/>
          <p14:tracePt t="46540" x="5965825" y="2508250"/>
          <p14:tracePt t="46555" x="5972175" y="2514600"/>
          <p14:tracePt t="46574" x="5972175" y="2522538"/>
          <p14:tracePt t="46608" x="5980113" y="2536825"/>
          <p14:tracePt t="46625" x="5980113" y="2543175"/>
          <p14:tracePt t="46643" x="5980113" y="2557463"/>
          <p14:tracePt t="46659" x="5980113" y="2565400"/>
          <p14:tracePt t="46675" x="5980113" y="2571750"/>
          <p14:tracePt t="48014" x="5980113" y="2579688"/>
          <p14:tracePt t="48028" x="5972175" y="2586038"/>
          <p14:tracePt t="48067" x="5965825" y="2586038"/>
          <p14:tracePt t="48084" x="5957888" y="2593975"/>
          <p14:tracePt t="48122" x="5951538" y="2593975"/>
          <p14:tracePt t="48131" x="5951538" y="2600325"/>
          <p14:tracePt t="48162" x="5951538" y="2608263"/>
          <p14:tracePt t="48186" x="5943600" y="2608263"/>
          <p14:tracePt t="48216" x="5943600" y="2614613"/>
          <p14:tracePt t="48241" x="5937250" y="2622550"/>
          <p14:tracePt t="48258" x="5929313" y="2628900"/>
          <p14:tracePt t="48264" x="5922963" y="2628900"/>
          <p14:tracePt t="48275" x="5922963" y="2636838"/>
          <p14:tracePt t="48282" x="5915025" y="2636838"/>
          <p14:tracePt t="48300" x="5894388" y="2665413"/>
          <p14:tracePt t="48318" x="5894388" y="2693988"/>
          <p14:tracePt t="48334" x="5886450" y="2700338"/>
          <p14:tracePt t="48369" x="5880100" y="2714625"/>
          <p14:tracePt t="48384" x="5872163" y="2722563"/>
          <p14:tracePt t="48401" x="5872163" y="2757488"/>
          <p14:tracePt t="48418" x="5865813" y="2779713"/>
          <p14:tracePt t="48435" x="5837238" y="2814638"/>
          <p14:tracePt t="48452" x="5837238" y="2828925"/>
          <p14:tracePt t="48469" x="5829300" y="2836863"/>
          <p14:tracePt t="48486" x="5829300" y="2843213"/>
          <p14:tracePt t="48504" x="5822950" y="2851150"/>
          <p14:tracePt t="48537" x="5815013" y="2857500"/>
          <p14:tracePt t="48556" x="5815013" y="2865438"/>
          <p14:tracePt t="48573" x="5815013" y="2871788"/>
          <p14:tracePt t="48589" x="5808663" y="2886075"/>
          <p14:tracePt t="48606" x="5800725" y="2894013"/>
          <p14:tracePt t="48623" x="5794375" y="2900363"/>
          <p14:tracePt t="48640" x="5786438" y="2908300"/>
          <p14:tracePt t="48674" x="5786438" y="2914650"/>
          <p14:tracePt t="48691" x="5780088" y="2922588"/>
          <p14:tracePt t="48708" x="5772150" y="2922588"/>
          <p14:tracePt t="48725" x="5772150" y="2928938"/>
          <p14:tracePt t="48742" x="5765800" y="2928938"/>
          <p14:tracePt t="48760" x="5757863" y="2936875"/>
          <p14:tracePt t="48777" x="5757863" y="2943225"/>
          <p14:tracePt t="48797" x="5751513" y="2951163"/>
          <p14:tracePt t="48837" x="5743575" y="2951163"/>
          <p14:tracePt t="48843" x="5743575" y="2957513"/>
          <p14:tracePt t="48858" x="5737225" y="2957513"/>
          <p14:tracePt t="48869" x="5729288" y="2957513"/>
          <p14:tracePt t="49523" x="5722938" y="2965450"/>
          <p14:tracePt t="49529" x="5708650" y="2979738"/>
          <p14:tracePt t="49539" x="5694363" y="2986088"/>
          <p14:tracePt t="49545" x="5680075" y="2994025"/>
          <p14:tracePt t="49563" x="5643563" y="3014663"/>
          <p14:tracePt t="49580" x="5529263" y="3043238"/>
          <p14:tracePt t="49597" x="5314950" y="3086100"/>
          <p14:tracePt t="49617" x="5122863" y="3122613"/>
          <p14:tracePt t="49633" x="4929188" y="3151188"/>
          <p14:tracePt t="49649" x="4729163" y="3157538"/>
          <p14:tracePt t="49667" x="4500563" y="3179763"/>
          <p14:tracePt t="49683" x="4200525" y="3222625"/>
          <p14:tracePt t="49700" x="4014788" y="3251200"/>
          <p14:tracePt t="49717" x="3808413" y="3251200"/>
          <p14:tracePt t="49734" x="3586163" y="3214688"/>
          <p14:tracePt t="49751" x="3394075" y="3165475"/>
          <p14:tracePt t="49768" x="3194050" y="3100388"/>
          <p14:tracePt t="49785" x="2943225" y="3079750"/>
          <p14:tracePt t="49802" x="2794000" y="3065463"/>
          <p14:tracePt t="49819" x="2700338" y="3051175"/>
          <p14:tracePt t="49837" x="2608263" y="3036888"/>
          <p14:tracePt t="49854" x="2571750" y="3036888"/>
          <p14:tracePt t="49870" x="2536825" y="3036888"/>
          <p14:tracePt t="49872" x="2522538" y="3036888"/>
          <p14:tracePt t="49887" x="2500313" y="3028950"/>
          <p14:tracePt t="49905" x="2479675" y="3022600"/>
          <p14:tracePt t="49924" x="2451100" y="3008313"/>
          <p14:tracePt t="49941" x="2422525" y="3008313"/>
          <p14:tracePt t="49958" x="2400300" y="3000375"/>
          <p14:tracePt t="49973" x="2393950" y="2994025"/>
          <p14:tracePt t="50093" x="2393950" y="3008313"/>
          <p14:tracePt t="50101" x="2393950" y="3036888"/>
          <p14:tracePt t="50109" x="2393950" y="3065463"/>
          <p14:tracePt t="50127" x="2393950" y="3122613"/>
          <p14:tracePt t="50144" x="2371725" y="3179763"/>
          <p14:tracePt t="50161" x="2357438" y="3236913"/>
          <p14:tracePt t="50178" x="2351088" y="3257550"/>
          <p14:tracePt t="50197" x="2343150" y="3286125"/>
          <p14:tracePt t="50212" x="2336800" y="3300413"/>
          <p14:tracePt t="50232" x="2314575" y="3314700"/>
          <p14:tracePt t="50246" x="2308225" y="3322638"/>
          <p14:tracePt t="50264" x="2286000" y="3371850"/>
          <p14:tracePt t="50281" x="2271713" y="3408363"/>
          <p14:tracePt t="50297" x="2265363" y="3414713"/>
          <p14:tracePt t="50317" x="2265363" y="3422650"/>
          <p14:tracePt t="50490" x="2279650" y="3422650"/>
          <p14:tracePt t="50499" x="2336800" y="3422650"/>
          <p14:tracePt t="50506" x="2365375" y="3422650"/>
          <p14:tracePt t="50519" x="2443163" y="3422650"/>
          <p14:tracePt t="50537" x="2471738" y="3422650"/>
          <p14:tracePt t="50554" x="2486025" y="3422650"/>
          <p14:tracePt t="50665" x="2479675" y="3422650"/>
          <p14:tracePt t="50670" x="2471738" y="3429000"/>
          <p14:tracePt t="50677" x="2457450" y="3429000"/>
          <p14:tracePt t="50691" x="2443163" y="3436938"/>
          <p14:tracePt t="50708" x="2400300" y="3451225"/>
          <p14:tracePt t="50727" x="2371725" y="3465513"/>
          <p14:tracePt t="50744" x="2328863" y="3465513"/>
          <p14:tracePt t="50763" x="2300288" y="3465513"/>
          <p14:tracePt t="50847" x="2293938" y="3465513"/>
          <p14:tracePt t="50873" x="2279650" y="3465513"/>
          <p14:tracePt t="50889" x="2265363" y="3479800"/>
          <p14:tracePt t="50899" x="2257425" y="3479800"/>
          <p14:tracePt t="50905" x="2236788" y="3479800"/>
          <p14:tracePt t="50913" x="2208213" y="3494088"/>
          <p14:tracePt t="50930" x="2185988" y="3514725"/>
          <p14:tracePt t="50947" x="2157413" y="3536950"/>
          <p14:tracePt t="50967" x="2151063" y="3571875"/>
          <p14:tracePt t="50983" x="2143125" y="3579813"/>
          <p14:tracePt t="51000" x="2143125" y="3586163"/>
          <p14:tracePt t="51020" x="2143125" y="3594100"/>
          <p14:tracePt t="51034" x="2151063" y="3594100"/>
          <p14:tracePt t="51050" x="2157413" y="3600450"/>
          <p14:tracePt t="51068" x="2214563" y="3608388"/>
          <p14:tracePt t="51086" x="2293938" y="3636963"/>
          <p14:tracePt t="51103" x="2414588" y="3665538"/>
          <p14:tracePt t="51117" x="2579688" y="3708400"/>
          <p14:tracePt t="51135" x="2722563" y="3757613"/>
          <p14:tracePt t="51155" x="2928938" y="3894138"/>
          <p14:tracePt t="51170" x="2986088" y="3937000"/>
          <p14:tracePt t="51186" x="3008313" y="3957638"/>
          <p14:tracePt t="51203" x="3014663" y="3971925"/>
          <p14:tracePt t="51222" x="3014663" y="3994150"/>
          <p14:tracePt t="51239" x="3014663" y="4014788"/>
          <p14:tracePt t="51258" x="3008313" y="4022725"/>
          <p14:tracePt t="51273" x="3000375" y="4043363"/>
          <p14:tracePt t="51279" x="2986088" y="4094163"/>
          <p14:tracePt t="51290" x="2979738" y="4114800"/>
          <p14:tracePt t="51308" x="2936875" y="4143375"/>
          <p14:tracePt t="51324" x="2900363" y="4157663"/>
          <p14:tracePt t="51327" x="2879725" y="4165600"/>
          <p14:tracePt t="51342" x="2828925" y="4171950"/>
          <p14:tracePt t="51357" x="2794000" y="4186238"/>
          <p14:tracePt t="51374" x="2728913" y="4200525"/>
          <p14:tracePt t="51391" x="2586038" y="4200525"/>
          <p14:tracePt t="51408" x="2436813" y="4171950"/>
          <p14:tracePt t="51426" x="2271713" y="4143375"/>
          <p14:tracePt t="51443" x="2051050" y="4129088"/>
          <p14:tracePt t="51460" x="1900238" y="4114800"/>
          <p14:tracePt t="51476" x="1757363" y="4071938"/>
          <p14:tracePt t="51494" x="1671638" y="4043363"/>
          <p14:tracePt t="51511" x="1585913" y="3994150"/>
          <p14:tracePt t="51528" x="1550988" y="3965575"/>
          <p14:tracePt t="51545" x="1543050" y="3937000"/>
          <p14:tracePt t="51563" x="1528763" y="3879850"/>
          <p14:tracePt t="51579" x="1522413" y="3743325"/>
          <p14:tracePt t="51599" x="1514475" y="3457575"/>
          <p14:tracePt t="51615" x="1522413" y="3308350"/>
          <p14:tracePt t="51633" x="1543050" y="3165475"/>
          <p14:tracePt t="51649" x="1565275" y="3079750"/>
          <p14:tracePt t="51665" x="1585913" y="3000375"/>
          <p14:tracePt t="51682" x="1593850" y="2943225"/>
          <p14:tracePt t="51684" x="1608138" y="2922588"/>
          <p14:tracePt t="51700" x="1628775" y="2886075"/>
          <p14:tracePt t="51718" x="1651000" y="2843213"/>
          <p14:tracePt t="51734" x="1708150" y="2771775"/>
          <p14:tracePt t="51752" x="1771650" y="2722563"/>
          <p14:tracePt t="51769" x="1900238" y="2622550"/>
          <p14:tracePt t="51786" x="1979613" y="2551113"/>
          <p14:tracePt t="51794" x="2014538" y="2528888"/>
          <p14:tracePt t="51801" x="2065338" y="2522538"/>
          <p14:tracePt t="51818" x="2143125" y="2500313"/>
          <p14:tracePt t="51836" x="2214563" y="2493963"/>
          <p14:tracePt t="51853" x="2286000" y="2493963"/>
          <p14:tracePt t="51870" x="2314575" y="2493963"/>
          <p14:tracePt t="51888" x="2379663" y="2500313"/>
          <p14:tracePt t="51904" x="2465388" y="2522538"/>
          <p14:tracePt t="51921" x="2551113" y="2522538"/>
          <p14:tracePt t="51938" x="2628900" y="2543175"/>
          <p14:tracePt t="51955" x="2751138" y="2571750"/>
          <p14:tracePt t="51972" x="2879725" y="2600325"/>
          <p14:tracePt t="51992" x="3036888" y="2636838"/>
          <p14:tracePt t="52008" x="3108325" y="2671763"/>
          <p14:tracePt t="52023" x="3151188" y="2722563"/>
          <p14:tracePt t="52040" x="3228975" y="2808288"/>
          <p14:tracePt t="52057" x="3265488" y="2894013"/>
          <p14:tracePt t="52074" x="3308350" y="3057525"/>
          <p14:tracePt t="52092" x="3336925" y="3171825"/>
          <p14:tracePt t="52111" x="3371850" y="3265488"/>
          <p14:tracePt t="52126" x="3400425" y="3365500"/>
          <p14:tracePt t="52143" x="3400425" y="3436938"/>
          <p14:tracePt t="52160" x="3400425" y="3508375"/>
          <p14:tracePt t="52177" x="3400425" y="3643313"/>
          <p14:tracePt t="52194" x="3400425" y="3714750"/>
          <p14:tracePt t="52211" x="3408363" y="3786188"/>
          <p14:tracePt t="52228" x="3408363" y="3829050"/>
          <p14:tracePt t="52245" x="3394075" y="3879850"/>
          <p14:tracePt t="52248" x="3379788" y="3894138"/>
          <p14:tracePt t="52266" x="3365500" y="3943350"/>
          <p14:tracePt t="52282" x="3336925" y="4014788"/>
          <p14:tracePt t="52286" x="3308350" y="4037013"/>
          <p14:tracePt t="52297" x="3294063" y="4051300"/>
          <p14:tracePt t="52314" x="3243263" y="4079875"/>
          <p14:tracePt t="52332" x="3157538" y="4171950"/>
          <p14:tracePt t="52348" x="3065463" y="4208463"/>
          <p14:tracePt t="52366" x="3000375" y="4237038"/>
          <p14:tracePt t="52384" x="2943225" y="4257675"/>
          <p14:tracePt t="52402" x="2822575" y="4294188"/>
          <p14:tracePt t="52420" x="2708275" y="4300538"/>
          <p14:tracePt t="52434" x="2608263" y="4308475"/>
          <p14:tracePt t="52451" x="2471738" y="4308475"/>
          <p14:tracePt t="52468" x="2365375" y="4308475"/>
          <p14:tracePt t="52485" x="2243138" y="4286250"/>
          <p14:tracePt t="52501" x="2085975" y="4251325"/>
          <p14:tracePt t="52520" x="1908175" y="4208463"/>
          <p14:tracePt t="52537" x="1822450" y="4186238"/>
          <p14:tracePt t="52553" x="1700213" y="4122738"/>
          <p14:tracePt t="52570" x="1600200" y="4094163"/>
          <p14:tracePt t="52587" x="1522413" y="4071938"/>
          <p14:tracePt t="52605" x="1428750" y="4000500"/>
          <p14:tracePt t="52622" x="1379538" y="3951288"/>
          <p14:tracePt t="52639" x="1350963" y="3900488"/>
          <p14:tracePt t="52656" x="1322388" y="3822700"/>
          <p14:tracePt t="52673" x="1314450" y="3714750"/>
          <p14:tracePt t="52690" x="1314450" y="3586163"/>
          <p14:tracePt t="52707" x="1336675" y="3414713"/>
          <p14:tracePt t="52725" x="1357313" y="3257550"/>
          <p14:tracePt t="52743" x="1400175" y="3114675"/>
          <p14:tracePt t="52758" x="1436688" y="2986088"/>
          <p14:tracePt t="52775" x="1479550" y="2928938"/>
          <p14:tracePt t="52780" x="1485900" y="2908300"/>
          <p14:tracePt t="52792" x="1500188" y="2900363"/>
          <p14:tracePt t="52809" x="1579563" y="2865438"/>
          <p14:tracePt t="52827" x="1651000" y="2822575"/>
          <p14:tracePt t="52844" x="1736725" y="2771775"/>
          <p14:tracePt t="52861" x="1843088" y="2736850"/>
          <p14:tracePt t="52878" x="1928813" y="2708275"/>
          <p14:tracePt t="52897" x="2114550" y="2651125"/>
          <p14:tracePt t="52912" x="2222500" y="2636838"/>
          <p14:tracePt t="52930" x="2293938" y="2636838"/>
          <p14:tracePt t="52946" x="2357438" y="2636838"/>
          <p14:tracePt t="52963" x="2393950" y="2636838"/>
          <p14:tracePt t="52980" x="2443163" y="2657475"/>
          <p14:tracePt t="52997" x="2565400" y="2722563"/>
          <p14:tracePt t="53015" x="2636838" y="2771775"/>
          <p14:tracePt t="53032" x="2757488" y="2828925"/>
          <p14:tracePt t="53049" x="2851150" y="2871788"/>
          <p14:tracePt t="53066" x="2936875" y="2908300"/>
          <p14:tracePt t="53083" x="3086100" y="2986088"/>
          <p14:tracePt t="53100" x="3186113" y="3051175"/>
          <p14:tracePt t="53119" x="3271838" y="3186113"/>
          <p14:tracePt t="53136" x="3314700" y="3279775"/>
          <p14:tracePt t="53139" x="3328988" y="3357563"/>
          <p14:tracePt t="53153" x="3365500" y="3494088"/>
          <p14:tracePt t="53171" x="3379788" y="3600450"/>
          <p14:tracePt t="53186" x="3394075" y="3729038"/>
          <p14:tracePt t="53202" x="3394075" y="3865563"/>
          <p14:tracePt t="53220" x="3386138" y="3929063"/>
          <p14:tracePt t="53237" x="3371850" y="4000500"/>
          <p14:tracePt t="53255" x="3322638" y="4143375"/>
          <p14:tracePt t="53271" x="3286125" y="4222750"/>
          <p14:tracePt t="53288" x="3257550" y="4271963"/>
          <p14:tracePt t="53305" x="3222625" y="4300538"/>
          <p14:tracePt t="53323" x="3165475" y="4314825"/>
          <p14:tracePt t="53339" x="3114675" y="4322763"/>
          <p14:tracePt t="53358" x="3094038" y="4329113"/>
          <p14:tracePt t="53375" x="3086100" y="4329113"/>
          <p14:tracePt t="53489" x="3100388" y="4322763"/>
          <p14:tracePt t="53497" x="3122613" y="4308475"/>
          <p14:tracePt t="53510" x="3151188" y="4300538"/>
          <p14:tracePt t="53527" x="3257550" y="4243388"/>
          <p14:tracePt t="53546" x="3494088" y="4122738"/>
          <p14:tracePt t="53563" x="3643313" y="3994150"/>
          <p14:tracePt t="53579" x="3865563" y="3765550"/>
          <p14:tracePt t="53598" x="4079875" y="3551238"/>
          <p14:tracePt t="53614" x="4222750" y="3443288"/>
          <p14:tracePt t="53630" x="4357688" y="3365500"/>
          <p14:tracePt t="53649" x="4486275" y="3294063"/>
          <p14:tracePt t="53666" x="4608513" y="3265488"/>
          <p14:tracePt t="53685" x="4751388" y="3243263"/>
          <p14:tracePt t="53700" x="4814888" y="3228975"/>
          <p14:tracePt t="53716" x="4865688" y="3208338"/>
          <p14:tracePt t="53733" x="4894263" y="3200400"/>
          <p14:tracePt t="53750" x="4914900" y="3186113"/>
          <p14:tracePt t="53768" x="4929188" y="3186113"/>
          <p14:tracePt t="53783" x="4951413" y="3179763"/>
          <p14:tracePt t="53785" x="4957763" y="3179763"/>
          <p14:tracePt t="53802" x="4994275" y="3171825"/>
          <p14:tracePt t="53821" x="5043488" y="3171825"/>
          <p14:tracePt t="53836" x="5100638" y="3171825"/>
          <p14:tracePt t="53852" x="5143500" y="3179763"/>
          <p14:tracePt t="53869" x="5243513" y="3171825"/>
          <p14:tracePt t="53886" x="5300663" y="3157538"/>
          <p14:tracePt t="53905" x="5343525" y="3151188"/>
          <p14:tracePt t="53922" x="5372100" y="3151188"/>
          <p14:tracePt t="53939" x="5394325" y="3151188"/>
          <p14:tracePt t="53956" x="5414963" y="3157538"/>
          <p14:tracePt t="53959" x="5437188" y="3157538"/>
          <p14:tracePt t="53974" x="5472113" y="3157538"/>
          <p14:tracePt t="53989" x="5514975" y="3151188"/>
          <p14:tracePt t="54006" x="5580063" y="3128963"/>
          <p14:tracePt t="54023" x="5594350" y="3122613"/>
          <p14:tracePt t="54040" x="5629275" y="3114675"/>
          <p14:tracePt t="54057" x="5643563" y="3108325"/>
          <p14:tracePt t="54074" x="5672138" y="3108325"/>
          <p14:tracePt t="54091" x="5680075" y="3100388"/>
          <p14:tracePt t="54108" x="5686425" y="3100388"/>
          <p14:tracePt t="54125" x="5694363" y="3100388"/>
          <p14:tracePt t="54142" x="5700713" y="3100388"/>
          <p14:tracePt t="54160" x="5715000" y="3094038"/>
          <p14:tracePt t="54176" x="5729288" y="3086100"/>
          <p14:tracePt t="54322" x="5729288" y="3079750"/>
          <p14:tracePt t="54329" x="5729288" y="3071813"/>
          <p14:tracePt t="54350" x="5729288" y="3065463"/>
          <p14:tracePt t="54364" x="5729288" y="3051175"/>
          <p14:tracePt t="54389" x="5729288" y="3043238"/>
          <p14:tracePt t="54435" x="5729288" y="3036888"/>
          <p14:tracePt t="54452" x="5729288" y="3028950"/>
          <p14:tracePt t="54458" x="5729288" y="3022600"/>
          <p14:tracePt t="54467" x="5722938" y="3022600"/>
          <p14:tracePt t="54485" x="5715000" y="3014663"/>
          <p14:tracePt t="54501" x="5708650" y="3014663"/>
          <p14:tracePt t="54520" x="5700713" y="3008313"/>
          <p14:tracePt t="54537" x="5700713" y="3000375"/>
          <p14:tracePt t="54552" x="5694363" y="3000375"/>
          <p14:tracePt t="54587" x="5686425" y="3000375"/>
          <p14:tracePt t="54631" x="5680075" y="3000375"/>
          <p14:tracePt t="54649" x="5672138" y="3000375"/>
          <p14:tracePt t="54661" x="5665788" y="3000375"/>
          <p14:tracePt t="54668" x="5657850" y="3000375"/>
          <p14:tracePt t="54676" x="5651500" y="3000375"/>
          <p14:tracePt t="54689" x="5643563" y="3000375"/>
          <p14:tracePt t="54835" x="5629275" y="3000375"/>
          <p14:tracePt t="54851" x="5622925" y="3000375"/>
          <p14:tracePt t="54867" x="5614988" y="2994025"/>
          <p14:tracePt t="54872" x="5608638" y="2994025"/>
          <p14:tracePt t="54881" x="5600700" y="2994025"/>
          <p14:tracePt t="54894" x="5586413" y="2994025"/>
          <p14:tracePt t="54911" x="5557838" y="2994025"/>
          <p14:tracePt t="54928" x="5551488" y="2994025"/>
          <p14:tracePt t="54947" x="5543550" y="2986088"/>
          <p14:tracePt t="55093" x="5537200" y="2986088"/>
          <p14:tracePt t="55107" x="5529263" y="2986088"/>
          <p14:tracePt t="55115" x="5522913" y="2986088"/>
          <p14:tracePt t="55471" x="5514975" y="2986088"/>
          <p14:tracePt t="55483" x="5508625" y="2986088"/>
          <p14:tracePt t="55497" x="5500688" y="2979738"/>
          <p14:tracePt t="55513" x="5494338" y="2979738"/>
          <p14:tracePt t="55537" x="5486400" y="2979738"/>
          <p14:tracePt t="55547" x="5472113" y="2979738"/>
          <p14:tracePt t="55561" x="5465763" y="2979738"/>
          <p14:tracePt t="55569" x="5451475" y="2979738"/>
          <p14:tracePt t="55580" x="5437188" y="2979738"/>
          <p14:tracePt t="55598" x="5394325" y="2965450"/>
          <p14:tracePt t="55613" x="5372100" y="2957513"/>
          <p14:tracePt t="55629" x="5351463" y="2951163"/>
          <p14:tracePt t="55646" x="5337175" y="2951163"/>
          <p14:tracePt t="55664" x="5337175" y="2943225"/>
          <p14:tracePt t="55756" x="5329238" y="2943225"/>
          <p14:tracePt t="56551" x="5337175" y="2943225"/>
          <p14:tracePt t="56633" x="5343525" y="2943225"/>
          <p14:tracePt t="56678" x="5351463" y="2943225"/>
          <p14:tracePt t="56703" x="5357813" y="2943225"/>
          <p14:tracePt t="56783" x="5365750" y="2943225"/>
          <p14:tracePt t="58326" x="5372100" y="2943225"/>
          <p14:tracePt t="58375" x="5380038" y="2943225"/>
          <p14:tracePt t="58383" x="5386388" y="2943225"/>
          <p14:tracePt t="58394" x="5394325" y="2943225"/>
          <p14:tracePt t="58403" x="5400675" y="2943225"/>
          <p14:tracePt t="58414" x="5408613" y="2943225"/>
          <p14:tracePt t="58432" x="5414963" y="2943225"/>
          <p14:tracePt t="58448" x="5422900" y="2943225"/>
          <p14:tracePt t="58469" x="5429250" y="2943225"/>
          <p14:tracePt t="58483" x="5437188" y="2943225"/>
          <p14:tracePt t="58500" x="5443538" y="2943225"/>
          <p14:tracePt t="58536" x="5451475" y="2943225"/>
          <p14:tracePt t="58828" x="5451475" y="2951163"/>
          <p14:tracePt t="58897" x="5443538" y="2951163"/>
          <p14:tracePt t="61131" x="5437188" y="2957513"/>
          <p14:tracePt t="61140" x="5437188" y="2965450"/>
          <p14:tracePt t="61148" x="5429250" y="2965450"/>
          <p14:tracePt t="61165" x="5422900" y="2971800"/>
          <p14:tracePt t="61183" x="5394325" y="2986088"/>
          <p14:tracePt t="61200" x="5380038" y="2994025"/>
          <p14:tracePt t="61218" x="5357813" y="3000375"/>
          <p14:tracePt t="61234" x="5337175" y="3014663"/>
          <p14:tracePt t="61252" x="5322888" y="3022600"/>
          <p14:tracePt t="61269" x="5300663" y="3036888"/>
          <p14:tracePt t="61285" x="5286375" y="3043238"/>
          <p14:tracePt t="61302" x="5265738" y="3057525"/>
          <p14:tracePt t="61319" x="5251450" y="3065463"/>
          <p14:tracePt t="61337" x="5229225" y="3071813"/>
          <p14:tracePt t="61354" x="5214938" y="3079750"/>
          <p14:tracePt t="61371" x="5200650" y="3086100"/>
          <p14:tracePt t="61388" x="5172075" y="3100388"/>
          <p14:tracePt t="61405" x="5157788" y="3108325"/>
          <p14:tracePt t="61422" x="5137150" y="3136900"/>
          <p14:tracePt t="61440" x="5108575" y="3157538"/>
          <p14:tracePt t="61456" x="5072063" y="3208338"/>
          <p14:tracePt t="61473" x="5029200" y="3243263"/>
          <p14:tracePt t="61490" x="4994275" y="3271838"/>
          <p14:tracePt t="61507" x="4943475" y="3300413"/>
          <p14:tracePt t="61525" x="4914900" y="3314700"/>
          <p14:tracePt t="61542" x="4857750" y="3328988"/>
          <p14:tracePt t="61559" x="4814888" y="3336925"/>
          <p14:tracePt t="61576" x="4794250" y="3357563"/>
          <p14:tracePt t="61594" x="4757738" y="3379788"/>
          <p14:tracePt t="61610" x="4737100" y="3394075"/>
          <p14:tracePt t="61627" x="4714875" y="3408363"/>
          <p14:tracePt t="61644" x="4714875" y="3414713"/>
          <p14:tracePt t="61808" x="4737100" y="3408363"/>
          <p14:tracePt t="61817" x="4751388" y="3394075"/>
          <p14:tracePt t="61824" x="4786313" y="3365500"/>
          <p14:tracePt t="61834" x="4829175" y="3336925"/>
          <p14:tracePt t="61849" x="4943475" y="3271838"/>
          <p14:tracePt t="61866" x="5094288" y="3179763"/>
          <p14:tracePt t="61883" x="5237163" y="3094038"/>
          <p14:tracePt t="61900" x="5357813" y="3008313"/>
          <p14:tracePt t="61903" x="5437188" y="2986088"/>
          <p14:tracePt t="61917" x="5522913" y="2957513"/>
          <p14:tracePt t="61934" x="5580063" y="2951163"/>
          <p14:tracePt t="61952" x="5614988" y="2951163"/>
          <p14:tracePt t="61969" x="5643563" y="2943225"/>
          <p14:tracePt t="61986" x="5672138" y="2943225"/>
          <p14:tracePt t="62003" x="5708650" y="2943225"/>
          <p14:tracePt t="62020" x="5729288" y="2943225"/>
          <p14:tracePt t="62039" x="5737225" y="2943225"/>
          <p14:tracePt t="62054" x="5743575" y="2943225"/>
          <p14:tracePt t="62071" x="5751513" y="2943225"/>
          <p14:tracePt t="62090" x="5786438" y="2943225"/>
          <p14:tracePt t="62106" x="5829300" y="2943225"/>
          <p14:tracePt t="62123" x="5872163" y="2943225"/>
          <p14:tracePt t="62140" x="5894388" y="2943225"/>
          <p14:tracePt t="62157" x="5900738" y="2943225"/>
          <p14:tracePt t="62341" x="5908675" y="2943225"/>
          <p14:tracePt t="62348" x="5915025" y="2943225"/>
          <p14:tracePt t="62363" x="5922963" y="2943225"/>
          <p14:tracePt t="62380" x="5951538" y="2943225"/>
          <p14:tracePt t="62396" x="5965825" y="2943225"/>
          <p14:tracePt t="62413" x="5986463" y="2943225"/>
          <p14:tracePt t="62430" x="5994400" y="2943225"/>
          <p14:tracePt t="62569" x="6000750" y="2943225"/>
          <p14:tracePt t="62592" x="6008688" y="2943225"/>
          <p14:tracePt t="62598" x="6015038" y="2943225"/>
          <p14:tracePt t="63233" x="6015038" y="2936875"/>
          <p14:tracePt t="63249" x="6022975" y="2936875"/>
          <p14:tracePt t="63355" x="6029325" y="2936875"/>
          <p14:tracePt t="63466" x="6037263" y="2936875"/>
          <p14:tracePt t="63472" x="6043613" y="2936875"/>
          <p14:tracePt t="63489" x="6051550" y="2936875"/>
          <p14:tracePt t="63505" x="6057900" y="2936875"/>
          <p14:tracePt t="63513" x="6072188" y="2936875"/>
          <p14:tracePt t="63526" x="6086475" y="2936875"/>
          <p14:tracePt t="63544" x="6100763" y="2936875"/>
          <p14:tracePt t="63558" x="6143625" y="2936875"/>
          <p14:tracePt t="63576" x="6165850" y="2936875"/>
          <p14:tracePt t="63592" x="6194425" y="2936875"/>
          <p14:tracePt t="63609" x="6229350" y="2957513"/>
          <p14:tracePt t="63628" x="6257925" y="2971800"/>
          <p14:tracePt t="63644" x="6280150" y="2971800"/>
          <p14:tracePt t="63660" x="6286500" y="2971800"/>
          <p14:tracePt t="63678" x="6286500" y="2979738"/>
          <p14:tracePt t="63695" x="6294438" y="2979738"/>
          <p14:tracePt t="63713" x="6308725" y="2994025"/>
          <p14:tracePt t="63729" x="6315075" y="2994025"/>
          <p14:tracePt t="63746" x="6329363" y="3000375"/>
          <p14:tracePt t="63764" x="6337300" y="3000375"/>
          <p14:tracePt t="63781" x="6343650" y="3000375"/>
          <p14:tracePt t="63785" x="6351588" y="3000375"/>
          <p14:tracePt t="63801" x="6365875" y="3000375"/>
          <p14:tracePt t="63818" x="6372225" y="3000375"/>
          <p14:tracePt t="63831" x="6400800" y="3022600"/>
          <p14:tracePt t="63849" x="6437313" y="3036888"/>
          <p14:tracePt t="63866" x="6465888" y="3051175"/>
          <p14:tracePt t="63884" x="6515100" y="3065463"/>
          <p14:tracePt t="63902" x="6543675" y="3071813"/>
          <p14:tracePt t="63918" x="6565900" y="3086100"/>
          <p14:tracePt t="63936" x="6572250" y="3094038"/>
          <p14:tracePt t="63952" x="6586538" y="3108325"/>
          <p14:tracePt t="63969" x="6615113" y="3122613"/>
          <p14:tracePt t="63986" x="6651625" y="3151188"/>
          <p14:tracePt t="64003" x="6715125" y="3171825"/>
          <p14:tracePt t="64020" x="6765925" y="3208338"/>
          <p14:tracePt t="64037" x="6823075" y="3236913"/>
          <p14:tracePt t="64054" x="6851650" y="3251200"/>
          <p14:tracePt t="64071" x="6865938" y="3251200"/>
          <p14:tracePt t="64106" x="6872288" y="3257550"/>
          <p14:tracePt t="65345" x="6865938" y="3271838"/>
          <p14:tracePt t="65348" x="6823075" y="3279775"/>
          <p14:tracePt t="65355" x="6772275" y="3300413"/>
          <p14:tracePt t="65369" x="6643688" y="3365500"/>
          <p14:tracePt t="65387" x="6486525" y="3408363"/>
          <p14:tracePt t="65404" x="6323013" y="3457575"/>
          <p14:tracePt t="65424" x="6043613" y="3508375"/>
          <p14:tracePt t="65439" x="5922963" y="3522663"/>
          <p14:tracePt t="65455" x="5622925" y="3529013"/>
          <p14:tracePt t="65472" x="5400675" y="3551238"/>
          <p14:tracePt t="65489" x="5243513" y="3565525"/>
          <p14:tracePt t="65507" x="5080000" y="3586163"/>
          <p14:tracePt t="65523" x="4979988" y="3594100"/>
          <p14:tracePt t="65541" x="4886325" y="3608388"/>
          <p14:tracePt t="65557" x="4857750" y="3608388"/>
          <p14:tracePt t="65575" x="4837113" y="3608388"/>
          <p14:tracePt t="65592" x="4822825" y="3608388"/>
          <p14:tracePt t="65609" x="4794250" y="3614738"/>
          <p14:tracePt t="65629" x="4737100" y="3622675"/>
          <p14:tracePt t="65645" x="4672013" y="3622675"/>
          <p14:tracePt t="65662" x="4565650" y="3636963"/>
          <p14:tracePt t="65679" x="4465638" y="3671888"/>
          <p14:tracePt t="65697" x="4308475" y="3757613"/>
          <p14:tracePt t="65714" x="4186238" y="3808413"/>
          <p14:tracePt t="65731" x="4108450" y="3822700"/>
          <p14:tracePt t="65746" x="4022725" y="3851275"/>
          <p14:tracePt t="65763" x="3979863" y="3871913"/>
          <p14:tracePt t="65779" x="3943350" y="3871913"/>
          <p14:tracePt t="65782" x="3929063" y="3879850"/>
          <p14:tracePt t="65797" x="3914775" y="3879850"/>
          <p14:tracePt t="65814" x="3894138" y="3886200"/>
          <p14:tracePt t="65855" x="3894138" y="3900488"/>
          <p14:tracePt t="65866" x="3900488" y="3900488"/>
          <p14:tracePt t="65882" x="3914775" y="3900488"/>
          <p14:tracePt t="65901" x="3943350" y="3908425"/>
          <p14:tracePt t="65918" x="3957638" y="3908425"/>
          <p14:tracePt t="65935" x="3979863" y="3908425"/>
          <p14:tracePt t="65953" x="3994150" y="3908425"/>
          <p14:tracePt t="65968" x="4022725" y="3908425"/>
          <p14:tracePt t="65985" x="4079875" y="3900488"/>
          <p14:tracePt t="66002" x="4151313" y="3886200"/>
          <p14:tracePt t="66021" x="4257675" y="3865563"/>
          <p14:tracePt t="66038" x="4308475" y="3843338"/>
          <p14:tracePt t="66055" x="4337050" y="3843338"/>
          <p14:tracePt t="66057" x="4357688" y="3836988"/>
          <p14:tracePt t="66071" x="4379913" y="3829050"/>
          <p14:tracePt t="66088" x="4414838" y="3822700"/>
          <p14:tracePt t="66105" x="4443413" y="3822700"/>
          <p14:tracePt t="66122" x="4471988" y="3800475"/>
          <p14:tracePt t="66139" x="4537075" y="3786188"/>
          <p14:tracePt t="66156" x="4586288" y="3757613"/>
          <p14:tracePt t="66173" x="4637088" y="3722688"/>
          <p14:tracePt t="66190" x="4672013" y="3708400"/>
          <p14:tracePt t="66207" x="4686300" y="3694113"/>
          <p14:tracePt t="66225" x="4694238" y="3694113"/>
          <p14:tracePt t="66321" x="4700588" y="3694113"/>
          <p14:tracePt t="66325" x="4729163" y="3708400"/>
          <p14:tracePt t="66332" x="4751388" y="3708400"/>
          <p14:tracePt t="66345" x="4794250" y="3743325"/>
          <p14:tracePt t="66362" x="4865688" y="3765550"/>
          <p14:tracePt t="66378" x="4979988" y="3814763"/>
          <p14:tracePt t="66395" x="5086350" y="3843338"/>
          <p14:tracePt t="66412" x="5180013" y="3857625"/>
          <p14:tracePt t="66429" x="5214938" y="3871913"/>
          <p14:tracePt t="66446" x="5243513" y="3871913"/>
          <p14:tracePt t="66463" x="5257800" y="3871913"/>
          <p14:tracePt t="66480" x="5272088" y="3879850"/>
          <p14:tracePt t="66498" x="5286375" y="3886200"/>
          <p14:tracePt t="66514" x="5294313" y="3894138"/>
          <p14:tracePt t="66531" x="5308600" y="3894138"/>
          <p14:tracePt t="66549" x="5329238" y="3900488"/>
          <p14:tracePt t="66565" x="5351463" y="3900488"/>
          <p14:tracePt t="67108" x="5343525" y="3900488"/>
          <p14:tracePt t="67121" x="5329238" y="3900488"/>
          <p14:tracePt t="67128" x="5322888" y="3900488"/>
          <p14:tracePt t="67137" x="5314950" y="3900488"/>
          <p14:tracePt t="67147" x="5300663" y="3894138"/>
          <p14:tracePt t="67164" x="5265738" y="3886200"/>
          <p14:tracePt t="67183" x="5237163" y="3879850"/>
          <p14:tracePt t="67200" x="5208588" y="3879850"/>
          <p14:tracePt t="67216" x="5180013" y="3865563"/>
          <p14:tracePt t="67232" x="5129213" y="3857625"/>
          <p14:tracePt t="67249" x="5100638" y="3851275"/>
          <p14:tracePt t="67268" x="5022850" y="3829050"/>
          <p14:tracePt t="67284" x="5000625" y="3814763"/>
          <p14:tracePt t="67300" x="4972050" y="3800475"/>
          <p14:tracePt t="67319" x="4957763" y="3794125"/>
          <p14:tracePt t="67334" x="4943475" y="3786188"/>
          <p14:tracePt t="67354" x="4922838" y="3751263"/>
          <p14:tracePt t="67370" x="4894263" y="3700463"/>
          <p14:tracePt t="67388" x="4865688" y="3643313"/>
          <p14:tracePt t="67405" x="4822825" y="3608388"/>
          <p14:tracePt t="67423" x="4808538" y="3586163"/>
          <p14:tracePt t="67438" x="4786313" y="3579813"/>
          <p14:tracePt t="67456" x="4772025" y="3571875"/>
          <p14:tracePt t="67471" x="4765675" y="3565525"/>
          <p14:tracePt t="67552" x="4757738" y="3565525"/>
          <p14:tracePt t="67685" x="4751388" y="3557588"/>
          <p14:tracePt t="67693" x="4729163" y="3557588"/>
          <p14:tracePt t="67701" x="4708525" y="3557588"/>
          <p14:tracePt t="67711" x="4686300" y="3565525"/>
          <p14:tracePt t="67727" x="4643438" y="3579813"/>
          <p14:tracePt t="67745" x="4594225" y="3600450"/>
          <p14:tracePt t="67762" x="4579938" y="3614738"/>
          <p14:tracePt t="67779" x="4565650" y="3622675"/>
          <p14:tracePt t="67783" x="4557713" y="3622675"/>
          <p14:tracePt t="67796" x="4551363" y="3622675"/>
          <p14:tracePt t="67814" x="4551363" y="3636963"/>
          <p14:tracePt t="67847" x="4543425" y="3651250"/>
          <p14:tracePt t="67864" x="4537075" y="3657600"/>
          <p14:tracePt t="67881" x="4522788" y="3671888"/>
          <p14:tracePt t="67898" x="4508500" y="3686175"/>
          <p14:tracePt t="67915" x="4471988" y="3714750"/>
          <p14:tracePt t="67933" x="4437063" y="3743325"/>
          <p14:tracePt t="67951" x="4422775" y="3757613"/>
          <p14:tracePt t="67968" x="4408488" y="3771900"/>
          <p14:tracePt t="67985" x="4400550" y="3779838"/>
          <p14:tracePt t="68001" x="4371975" y="3794125"/>
          <p14:tracePt t="68019" x="4357688" y="3800475"/>
          <p14:tracePt t="68035" x="4343400" y="3814763"/>
          <p14:tracePt t="68052" x="4329113" y="3822700"/>
          <p14:tracePt t="68069" x="4314825" y="3836988"/>
          <p14:tracePt t="68088" x="4300538" y="3843338"/>
          <p14:tracePt t="68104" x="4286250" y="3857625"/>
          <p14:tracePt t="68121" x="4271963" y="3871913"/>
          <p14:tracePt t="68139" x="4251325" y="3886200"/>
          <p14:tracePt t="68156" x="4243388" y="3886200"/>
          <p14:tracePt t="68172" x="4243388" y="3894138"/>
          <p14:tracePt t="68189" x="4229100" y="3900488"/>
          <p14:tracePt t="68206" x="4214813" y="3908425"/>
          <p14:tracePt t="68224" x="4200525" y="3914775"/>
          <p14:tracePt t="68241" x="4186238" y="3922713"/>
          <p14:tracePt t="68259" x="4157663" y="3937000"/>
          <p14:tracePt t="68277" x="4137025" y="3937000"/>
          <p14:tracePt t="68291" x="4114800" y="3951288"/>
          <p14:tracePt t="68309" x="4094163" y="3957638"/>
          <p14:tracePt t="68326" x="4079875" y="3957638"/>
          <p14:tracePt t="68457" x="4094163" y="3957638"/>
          <p14:tracePt t="68465" x="4108450" y="3957638"/>
          <p14:tracePt t="68482" x="4114800" y="3951288"/>
          <p14:tracePt t="68489" x="4122738" y="3951288"/>
          <p14:tracePt t="68497" x="4129088" y="3951288"/>
          <p14:tracePt t="68514" x="4165600" y="3951288"/>
          <p14:tracePt t="68531" x="4214813" y="3943350"/>
          <p14:tracePt t="68548" x="4243388" y="3929063"/>
          <p14:tracePt t="68566" x="4265613" y="3929063"/>
          <p14:tracePt t="69660" x="4265613" y="3937000"/>
          <p14:tracePt t="69870" x="4257675" y="3937000"/>
          <p14:tracePt t="69888" x="4257675" y="3943350"/>
          <p14:tracePt t="69911" x="4251325" y="3951288"/>
          <p14:tracePt t="69926" x="4243388" y="3951288"/>
          <p14:tracePt t="69935" x="4243388" y="3957638"/>
          <p14:tracePt t="69950" x="4243388" y="3965575"/>
          <p14:tracePt t="69957" x="4237038" y="3965575"/>
          <p14:tracePt t="69973" x="4229100" y="3965575"/>
          <p14:tracePt t="70012" x="4229100" y="3971925"/>
          <p14:tracePt t="70083" x="4222750" y="3971925"/>
          <p14:tracePt t="70090" x="4214813" y="3971925"/>
          <p14:tracePt t="70110" x="4208463" y="3971925"/>
          <p14:tracePt t="70131" x="4200525" y="3971925"/>
          <p14:tracePt t="70145" x="4194175" y="3971925"/>
          <p14:tracePt t="70198" x="4186238" y="3971925"/>
          <p14:tracePt t="70571" x="4186238" y="3965575"/>
          <p14:tracePt t="70580" x="4186238" y="3957638"/>
          <p14:tracePt t="70605" x="4186238" y="3951288"/>
          <p14:tracePt t="70620" x="4194175" y="3951288"/>
          <p14:tracePt t="70701" x="4194175" y="3943350"/>
          <p14:tracePt t="70769" x="4200525" y="3943350"/>
          <p14:tracePt t="70965" x="4194175" y="3937000"/>
          <p14:tracePt t="70974" x="4186238" y="3937000"/>
          <p14:tracePt t="70983" x="4171950" y="3937000"/>
          <p14:tracePt t="70992" x="4157663" y="3937000"/>
          <p14:tracePt t="71010" x="4129088" y="3937000"/>
          <p14:tracePt t="71026" x="4108450" y="3943350"/>
          <p14:tracePt t="71043" x="4086225" y="3951288"/>
          <p14:tracePt t="71060" x="4057650" y="3951288"/>
          <p14:tracePt t="71077" x="4022725" y="3951288"/>
          <p14:tracePt t="71096" x="4000500" y="3951288"/>
          <p14:tracePt t="71113" x="3986213" y="3951288"/>
          <p14:tracePt t="71130" x="3965575" y="3951288"/>
          <p14:tracePt t="71147" x="3951288" y="3951288"/>
          <p14:tracePt t="71165" x="3937000" y="3951288"/>
          <p14:tracePt t="71181" x="3922713" y="3951288"/>
          <p14:tracePt t="71287" x="3914775" y="3951288"/>
          <p14:tracePt t="71707" x="3937000" y="3951288"/>
          <p14:tracePt t="71714" x="3986213" y="3951288"/>
          <p14:tracePt t="71726" x="4043363" y="3951288"/>
          <p14:tracePt t="71744" x="4137025" y="3943350"/>
          <p14:tracePt t="71760" x="4186238" y="3937000"/>
          <p14:tracePt t="71778" x="4208463" y="3929063"/>
          <p14:tracePt t="71867" x="4214813" y="3929063"/>
          <p14:tracePt t="71903" x="4229100" y="3929063"/>
          <p14:tracePt t="71910" x="4237038" y="3929063"/>
          <p14:tracePt t="71918" x="4243388" y="3929063"/>
          <p14:tracePt t="71931" x="4271963" y="3929063"/>
          <p14:tracePt t="71948" x="4314825" y="3922713"/>
          <p14:tracePt t="71966" x="4343400" y="3922713"/>
          <p14:tracePt t="71986" x="4400550" y="3922713"/>
          <p14:tracePt t="72002" x="4451350" y="3914775"/>
          <p14:tracePt t="72018" x="4479925" y="3914775"/>
          <p14:tracePt t="72034" x="4500563" y="3922713"/>
          <p14:tracePt t="72051" x="4514850" y="3922713"/>
          <p14:tracePt t="72068" x="4522788" y="3922713"/>
          <p14:tracePt t="72167" x="4529138" y="3922713"/>
          <p14:tracePt t="72183" x="4543425" y="3922713"/>
          <p14:tracePt t="72200" x="4557713" y="3922713"/>
          <p14:tracePt t="75801" x="4551363" y="3922713"/>
          <p14:tracePt t="75840" x="4551363" y="3929063"/>
          <p14:tracePt t="75919" x="4543425" y="3929063"/>
          <p14:tracePt t="75965" x="4537075" y="3929063"/>
          <p14:tracePt t="76122" x="4537075" y="3922713"/>
          <p14:tracePt t="76137" x="4543425" y="3922713"/>
          <p14:tracePt t="76527" x="4551363" y="3922713"/>
          <p14:tracePt t="76541" x="4557713" y="3922713"/>
          <p14:tracePt t="76549" x="4565650" y="3922713"/>
          <p14:tracePt t="76573" x="4579938" y="3922713"/>
          <p14:tracePt t="76588" x="4586288" y="3922713"/>
          <p14:tracePt t="76597" x="4594225" y="3922713"/>
          <p14:tracePt t="76614" x="4600575" y="3922713"/>
          <p14:tracePt t="76633" x="4622800" y="3922713"/>
          <p14:tracePt t="76649" x="4665663" y="3922713"/>
          <p14:tracePt t="76666" x="4679950" y="3922713"/>
          <p14:tracePt t="76684" x="4686300" y="3922713"/>
          <p14:tracePt t="76702" x="4700588" y="3922713"/>
          <p14:tracePt t="76718" x="4708525" y="3922713"/>
          <p14:tracePt t="76733" x="4722813" y="3922713"/>
          <p14:tracePt t="76735" x="4729163" y="3922713"/>
          <p14:tracePt t="76750" x="4737100" y="3914775"/>
          <p14:tracePt t="76769" x="4794250" y="3914775"/>
          <p14:tracePt t="76784" x="4829175" y="3914775"/>
          <p14:tracePt t="76802" x="4843463" y="3908425"/>
          <p14:tracePt t="76820" x="4857750" y="3908425"/>
          <p14:tracePt t="76838" x="4865688" y="3908425"/>
          <p14:tracePt t="77096" x="4872038" y="3908425"/>
          <p14:tracePt t="77105" x="4894263" y="3908425"/>
          <p14:tracePt t="77112" x="4929188" y="3908425"/>
          <p14:tracePt t="77127" x="5000625" y="3908425"/>
          <p14:tracePt t="77143" x="5065713" y="3908425"/>
          <p14:tracePt t="77161" x="5122863" y="3914775"/>
          <p14:tracePt t="77178" x="5165725" y="3922713"/>
          <p14:tracePt t="77194" x="5229225" y="3943350"/>
          <p14:tracePt t="77211" x="5286375" y="3951288"/>
          <p14:tracePt t="77229" x="5329238" y="3951288"/>
          <p14:tracePt t="77247" x="5372100" y="3957638"/>
          <p14:tracePt t="77263" x="5394325" y="3957638"/>
          <p14:tracePt t="77282" x="5422900" y="3957638"/>
          <p14:tracePt t="77299" x="5443538" y="3957638"/>
          <p14:tracePt t="77316" x="5457825" y="3957638"/>
          <p14:tracePt t="77333" x="5480050" y="3951288"/>
          <p14:tracePt t="77349" x="5494338" y="3951288"/>
          <p14:tracePt t="77366" x="5514975" y="3943350"/>
          <p14:tracePt t="77383" x="5522913" y="3943350"/>
          <p14:tracePt t="77399" x="5529263" y="3943350"/>
          <p14:tracePt t="77417" x="5537200" y="3943350"/>
          <p14:tracePt t="77433" x="5543550" y="3943350"/>
          <p14:tracePt t="77451" x="5551488" y="3943350"/>
          <p14:tracePt t="77702" x="5565775" y="3943350"/>
          <p14:tracePt t="77705" x="5572125" y="3943350"/>
          <p14:tracePt t="77712" x="5594350" y="3943350"/>
          <p14:tracePt t="77725" x="5608638" y="3937000"/>
          <p14:tracePt t="77741" x="5637213" y="3937000"/>
          <p14:tracePt t="77759" x="5680075" y="3937000"/>
          <p14:tracePt t="77775" x="5700713" y="3937000"/>
          <p14:tracePt t="77793" x="5737225" y="3937000"/>
          <p14:tracePt t="77810" x="5757863" y="3937000"/>
          <p14:tracePt t="77829" x="5786438" y="3937000"/>
          <p14:tracePt t="77846" x="5794375" y="3937000"/>
          <p14:tracePt t="77863" x="5808663" y="3937000"/>
          <p14:tracePt t="77897" x="5815013" y="3937000"/>
          <p14:tracePt t="77914" x="5822950" y="3937000"/>
          <p14:tracePt t="77931" x="5851525" y="3937000"/>
          <p14:tracePt t="77949" x="5865813" y="3937000"/>
          <p14:tracePt t="77965" x="5908675" y="3937000"/>
          <p14:tracePt t="77982" x="5965825" y="3943350"/>
          <p14:tracePt t="77999" x="6015038" y="3951288"/>
          <p14:tracePt t="78017" x="6094413" y="3957638"/>
          <p14:tracePt t="78033" x="6137275" y="3957638"/>
          <p14:tracePt t="78049" x="6180138" y="3957638"/>
          <p14:tracePt t="78066" x="6194425" y="3957638"/>
          <p14:tracePt t="78083" x="6237288" y="3957638"/>
          <p14:tracePt t="78102" x="6294438" y="3951288"/>
          <p14:tracePt t="78119" x="6329363" y="3937000"/>
          <p14:tracePt t="78135" x="6343650" y="3937000"/>
          <p14:tracePt t="78152" x="6365875" y="3929063"/>
          <p14:tracePt t="78169" x="6372225" y="3929063"/>
          <p14:tracePt t="78186" x="6380163" y="3929063"/>
          <p14:tracePt t="78927" x="6372225" y="3929063"/>
          <p14:tracePt t="78933" x="6365875" y="3929063"/>
          <p14:tracePt t="78942" x="6357938" y="3929063"/>
          <p14:tracePt t="78955" x="6329363" y="3937000"/>
          <p14:tracePt t="78972" x="6300788" y="3937000"/>
          <p14:tracePt t="78991" x="6272213" y="3951288"/>
          <p14:tracePt t="79007" x="6180138" y="3971925"/>
          <p14:tracePt t="79025" x="5951538" y="3986213"/>
          <p14:tracePt t="79042" x="5800725" y="3994150"/>
          <p14:tracePt t="79059" x="5643563" y="4014788"/>
          <p14:tracePt t="79074" x="5522913" y="4022725"/>
          <p14:tracePt t="79091" x="5394325" y="4022725"/>
          <p14:tracePt t="79109" x="5194300" y="4051300"/>
          <p14:tracePt t="79128" x="5057775" y="4057650"/>
          <p14:tracePt t="79145" x="4914900" y="4057650"/>
          <p14:tracePt t="79162" x="4751388" y="4057650"/>
          <p14:tracePt t="79179" x="4551363" y="4051300"/>
          <p14:tracePt t="79196" x="4500563" y="4051300"/>
          <p14:tracePt t="79213" x="4271963" y="4022725"/>
          <p14:tracePt t="79229" x="4165600" y="4014788"/>
          <p14:tracePt t="79245" x="4086225" y="4008438"/>
          <p14:tracePt t="79262" x="4029075" y="4008438"/>
          <p14:tracePt t="79280" x="3986213" y="4008438"/>
          <p14:tracePt t="79283" x="3965575" y="4008438"/>
          <p14:tracePt t="79297" x="3951288" y="4008438"/>
          <p14:tracePt t="79314" x="3922713" y="4008438"/>
          <p14:tracePt t="79331" x="3908425" y="4008438"/>
          <p14:tracePt t="79348" x="3900488" y="4008438"/>
          <p14:tracePt t="79365" x="3894138" y="4008438"/>
          <p14:tracePt t="79399" x="3894138" y="4000500"/>
          <p14:tracePt t="79417" x="3894138" y="3971925"/>
          <p14:tracePt t="79434" x="3894138" y="3943350"/>
          <p14:tracePt t="79450" x="3886200" y="3914775"/>
          <p14:tracePt t="79467" x="3886200" y="3908425"/>
          <p14:tracePt t="79484" x="3886200" y="3900488"/>
          <p14:tracePt t="79511" x="3894138" y="3894138"/>
          <p14:tracePt t="79520" x="3908425" y="3857625"/>
          <p14:tracePt t="79536" x="3937000" y="3829050"/>
          <p14:tracePt t="79553" x="3951288" y="3814763"/>
          <p14:tracePt t="79570" x="3971925" y="3800475"/>
          <p14:tracePt t="79587" x="3994150" y="3794125"/>
          <p14:tracePt t="79604" x="4014788" y="3786188"/>
          <p14:tracePt t="79621" x="4037013" y="3771900"/>
          <p14:tracePt t="79638" x="4051300" y="3765550"/>
          <p14:tracePt t="79656" x="4065588" y="3757613"/>
          <p14:tracePt t="79768" x="4071938" y="3757613"/>
          <p14:tracePt t="79860" x="4057650" y="3757613"/>
          <p14:tracePt t="79887" x="4051300" y="3757613"/>
          <p14:tracePt t="79896" x="4051300" y="3765550"/>
          <p14:tracePt t="79914" x="4043363" y="3765550"/>
          <p14:tracePt t="79931" x="4043363" y="3771900"/>
          <p14:tracePt t="79989" x="4037013" y="3771900"/>
          <p14:tracePt t="80012" x="4022725" y="3786188"/>
          <p14:tracePt t="80019" x="4022725" y="3794125"/>
          <p14:tracePt t="80031" x="3986213" y="3822700"/>
          <p14:tracePt t="80050" x="3957638" y="3865563"/>
          <p14:tracePt t="80066" x="3922713" y="3922713"/>
          <p14:tracePt t="80082" x="3900488" y="3951288"/>
          <p14:tracePt t="80101" x="3879850" y="4014788"/>
          <p14:tracePt t="80117" x="3865563" y="4065588"/>
          <p14:tracePt t="80134" x="3857625" y="4079875"/>
          <p14:tracePt t="80287" x="3871913" y="4079875"/>
          <p14:tracePt t="80290" x="3894138" y="4071938"/>
          <p14:tracePt t="80304" x="3908425" y="4071938"/>
          <p14:tracePt t="80322" x="4100513" y="4051300"/>
          <p14:tracePt t="80339" x="4300538" y="4014788"/>
          <p14:tracePt t="80356" x="4422775" y="3994150"/>
          <p14:tracePt t="80374" x="4551363" y="3951288"/>
          <p14:tracePt t="80391" x="4643438" y="3951288"/>
          <p14:tracePt t="80408" x="4665663" y="3951288"/>
          <p14:tracePt t="80446" x="4672013" y="3951288"/>
          <p14:tracePt t="80479" x="4679950" y="3943350"/>
          <p14:tracePt t="80503" x="4679950" y="3937000"/>
          <p14:tracePt t="80511" x="4679950" y="3929063"/>
          <p14:tracePt t="80518" x="4686300" y="3922713"/>
          <p14:tracePt t="80528" x="4686300" y="3914775"/>
          <p14:tracePt t="80545" x="4686300" y="3908425"/>
          <p14:tracePt t="80562" x="4694238" y="3894138"/>
          <p14:tracePt t="80580" x="4714875" y="3879850"/>
          <p14:tracePt t="80597" x="4722813" y="3871913"/>
          <p14:tracePt t="80615" x="4729163" y="3865563"/>
          <p14:tracePt t="80724" x="4729163" y="3857625"/>
          <p14:tracePt t="80763" x="4729163" y="3851275"/>
          <p14:tracePt t="80767" x="4722813" y="3851275"/>
          <p14:tracePt t="80874" x="4714875" y="3851275"/>
          <p14:tracePt t="81033" x="4708525" y="3843338"/>
          <p14:tracePt t="81041" x="4708525" y="3836988"/>
          <p14:tracePt t="81057" x="4700588" y="3836988"/>
          <p14:tracePt t="81103" x="4694238" y="3836988"/>
          <p14:tracePt t="81119" x="4694238" y="3829050"/>
          <p14:tracePt t="81127" x="4686300" y="3829050"/>
          <p14:tracePt t="81134" x="4679950" y="3829050"/>
          <p14:tracePt t="81160" x="4672013" y="3829050"/>
          <p14:tracePt t="81191" x="4665663" y="3829050"/>
          <p14:tracePt t="81196" x="4651375" y="3829050"/>
          <p14:tracePt t="81210" x="4643438" y="3829050"/>
          <p14:tracePt t="81227" x="4614863" y="3857625"/>
          <p14:tracePt t="81244" x="4579938" y="3886200"/>
          <p14:tracePt t="81264" x="4551363" y="3908425"/>
          <p14:tracePt t="81284" x="4508500" y="3951288"/>
          <p14:tracePt t="81296" x="4500563" y="3957638"/>
          <p14:tracePt t="81313" x="4437063" y="3986213"/>
          <p14:tracePt t="81332" x="4422775" y="3994150"/>
          <p14:tracePt t="81347" x="4414838" y="3994150"/>
          <p14:tracePt t="81595" x="4437063" y="3994150"/>
          <p14:tracePt t="81603" x="4465638" y="3994150"/>
          <p14:tracePt t="81611" x="4494213" y="3994150"/>
          <p14:tracePt t="81620" x="4522788" y="3994150"/>
          <p14:tracePt t="81638" x="4614863" y="3951288"/>
          <p14:tracePt t="81655" x="4686300" y="3937000"/>
          <p14:tracePt t="81672" x="4765675" y="3929063"/>
          <p14:tracePt t="81689" x="4857750" y="3914775"/>
          <p14:tracePt t="81706" x="4872038" y="3908425"/>
          <p14:tracePt t="81724" x="4886325" y="3900488"/>
          <p14:tracePt t="81740" x="4894263" y="3900488"/>
          <p14:tracePt t="81757" x="4914900" y="3894138"/>
          <p14:tracePt t="81774" x="4937125" y="3886200"/>
          <p14:tracePt t="81793" x="4943475" y="3871913"/>
          <p14:tracePt t="81810" x="4965700" y="3865563"/>
          <p14:tracePt t="81828" x="4972050" y="3857625"/>
          <p14:tracePt t="81830" x="4972050" y="3851275"/>
          <p14:tracePt t="81845" x="4986338" y="3829050"/>
          <p14:tracePt t="81860" x="4994275" y="3822700"/>
          <p14:tracePt t="81877" x="4994275" y="3814763"/>
          <p14:tracePt t="81894" x="4994275" y="3808413"/>
          <p14:tracePt t="82240" x="4986338" y="3822700"/>
          <p14:tracePt t="82247" x="4972050" y="3829050"/>
          <p14:tracePt t="82255" x="4965700" y="3843338"/>
          <p14:tracePt t="82272" x="4929188" y="3879850"/>
          <p14:tracePt t="82278" x="4908550" y="3900488"/>
          <p14:tracePt t="82287" x="4886325" y="3951288"/>
          <p14:tracePt t="82306" x="4851400" y="3979863"/>
          <p14:tracePt t="82323" x="4837113" y="3994150"/>
          <p14:tracePt t="82340" x="4837113" y="4000500"/>
          <p14:tracePt t="82424" x="4829175" y="4000500"/>
          <p14:tracePt t="82564" x="4837113" y="4000500"/>
          <p14:tracePt t="82573" x="4865688" y="4000500"/>
          <p14:tracePt t="82581" x="4914900" y="4000500"/>
          <p14:tracePt t="82595" x="5022850" y="3994150"/>
          <p14:tracePt t="82611" x="5137150" y="3979863"/>
          <p14:tracePt t="82629" x="5265738" y="3971925"/>
          <p14:tracePt t="82646" x="5322888" y="3971925"/>
          <p14:tracePt t="82666" x="5372100" y="3971925"/>
          <p14:tracePt t="82681" x="5386388" y="3971925"/>
          <p14:tracePt t="82715" x="5394325" y="3971925"/>
          <p14:tracePt t="82769" x="5400675" y="3965575"/>
          <p14:tracePt t="82776" x="5408613" y="3965575"/>
          <p14:tracePt t="82785" x="5414963" y="3957638"/>
          <p14:tracePt t="82800" x="5429250" y="3951288"/>
          <p14:tracePt t="82817" x="5443538" y="3929063"/>
          <p14:tracePt t="82834" x="5457825" y="3914775"/>
          <p14:tracePt t="82851" x="5465763" y="3914775"/>
          <p14:tracePt t="82868" x="5472113" y="3914775"/>
          <p14:tracePt t="82902" x="5472113" y="3908425"/>
          <p14:tracePt t="82920" x="5480050" y="3908425"/>
          <p14:tracePt t="82936" x="5486400" y="3900488"/>
          <p14:tracePt t="82953" x="5486400" y="3886200"/>
          <p14:tracePt t="82972" x="5494338" y="3857625"/>
          <p14:tracePt t="82990" x="5500688" y="3843338"/>
          <p14:tracePt t="83007" x="5500688" y="3836988"/>
          <p14:tracePt t="83152" x="5494338" y="3843338"/>
          <p14:tracePt t="83158" x="5486400" y="3851275"/>
          <p14:tracePt t="83166" x="5472113" y="3857625"/>
          <p14:tracePt t="83176" x="5457825" y="3871913"/>
          <p14:tracePt t="83194" x="5443538" y="3894138"/>
          <p14:tracePt t="83210" x="5422900" y="3914775"/>
          <p14:tracePt t="83227" x="5408613" y="3922713"/>
          <p14:tracePt t="83275" x="5400675" y="3922713"/>
          <p14:tracePt t="83291" x="5400675" y="3929063"/>
          <p14:tracePt t="83299" x="5394325" y="3929063"/>
          <p14:tracePt t="83312" x="5394325" y="3937000"/>
          <p14:tracePt t="83330" x="5394325" y="3943350"/>
          <p14:tracePt t="84019" x="5394325" y="3951288"/>
          <p14:tracePt t="84027" x="5394325" y="3986213"/>
          <p14:tracePt t="84035" x="5394325" y="4029075"/>
          <p14:tracePt t="84049" x="5365750" y="4108450"/>
          <p14:tracePt t="84066" x="5337175" y="4194175"/>
          <p14:tracePt t="84082" x="5286375" y="4257675"/>
          <p14:tracePt t="84099" x="5257800" y="4271963"/>
          <p14:tracePt t="84119" x="5237163" y="4271963"/>
          <p14:tracePt t="84150" x="5229225" y="4271963"/>
          <p14:tracePt t="84229" x="5229225" y="4279900"/>
          <p14:tracePt t="84238" x="5229225" y="4357688"/>
          <p14:tracePt t="84244" x="5200650" y="4508500"/>
          <p14:tracePt t="84256" x="5165725" y="4657725"/>
          <p14:tracePt t="84272" x="5122863" y="4937125"/>
          <p14:tracePt t="84277" x="5080000" y="5094288"/>
          <p14:tracePt t="84286" x="5043488" y="5214938"/>
          <p14:tracePt t="84304" x="4994275" y="5322888"/>
          <p14:tracePt t="84321" x="4951413" y="5343525"/>
          <p14:tracePt t="84338" x="4937125" y="5351463"/>
          <p14:tracePt t="84355" x="4929188" y="5351463"/>
          <p14:tracePt t="84372" x="4922838" y="5351463"/>
          <p14:tracePt t="84392" x="4900613" y="5351463"/>
          <p14:tracePt t="84408" x="4865688" y="5351463"/>
          <p14:tracePt t="84425" x="4829175" y="5337175"/>
          <p14:tracePt t="84440" x="4779963" y="5322888"/>
          <p14:tracePt t="84457" x="4708525" y="5322888"/>
          <p14:tracePt t="84474" x="4629150" y="5329238"/>
          <p14:tracePt t="84491" x="4486275" y="5329238"/>
          <p14:tracePt t="84508" x="4329113" y="5322888"/>
          <p14:tracePt t="84525" x="4237038" y="5308600"/>
          <p14:tracePt t="84543" x="4143375" y="5308600"/>
          <p14:tracePt t="84561" x="4114800" y="5308600"/>
          <p14:tracePt t="84579" x="3965575" y="5286375"/>
          <p14:tracePt t="84594" x="3879850" y="5251450"/>
          <p14:tracePt t="84611" x="3800475" y="5229225"/>
          <p14:tracePt t="84628" x="3751263" y="5200650"/>
          <p14:tracePt t="84645" x="3708400" y="5186363"/>
          <p14:tracePt t="84663" x="3657600" y="5165725"/>
          <p14:tracePt t="84679" x="3614738" y="5143500"/>
          <p14:tracePt t="84697" x="3594100" y="5122863"/>
          <p14:tracePt t="84713" x="3579813" y="5114925"/>
          <p14:tracePt t="84731" x="3571875" y="5114925"/>
          <p14:tracePt t="84748" x="3571875" y="5108575"/>
          <p14:tracePt t="84766" x="3565525" y="5086350"/>
          <p14:tracePt t="84783" x="3551238" y="5072063"/>
          <p14:tracePt t="84799" x="3536950" y="5051425"/>
          <p14:tracePt t="84816" x="3500438" y="5008563"/>
          <p14:tracePt t="84835" x="3465513" y="4965700"/>
          <p14:tracePt t="84852" x="3443288" y="4951413"/>
          <p14:tracePt t="84869" x="3429000" y="4937125"/>
          <p14:tracePt t="84884" x="3414713" y="4922838"/>
          <p14:tracePt t="84901" x="3394075" y="4900613"/>
          <p14:tracePt t="84920" x="3379788" y="4872038"/>
          <p14:tracePt t="84935" x="3336925" y="4829175"/>
          <p14:tracePt t="84937" x="3314700" y="4800600"/>
          <p14:tracePt t="84953" x="3300413" y="4772025"/>
          <p14:tracePt t="84972" x="3279775" y="4765675"/>
          <p14:tracePt t="84988" x="3265488" y="4757738"/>
          <p14:tracePt t="85004" x="3257550" y="4757738"/>
          <p14:tracePt t="85042" x="3257550" y="4751388"/>
          <p14:tracePt t="85049" x="3251200" y="4751388"/>
          <p14:tracePt t="85059" x="3243263" y="4751388"/>
          <p14:tracePt t="85072" x="3208338" y="4737100"/>
          <p14:tracePt t="85089" x="3171825" y="4722813"/>
          <p14:tracePt t="85106" x="3157538" y="4714875"/>
          <p14:tracePt t="85124" x="3136900" y="4708525"/>
          <p14:tracePt t="85141" x="3128963" y="4708525"/>
          <p14:tracePt t="85158" x="3122613" y="4708525"/>
          <p14:tracePt t="85175" x="3114675" y="4708525"/>
          <p14:tracePt t="85195" x="3086100" y="4708525"/>
          <p14:tracePt t="85227" x="3057525" y="4722813"/>
          <p14:tracePt t="85243" x="3057525" y="4737100"/>
          <p14:tracePt t="85260" x="3043238" y="4751388"/>
          <p14:tracePt t="85277" x="3036888" y="4757738"/>
          <p14:tracePt t="85281" x="3022600" y="4765675"/>
          <p14:tracePt t="85294" x="3014663" y="4765675"/>
          <p14:tracePt t="85311" x="2994025" y="4794250"/>
          <p14:tracePt t="85329" x="2951163" y="4829175"/>
          <p14:tracePt t="85346" x="2908300" y="4857750"/>
          <p14:tracePt t="85363" x="2879725" y="4894263"/>
          <p14:tracePt t="85382" x="2851150" y="4937125"/>
          <p14:tracePt t="85399" x="2814638" y="4979988"/>
          <p14:tracePt t="85415" x="2794000" y="5014913"/>
          <p14:tracePt t="85432" x="2786063" y="5029200"/>
          <p14:tracePt t="85448" x="2765425" y="5065713"/>
          <p14:tracePt t="85466" x="2751138" y="5086350"/>
          <p14:tracePt t="85482" x="2728913" y="5114925"/>
          <p14:tracePt t="85500" x="2700338" y="5186363"/>
          <p14:tracePt t="85517" x="2686050" y="5214938"/>
          <p14:tracePt t="85534" x="2679700" y="5237163"/>
          <p14:tracePt t="85553" x="2657475" y="5251450"/>
          <p14:tracePt t="85568" x="2651125" y="5265738"/>
          <p14:tracePt t="85588" x="2628900" y="5280025"/>
          <p14:tracePt t="85606" x="2614613" y="5300663"/>
          <p14:tracePt t="85621" x="2586038" y="5329238"/>
          <p14:tracePt t="85636" x="2565400" y="5357813"/>
          <p14:tracePt t="85654" x="2536825" y="5414963"/>
          <p14:tracePt t="85671" x="2479675" y="5514975"/>
          <p14:tracePt t="85687" x="2443163" y="5557838"/>
          <p14:tracePt t="85704" x="2414588" y="5580063"/>
          <p14:tracePt t="85722" x="2371725" y="5600700"/>
          <p14:tracePt t="85739" x="2365375" y="5614988"/>
          <p14:tracePt t="85759" x="2343150" y="5643563"/>
          <p14:tracePt t="85774" x="2314575" y="5672138"/>
          <p14:tracePt t="85790" x="2286000" y="5715000"/>
          <p14:tracePt t="85807" x="2265363" y="5743575"/>
          <p14:tracePt t="85824" x="2243138" y="5780088"/>
          <p14:tracePt t="85842" x="2208213" y="5822950"/>
          <p14:tracePt t="85859" x="2185988" y="5872163"/>
          <p14:tracePt t="85876" x="2171700" y="5908675"/>
          <p14:tracePt t="85893" x="2157413" y="5943600"/>
          <p14:tracePt t="85910" x="2143125" y="5965825"/>
          <p14:tracePt t="85927" x="2136775" y="5994400"/>
          <p14:tracePt t="85946" x="2114550" y="6086475"/>
          <p14:tracePt t="85961" x="2093913" y="6122988"/>
          <p14:tracePt t="85978" x="2079625" y="6143625"/>
          <p14:tracePt t="85997" x="2057400" y="6157913"/>
          <p14:tracePt t="86012" x="2051050" y="6172200"/>
          <p14:tracePt t="86029" x="2051050" y="6186488"/>
          <p14:tracePt t="86046" x="2043113" y="6194425"/>
          <p14:tracePt t="86064" x="2028825" y="6200775"/>
          <p14:tracePt t="86095" x="2028825" y="6208713"/>
          <p14:tracePt t="86803" x="2028825" y="6200775"/>
          <p14:tracePt t="86837" x="2028825" y="6194425"/>
          <p14:tracePt t="86852" x="2036763" y="6186488"/>
          <p14:tracePt t="86860" x="2043113" y="6180138"/>
          <p14:tracePt t="86879" x="2057400" y="6165850"/>
          <p14:tracePt t="86888" x="2065338" y="6165850"/>
          <p14:tracePt t="86903" x="2085975" y="6151563"/>
          <p14:tracePt t="86920" x="2128838" y="6122988"/>
          <p14:tracePt t="86935" x="2165350" y="6108700"/>
          <p14:tracePt t="86953" x="2214563" y="6051550"/>
          <p14:tracePt t="86970" x="2322513" y="5943600"/>
          <p14:tracePt t="86986" x="2365375" y="5865813"/>
          <p14:tracePt t="87004" x="2393950" y="5808663"/>
          <p14:tracePt t="87021" x="2428875" y="5757863"/>
          <p14:tracePt t="87038" x="2451100" y="5737225"/>
          <p14:tracePt t="87056" x="2514600" y="5657850"/>
          <p14:tracePt t="87073" x="2565400" y="5614988"/>
          <p14:tracePt t="87090" x="2608263" y="5580063"/>
          <p14:tracePt t="87106" x="2636838" y="5557838"/>
          <p14:tracePt t="87123" x="2671763" y="5522913"/>
          <p14:tracePt t="87140" x="2700338" y="5500688"/>
          <p14:tracePt t="87159" x="2743200" y="5465763"/>
          <p14:tracePt t="87174" x="2794000" y="5437188"/>
          <p14:tracePt t="87191" x="2843213" y="5414963"/>
          <p14:tracePt t="87208" x="2879725" y="5394325"/>
          <p14:tracePt t="87225" x="2914650" y="5365750"/>
          <p14:tracePt t="87242" x="2936875" y="5337175"/>
          <p14:tracePt t="87260" x="2936875" y="5329238"/>
          <p14:tracePt t="87277" x="2943225" y="5329238"/>
          <p14:tracePt t="87294" x="2951163" y="5322888"/>
          <p14:tracePt t="87311" x="2957513" y="5322888"/>
          <p14:tracePt t="87328" x="2965450" y="5314950"/>
          <p14:tracePt t="87345" x="2971800" y="5308600"/>
          <p14:tracePt t="87362" x="2971800" y="5294313"/>
          <p14:tracePt t="87380" x="2971800" y="5280025"/>
          <p14:tracePt t="87396" x="2971800" y="5265738"/>
          <p14:tracePt t="87415" x="2971800" y="5257800"/>
          <p14:tracePt t="87431" x="2971800" y="5251450"/>
          <p14:tracePt t="87478" x="2971800" y="5243513"/>
          <p14:tracePt t="87488" x="2971800" y="5237163"/>
          <p14:tracePt t="87493" x="2971800" y="5222875"/>
          <p14:tracePt t="87502" x="2971800" y="5214938"/>
          <p14:tracePt t="87518" x="2971800" y="5200650"/>
          <p14:tracePt t="87535" x="2971800" y="5157788"/>
          <p14:tracePt t="87552" x="2971800" y="5137150"/>
          <p14:tracePt t="87567" x="2965450" y="5122863"/>
          <p14:tracePt t="87584" x="2965450" y="5108575"/>
          <p14:tracePt t="87707" x="2965450" y="5100638"/>
          <p14:tracePt t="87925" x="2965450" y="5094288"/>
          <p14:tracePt t="87930" x="2971800" y="5086350"/>
          <p14:tracePt t="87945" x="3008313" y="5065713"/>
          <p14:tracePt t="87962" x="3057525" y="5037138"/>
          <p14:tracePt t="87979" x="3151188" y="4994275"/>
          <p14:tracePt t="87995" x="3228975" y="4937125"/>
          <p14:tracePt t="88012" x="3322638" y="4886325"/>
          <p14:tracePt t="88029" x="3394075" y="4843463"/>
          <p14:tracePt t="88047" x="3451225" y="4843463"/>
          <p14:tracePt t="88063" x="3614738" y="4829175"/>
          <p14:tracePt t="88080" x="3736975" y="4829175"/>
          <p14:tracePt t="88097" x="3843338" y="4829175"/>
          <p14:tracePt t="88114" x="3986213" y="4829175"/>
          <p14:tracePt t="88131" x="4157663" y="4829175"/>
          <p14:tracePt t="88150" x="4265613" y="4829175"/>
          <p14:tracePt t="88167" x="4371975" y="4851400"/>
          <p14:tracePt t="88185" x="4479925" y="4865688"/>
          <p14:tracePt t="88200" x="4622800" y="4865688"/>
          <p14:tracePt t="88219" x="4772025" y="4865688"/>
          <p14:tracePt t="88234" x="5022850" y="4865688"/>
          <p14:tracePt t="88251" x="5143500" y="4843463"/>
          <p14:tracePt t="88268" x="5229225" y="4829175"/>
          <p14:tracePt t="88285" x="5314950" y="4822825"/>
          <p14:tracePt t="88305" x="5408613" y="4814888"/>
          <p14:tracePt t="88322" x="5500688" y="4800600"/>
          <p14:tracePt t="88341" x="5580063" y="4800600"/>
          <p14:tracePt t="88353" x="5622925" y="4800600"/>
          <p14:tracePt t="88370" x="5672138" y="4794250"/>
          <p14:tracePt t="88388" x="5751513" y="4794250"/>
          <p14:tracePt t="88405" x="5808663" y="4779963"/>
          <p14:tracePt t="88422" x="5843588" y="4772025"/>
          <p14:tracePt t="88439" x="5857875" y="4765675"/>
          <p14:tracePt t="88456" x="5872163" y="4765675"/>
          <p14:tracePt t="88473" x="5894388" y="4757738"/>
          <p14:tracePt t="88490" x="5900738" y="4757738"/>
          <p14:tracePt t="88507" x="5915025" y="4800600"/>
          <p14:tracePt t="88524" x="5922963" y="4837113"/>
          <p14:tracePt t="88541" x="5929313" y="4937125"/>
          <p14:tracePt t="88558" x="5929313" y="5080000"/>
          <p14:tracePt t="88579" x="5929313" y="5329238"/>
          <p14:tracePt t="88593" x="5937250" y="5465763"/>
          <p14:tracePt t="88609" x="5957888" y="5572125"/>
          <p14:tracePt t="88627" x="5957888" y="5694363"/>
          <p14:tracePt t="88644" x="5943600" y="5851525"/>
          <p14:tracePt t="88663" x="5872163" y="6057900"/>
          <p14:tracePt t="88681" x="5815013" y="6143625"/>
          <p14:tracePt t="88697" x="5786438" y="6223000"/>
          <p14:tracePt t="88714" x="5708650" y="6308725"/>
          <p14:tracePt t="88731" x="5637213" y="6351588"/>
          <p14:tracePt t="88746" x="5594350" y="6365875"/>
          <p14:tracePt t="88763" x="5543550" y="6394450"/>
          <p14:tracePt t="88781" x="5429250" y="6429375"/>
          <p14:tracePt t="88797" x="5322888" y="6451600"/>
          <p14:tracePt t="88815" x="5237163" y="6451600"/>
          <p14:tracePt t="88832" x="5143500" y="6472238"/>
          <p14:tracePt t="88849" x="5014913" y="6486525"/>
          <p14:tracePt t="88866" x="4879975" y="6500813"/>
          <p14:tracePt t="88885" x="4543425" y="6523038"/>
          <p14:tracePt t="88902" x="4400550" y="6494463"/>
          <p14:tracePt t="88919" x="4222750" y="6443663"/>
          <p14:tracePt t="88935" x="4079875" y="6415088"/>
          <p14:tracePt t="88937" x="4008438" y="6400800"/>
          <p14:tracePt t="88952" x="3957638" y="6365875"/>
          <p14:tracePt t="88971" x="3857625" y="6315075"/>
          <p14:tracePt t="88988" x="3814763" y="6286500"/>
          <p14:tracePt t="89002" x="3794125" y="6215063"/>
          <p14:tracePt t="89020" x="3786188" y="6108700"/>
          <p14:tracePt t="89037" x="3771900" y="5980113"/>
          <p14:tracePt t="89056" x="3757613" y="5815013"/>
          <p14:tracePt t="89073" x="3757613" y="5708650"/>
          <p14:tracePt t="89088" x="3786188" y="5600700"/>
          <p14:tracePt t="89106" x="3822700" y="5480050"/>
          <p14:tracePt t="89123" x="3865563" y="5380038"/>
          <p14:tracePt t="89140" x="3914775" y="5194300"/>
          <p14:tracePt t="89157" x="3957638" y="4994275"/>
          <p14:tracePt t="89174" x="3994150" y="4800600"/>
          <p14:tracePt t="89191" x="4057650" y="4643438"/>
          <p14:tracePt t="89208" x="4122738" y="4543425"/>
          <p14:tracePt t="89226" x="4214813" y="4437063"/>
          <p14:tracePt t="89245" x="4271963" y="4371975"/>
          <p14:tracePt t="89260" x="4337050" y="4337050"/>
          <p14:tracePt t="89277" x="4394200" y="4308475"/>
          <p14:tracePt t="89293" x="4437063" y="4294188"/>
          <p14:tracePt t="89311" x="4500563" y="4279900"/>
          <p14:tracePt t="89327" x="4608513" y="4257675"/>
          <p14:tracePt t="89344" x="4700588" y="4214813"/>
          <p14:tracePt t="89362" x="4779963" y="4171950"/>
          <p14:tracePt t="89379" x="4872038" y="4151313"/>
          <p14:tracePt t="89396" x="4951413" y="4122738"/>
          <p14:tracePt t="89415" x="5065713" y="4122738"/>
          <p14:tracePt t="89431" x="5165725" y="4143375"/>
          <p14:tracePt t="89447" x="5229225" y="4165600"/>
          <p14:tracePt t="89464" x="5308600" y="4194175"/>
          <p14:tracePt t="89481" x="5394325" y="4214813"/>
          <p14:tracePt t="89500" x="5451475" y="4251325"/>
          <p14:tracePt t="89517" x="5508625" y="4251325"/>
          <p14:tracePt t="89534" x="5580063" y="4279900"/>
          <p14:tracePt t="89551" x="5637213" y="4308475"/>
          <p14:tracePt t="89569" x="5715000" y="4357688"/>
          <p14:tracePt t="89574" x="5743575" y="4379913"/>
          <p14:tracePt t="89586" x="5800725" y="4422775"/>
          <p14:tracePt t="89602" x="5837238" y="4486275"/>
          <p14:tracePt t="89620" x="5894388" y="4572000"/>
          <p14:tracePt t="89636" x="5943600" y="4643438"/>
          <p14:tracePt t="89653" x="6000750" y="4743450"/>
          <p14:tracePt t="89670" x="6057900" y="4808538"/>
          <p14:tracePt t="89686" x="6086475" y="4843463"/>
          <p14:tracePt t="89688" x="6100763" y="4865688"/>
          <p14:tracePt t="89704" x="6122988" y="4908550"/>
          <p14:tracePt t="89720" x="6151563" y="4965700"/>
          <p14:tracePt t="89740" x="6165850" y="5014913"/>
          <p14:tracePt t="89758" x="6180138" y="5100638"/>
          <p14:tracePt t="89774" x="6194425" y="5165725"/>
          <p14:tracePt t="89791" x="6194425" y="5214938"/>
          <p14:tracePt t="89808" x="6194425" y="5265738"/>
          <p14:tracePt t="89823" x="6165850" y="5329238"/>
          <p14:tracePt t="89842" x="6137275" y="5357813"/>
          <p14:tracePt t="89859" x="6086475" y="5408613"/>
          <p14:tracePt t="89875" x="6065838" y="5437188"/>
          <p14:tracePt t="89891" x="6051550" y="5457825"/>
          <p14:tracePt t="89909" x="6022975" y="5472113"/>
          <p14:tracePt t="89927" x="6000750" y="5494338"/>
          <p14:tracePt t="89945" x="5986463" y="5508625"/>
          <p14:tracePt t="89962" x="5972175" y="5522913"/>
          <p14:tracePt t="89979" x="5957888" y="5529263"/>
          <p14:tracePt t="89995" x="5951538" y="5537200"/>
          <p14:tracePt t="90011" x="5937250" y="5543550"/>
          <p14:tracePt t="90028" x="5929313" y="5543550"/>
          <p14:tracePt t="90438" x="5951538" y="5543550"/>
          <p14:tracePt t="90446" x="5994400" y="5508625"/>
          <p14:tracePt t="90455" x="6065838" y="5486400"/>
          <p14:tracePt t="90472" x="6151563" y="5443538"/>
          <p14:tracePt t="90491" x="6294438" y="5372100"/>
          <p14:tracePt t="90508" x="6408738" y="5314950"/>
          <p14:tracePt t="90524" x="6480175" y="5286375"/>
          <p14:tracePt t="90541" x="6600825" y="5243513"/>
          <p14:tracePt t="90558" x="6729413" y="5172075"/>
          <p14:tracePt t="90575" x="6858000" y="5072063"/>
          <p14:tracePt t="90592" x="6900863" y="5037138"/>
          <p14:tracePt t="90611" x="6929438" y="4986338"/>
          <p14:tracePt t="90628" x="6943725" y="4965700"/>
          <p14:tracePt t="90643" x="6943725" y="4951413"/>
          <p14:tracePt t="90662" x="6951663" y="4937125"/>
          <p14:tracePt t="90679" x="6958013" y="4914900"/>
          <p14:tracePt t="90697" x="7015163" y="4886325"/>
          <p14:tracePt t="90714" x="7043738" y="4857750"/>
          <p14:tracePt t="90730" x="7080250" y="4837113"/>
          <p14:tracePt t="90745" x="7123113" y="4786313"/>
          <p14:tracePt t="90763" x="7165975" y="4751388"/>
          <p14:tracePt t="90780" x="7194550" y="4722813"/>
          <p14:tracePt t="90784" x="7208838" y="4708525"/>
          <p14:tracePt t="90797" x="7223125" y="4686300"/>
          <p14:tracePt t="90814" x="7251700" y="4665663"/>
          <p14:tracePt t="90831" x="7280275" y="4657725"/>
          <p14:tracePt t="90852" x="7343775" y="4614863"/>
          <p14:tracePt t="90865" x="7372350" y="4600575"/>
          <p14:tracePt t="90883" x="7429500" y="4572000"/>
          <p14:tracePt t="90899" x="7466013" y="4557713"/>
          <p14:tracePt t="90917" x="7508875" y="4551363"/>
          <p14:tracePt t="90934" x="7515225" y="4543425"/>
          <p14:tracePt t="90951" x="7523163" y="4543425"/>
          <p14:tracePt t="108622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8.3 </a:t>
            </a:r>
            <a:r>
              <a:rPr lang="ko-KR" altLang="en-US" dirty="0" err="1">
                <a:solidFill>
                  <a:srgbClr val="0000FF"/>
                </a:solidFill>
              </a:rPr>
              <a:t>이진트리의</a:t>
            </a:r>
            <a:r>
              <a:rPr lang="ko-KR" altLang="en-US" dirty="0">
                <a:solidFill>
                  <a:srgbClr val="0000FF"/>
                </a:solidFill>
              </a:rPr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순회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전위</a:t>
            </a:r>
            <a:endParaRPr lang="en-US" altLang="ko-KR" sz="20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중위</a:t>
            </a:r>
            <a:endParaRPr lang="en-US" altLang="ko-KR" sz="20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후위</a:t>
            </a:r>
            <a:endParaRPr lang="en-US" altLang="ko-KR" sz="20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 smtClean="0">
                <a:solidFill>
                  <a:schemeClr val="tx2"/>
                </a:solidFill>
              </a:rPr>
              <a:t>레벨</a:t>
            </a:r>
            <a:endParaRPr lang="en-US" altLang="ko-KR" sz="20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ko-KR" altLang="en-US" sz="20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전체 </a:t>
            </a:r>
            <a:r>
              <a:rPr lang="ko-KR" altLang="en-US" sz="2400" kern="0" dirty="0">
                <a:solidFill>
                  <a:schemeClr val="tx2"/>
                </a:solidFill>
              </a:rPr>
              <a:t>노드 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개수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단말 </a:t>
            </a:r>
            <a:r>
              <a:rPr lang="ko-KR" altLang="en-US" sz="2400" kern="0" dirty="0">
                <a:solidFill>
                  <a:schemeClr val="tx2"/>
                </a:solidFill>
              </a:rPr>
              <a:t>노드의 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수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높이 </a:t>
            </a:r>
            <a:r>
              <a:rPr lang="ko-KR" altLang="en-US" sz="2400" kern="0" dirty="0">
                <a:solidFill>
                  <a:schemeClr val="tx2"/>
                </a:solidFill>
              </a:rPr>
              <a:t>계산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8"/>
    </mc:Choice>
    <mc:Fallback xmlns="">
      <p:transition spd="slow" advTm="618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261" x="6200775" y="4714875"/>
          <p14:tracePt t="14534" x="6194425" y="4714875"/>
          <p14:tracePt t="14542" x="6186488" y="4694238"/>
          <p14:tracePt t="14551" x="6157913" y="4651375"/>
          <p14:tracePt t="14569" x="6057900" y="4565650"/>
          <p14:tracePt t="14586" x="6008688" y="4514850"/>
          <p14:tracePt t="14602" x="5937250" y="4443413"/>
          <p14:tracePt t="14618" x="5865813" y="4371975"/>
          <p14:tracePt t="14636" x="5786438" y="4294188"/>
          <p14:tracePt t="14652" x="5708650" y="4222750"/>
          <p14:tracePt t="14668" x="5622925" y="4179888"/>
          <p14:tracePt t="14685" x="5537200" y="4108450"/>
          <p14:tracePt t="14688" x="5480050" y="4065588"/>
          <p14:tracePt t="14705" x="5400675" y="4022725"/>
          <p14:tracePt t="14721" x="5265738" y="3965575"/>
          <p14:tracePt t="14739" x="5137150" y="3886200"/>
          <p14:tracePt t="14756" x="4943475" y="3794125"/>
          <p14:tracePt t="14773" x="4837113" y="3751263"/>
          <p14:tracePt t="14788" x="4765675" y="3714750"/>
          <p14:tracePt t="14805" x="4686300" y="3700463"/>
          <p14:tracePt t="14822" x="4651375" y="3679825"/>
          <p14:tracePt t="14840" x="4586288" y="3651250"/>
          <p14:tracePt t="14858" x="4471988" y="3557588"/>
          <p14:tracePt t="14875" x="4386263" y="3494088"/>
          <p14:tracePt t="14892" x="4322763" y="3457575"/>
          <p14:tracePt t="14909" x="4271963" y="3429000"/>
          <p14:tracePt t="14926" x="4243388" y="3422650"/>
          <p14:tracePt t="14943" x="4214813" y="3408363"/>
          <p14:tracePt t="14946" x="4208463" y="3408363"/>
          <p14:tracePt t="14969" x="4200525" y="3400425"/>
          <p14:tracePt t="14978" x="4194175" y="3400425"/>
          <p14:tracePt t="15001" x="4179888" y="3394075"/>
          <p14:tracePt t="15011" x="4165600" y="3386138"/>
          <p14:tracePt t="15029" x="4114800" y="3371850"/>
          <p14:tracePt t="15048" x="4065588" y="3351213"/>
          <p14:tracePt t="15065" x="4029075" y="3336925"/>
          <p14:tracePt t="15083" x="3957638" y="3328988"/>
          <p14:tracePt t="15098" x="3908425" y="3314700"/>
          <p14:tracePt t="15100" x="3865563" y="3314700"/>
          <p14:tracePt t="15117" x="3843338" y="3314700"/>
          <p14:tracePt t="15134" x="3794125" y="3314700"/>
          <p14:tracePt t="15149" x="3757613" y="3300413"/>
          <p14:tracePt t="15166" x="3722688" y="3294063"/>
          <p14:tracePt t="15184" x="3671888" y="3294063"/>
          <p14:tracePt t="15201" x="3636963" y="3286125"/>
          <p14:tracePt t="15218" x="3536950" y="3286125"/>
          <p14:tracePt t="15235" x="3486150" y="3286125"/>
          <p14:tracePt t="15253" x="3451225" y="3279775"/>
          <p14:tracePt t="15270" x="3429000" y="3279775"/>
          <p14:tracePt t="15273" x="3414713" y="3279775"/>
          <p14:tracePt t="15287" x="3408363" y="3279775"/>
          <p14:tracePt t="15304" x="3386138" y="3271838"/>
          <p14:tracePt t="15321" x="3371850" y="3265488"/>
          <p14:tracePt t="15338" x="3357563" y="3265488"/>
          <p14:tracePt t="15356" x="3322638" y="3265488"/>
          <p14:tracePt t="15372" x="3286125" y="3257550"/>
          <p14:tracePt t="15390" x="3228975" y="3243263"/>
          <p14:tracePt t="15408" x="3186113" y="3243263"/>
          <p14:tracePt t="15425" x="3151188" y="3236913"/>
          <p14:tracePt t="15441" x="3128963" y="3228975"/>
          <p14:tracePt t="15458" x="3114675" y="3228975"/>
          <p14:tracePt t="15476" x="3071813" y="3222625"/>
          <p14:tracePt t="15493" x="3036888" y="3214688"/>
          <p14:tracePt t="15511" x="2979738" y="3194050"/>
          <p14:tracePt t="15527" x="2936875" y="3186113"/>
          <p14:tracePt t="15544" x="2922588" y="3186113"/>
          <p14:tracePt t="15562" x="2871788" y="3171825"/>
          <p14:tracePt t="15578" x="2851150" y="3171825"/>
          <p14:tracePt t="15599" x="2814638" y="3165475"/>
          <p14:tracePt t="15616" x="2736850" y="3157538"/>
          <p14:tracePt t="15633" x="2665413" y="3143250"/>
          <p14:tracePt t="15650" x="2614613" y="3136900"/>
          <p14:tracePt t="15666" x="2579688" y="3136900"/>
          <p14:tracePt t="15683" x="2543175" y="3128963"/>
          <p14:tracePt t="15700" x="2536825" y="3128963"/>
          <p14:tracePt t="15716" x="2522538" y="3128963"/>
          <p14:tracePt t="15734" x="2493963" y="3122613"/>
          <p14:tracePt t="15751" x="2465388" y="3122613"/>
          <p14:tracePt t="15768" x="2451100" y="3122613"/>
          <p14:tracePt t="15771" x="2428875" y="3122613"/>
          <p14:tracePt t="15785" x="2422525" y="3122613"/>
          <p14:tracePt t="15802" x="2400300" y="3122613"/>
          <p14:tracePt t="15820" x="2371725" y="3122613"/>
          <p14:tracePt t="15838" x="2351088" y="3122613"/>
          <p14:tracePt t="15854" x="2328863" y="3128963"/>
          <p14:tracePt t="15871" x="2293938" y="3136900"/>
          <p14:tracePt t="15889" x="2200275" y="3136900"/>
          <p14:tracePt t="15905" x="2128838" y="3143250"/>
          <p14:tracePt t="15924" x="2071688" y="3143250"/>
          <p14:tracePt t="15941" x="2028825" y="3143250"/>
          <p14:tracePt t="15958" x="1993900" y="3143250"/>
          <p14:tracePt t="15975" x="1965325" y="3143250"/>
          <p14:tracePt t="15992" x="1922463" y="3143250"/>
          <p14:tracePt t="16009" x="1885950" y="3143250"/>
          <p14:tracePt t="16026" x="1843088" y="3143250"/>
          <p14:tracePt t="16043" x="1822450" y="3143250"/>
          <p14:tracePt t="16062" x="1800225" y="3143250"/>
          <p14:tracePt t="16164" x="1793875" y="3143250"/>
          <p14:tracePt t="16307" x="1785938" y="3143250"/>
          <p14:tracePt t="16378" x="1779588" y="3143250"/>
          <p14:tracePt t="16415" x="1771650" y="3143250"/>
          <p14:tracePt t="16433" x="1765300" y="3143250"/>
          <p14:tracePt t="16448" x="1757363" y="3143250"/>
          <p14:tracePt t="16464" x="1751013" y="3151188"/>
          <p14:tracePt t="17284" x="1751013" y="3143250"/>
          <p14:tracePt t="17289" x="1757363" y="3143250"/>
          <p14:tracePt t="17298" x="1771650" y="3143250"/>
          <p14:tracePt t="17315" x="1808163" y="3143250"/>
          <p14:tracePt t="17331" x="1843088" y="3143250"/>
          <p14:tracePt t="17350" x="1908175" y="3165475"/>
          <p14:tracePt t="17366" x="1922463" y="3179763"/>
          <p14:tracePt t="17384" x="1936750" y="3179763"/>
          <p14:tracePt t="17401" x="1943100" y="3179763"/>
          <p14:tracePt t="17436" x="1965325" y="3186113"/>
          <p14:tracePt t="17452" x="1993900" y="3186113"/>
          <p14:tracePt t="17469" x="2071688" y="3208338"/>
          <p14:tracePt t="17488" x="2171700" y="3243263"/>
          <p14:tracePt t="17504" x="2214563" y="3257550"/>
          <p14:tracePt t="17507" x="2222500" y="3257550"/>
          <p14:tracePt t="17648" x="2228850" y="3257550"/>
          <p14:tracePt t="17655" x="2236788" y="3257550"/>
          <p14:tracePt t="17689" x="2236788" y="3243263"/>
          <p14:tracePt t="17697" x="2243138" y="3236913"/>
          <p14:tracePt t="17711" x="2251075" y="3200400"/>
          <p14:tracePt t="17729" x="2251075" y="3136900"/>
          <p14:tracePt t="17746" x="2251075" y="3094038"/>
          <p14:tracePt t="17764" x="2251075" y="3051175"/>
          <p14:tracePt t="17768" x="2251075" y="3022600"/>
          <p14:tracePt t="17781" x="2251075" y="2994025"/>
          <p14:tracePt t="17796" x="2251075" y="2971800"/>
          <p14:tracePt t="17813" x="2251075" y="2951163"/>
          <p14:tracePt t="17832" x="2251075" y="2928938"/>
          <p14:tracePt t="17849" x="2251075" y="2894013"/>
          <p14:tracePt t="17851" x="2251075" y="2886075"/>
          <p14:tracePt t="17865" x="2251075" y="2857500"/>
          <p14:tracePt t="17882" x="2243138" y="2786063"/>
          <p14:tracePt t="17899" x="2228850" y="2743200"/>
          <p14:tracePt t="17917" x="2222500" y="2679700"/>
          <p14:tracePt t="17934" x="2214563" y="2608263"/>
          <p14:tracePt t="17952" x="2193925" y="2508250"/>
          <p14:tracePt t="17968" x="2179638" y="2443163"/>
          <p14:tracePt t="17986" x="2179638" y="2386013"/>
          <p14:tracePt t="18002" x="2179638" y="2328863"/>
          <p14:tracePt t="18020" x="2165350" y="2251075"/>
          <p14:tracePt t="18037" x="2165350" y="2222500"/>
          <p14:tracePt t="18054" x="2157413" y="2185988"/>
          <p14:tracePt t="18071" x="2151063" y="2157413"/>
          <p14:tracePt t="18088" x="2151063" y="2143125"/>
          <p14:tracePt t="18105" x="2151063" y="2136775"/>
          <p14:tracePt t="18123" x="2151063" y="2128838"/>
          <p14:tracePt t="18140" x="2151063" y="2108200"/>
          <p14:tracePt t="18158" x="2151063" y="2100263"/>
          <p14:tracePt t="18175" x="2151063" y="2079625"/>
          <p14:tracePt t="18192" x="2151063" y="2057400"/>
          <p14:tracePt t="18208" x="2151063" y="2051050"/>
          <p14:tracePt t="18225" x="2151063" y="2036763"/>
          <p14:tracePt t="18260" x="2157413" y="2036763"/>
          <p14:tracePt t="18278" x="2165350" y="2028825"/>
          <p14:tracePt t="18304" x="2171700" y="2028825"/>
          <p14:tracePt t="18312" x="2179638" y="2043113"/>
          <p14:tracePt t="18329" x="2185988" y="2093913"/>
          <p14:tracePt t="18346" x="2193925" y="2165350"/>
          <p14:tracePt t="18363" x="2193925" y="2228850"/>
          <p14:tracePt t="18380" x="2200275" y="2322513"/>
          <p14:tracePt t="18397" x="2208213" y="2357438"/>
          <p14:tracePt t="18415" x="2208213" y="2400300"/>
          <p14:tracePt t="18432" x="2208213" y="2428875"/>
          <p14:tracePt t="18449" x="2208213" y="2457450"/>
          <p14:tracePt t="18466" x="2208213" y="2486025"/>
          <p14:tracePt t="18483" x="2200275" y="2528888"/>
          <p14:tracePt t="18501" x="2179638" y="2557463"/>
          <p14:tracePt t="18522" x="2165350" y="2586038"/>
          <p14:tracePt t="18537" x="2157413" y="2608263"/>
          <p14:tracePt t="18554" x="2143125" y="2622550"/>
          <p14:tracePt t="18571" x="2136775" y="2628900"/>
          <p14:tracePt t="18588" x="2128838" y="2636838"/>
          <p14:tracePt t="18641" x="2114550" y="2643188"/>
          <p14:tracePt t="18657" x="2108200" y="2651125"/>
          <p14:tracePt t="18673" x="2100263" y="2651125"/>
          <p14:tracePt t="18725" x="2093913" y="2651125"/>
          <p14:tracePt t="18734" x="2093913" y="2657475"/>
          <p14:tracePt t="19210" x="2100263" y="2657475"/>
          <p14:tracePt t="19227" x="2114550" y="2657475"/>
          <p14:tracePt t="19233" x="2122488" y="2657475"/>
          <p14:tracePt t="19249" x="2128838" y="2665413"/>
          <p14:tracePt t="19258" x="2143125" y="2665413"/>
          <p14:tracePt t="19275" x="2151063" y="2671763"/>
          <p14:tracePt t="19291" x="2157413" y="2679700"/>
          <p14:tracePt t="19308" x="2165350" y="2679700"/>
          <p14:tracePt t="19326" x="2179638" y="2693988"/>
          <p14:tracePt t="19345" x="2179638" y="2708275"/>
          <p14:tracePt t="19360" x="2185988" y="2722563"/>
          <p14:tracePt t="19377" x="2193925" y="2751138"/>
          <p14:tracePt t="19394" x="2200275" y="2794000"/>
          <p14:tracePt t="19412" x="2222500" y="2871788"/>
          <p14:tracePt t="19429" x="2236788" y="2994025"/>
          <p14:tracePt t="19446" x="2251075" y="3071813"/>
          <p14:tracePt t="19463" x="2265363" y="3165475"/>
          <p14:tracePt t="19481" x="2271713" y="3214688"/>
          <p14:tracePt t="19499" x="2293938" y="3322638"/>
          <p14:tracePt t="19515" x="2308225" y="3357563"/>
          <p14:tracePt t="19532" x="2314575" y="3414713"/>
          <p14:tracePt t="19549" x="2328863" y="3514725"/>
          <p14:tracePt t="19566" x="2328863" y="3614738"/>
          <p14:tracePt t="19584" x="2365375" y="3765550"/>
          <p14:tracePt t="19602" x="2379663" y="3836988"/>
          <p14:tracePt t="19619" x="2386013" y="3879850"/>
          <p14:tracePt t="19636" x="2386013" y="3914775"/>
          <p14:tracePt t="19652" x="2386013" y="3922713"/>
          <p14:tracePt t="19654" x="2386013" y="3937000"/>
          <p14:tracePt t="19670" x="2386013" y="3943350"/>
          <p14:tracePt t="19686" x="2386013" y="3957638"/>
          <p14:tracePt t="19704" x="2386013" y="3971925"/>
          <p14:tracePt t="19721" x="2379663" y="3986213"/>
          <p14:tracePt t="19738" x="2365375" y="4008438"/>
          <p14:tracePt t="19755" x="2365375" y="4014788"/>
          <p14:tracePt t="19772" x="2357438" y="4029075"/>
          <p14:tracePt t="19789" x="2351088" y="4043363"/>
          <p14:tracePt t="19807" x="2343150" y="4043363"/>
          <p14:tracePt t="19824" x="2336800" y="4051300"/>
          <p14:tracePt t="19841" x="2286000" y="4057650"/>
          <p14:tracePt t="19858" x="2228850" y="4057650"/>
          <p14:tracePt t="19877" x="2136775" y="4043363"/>
          <p14:tracePt t="19893" x="2036763" y="4022725"/>
          <p14:tracePt t="19910" x="1957388" y="4000500"/>
          <p14:tracePt t="19929" x="1871663" y="4000500"/>
          <p14:tracePt t="19946" x="1843088" y="3986213"/>
          <p14:tracePt t="19962" x="1814513" y="3986213"/>
          <p14:tracePt t="19978" x="1743075" y="3986213"/>
          <p14:tracePt t="19996" x="1700213" y="3979863"/>
          <p14:tracePt t="20013" x="1643063" y="3971925"/>
          <p14:tracePt t="20032" x="1536700" y="3951288"/>
          <p14:tracePt t="20047" x="1471613" y="3943350"/>
          <p14:tracePt t="20065" x="1436688" y="3951288"/>
          <p14:tracePt t="20082" x="1422400" y="3951288"/>
          <p14:tracePt t="20242" x="1428750" y="3951288"/>
          <p14:tracePt t="20250" x="1443038" y="3951288"/>
          <p14:tracePt t="20258" x="1457325" y="3951288"/>
          <p14:tracePt t="20270" x="1471613" y="3951288"/>
          <p14:tracePt t="20288" x="1493838" y="3957638"/>
          <p14:tracePt t="20305" x="1514475" y="3957638"/>
          <p14:tracePt t="20322" x="1528763" y="3957638"/>
          <p14:tracePt t="20340" x="1543050" y="3957638"/>
          <p14:tracePt t="20358" x="1571625" y="3971925"/>
          <p14:tracePt t="20374" x="1614488" y="3986213"/>
          <p14:tracePt t="20392" x="1700213" y="4014788"/>
          <p14:tracePt t="20408" x="1779588" y="4037013"/>
          <p14:tracePt t="20426" x="1828800" y="4043363"/>
          <p14:tracePt t="20443" x="1885950" y="4057650"/>
          <p14:tracePt t="20446" x="1914525" y="4065588"/>
          <p14:tracePt t="20460" x="1979613" y="4079875"/>
          <p14:tracePt t="20477" x="2008188" y="4079875"/>
          <p14:tracePt t="20495" x="2014538" y="4086225"/>
          <p14:tracePt t="20511" x="2028825" y="4086225"/>
          <p14:tracePt t="20528" x="2043113" y="4086225"/>
          <p14:tracePt t="20546" x="2085975" y="4094163"/>
          <p14:tracePt t="20563" x="2122488" y="4094163"/>
          <p14:tracePt t="20580" x="2165350" y="4100513"/>
          <p14:tracePt t="20597" x="2185988" y="4108450"/>
          <p14:tracePt t="20618" x="2208213" y="4122738"/>
          <p14:tracePt t="20634" x="2228850" y="4129088"/>
          <p14:tracePt t="20651" x="2251075" y="4129088"/>
          <p14:tracePt t="20668" x="2257425" y="4129088"/>
          <p14:tracePt t="20684" x="2279650" y="4137025"/>
          <p14:tracePt t="20702" x="2314575" y="4137025"/>
          <p14:tracePt t="20718" x="2371725" y="4143375"/>
          <p14:tracePt t="20735" x="2428875" y="4143375"/>
          <p14:tracePt t="20752" x="2493963" y="4143375"/>
          <p14:tracePt t="20769" x="2579688" y="4137025"/>
          <p14:tracePt t="20772" x="2600325" y="4137025"/>
          <p14:tracePt t="20786" x="2651125" y="4129088"/>
          <p14:tracePt t="20803" x="2686050" y="4122738"/>
          <p14:tracePt t="20820" x="2708275" y="4114800"/>
          <p14:tracePt t="20838" x="2714625" y="4114800"/>
          <p14:tracePt t="20859" x="2743200" y="4108450"/>
          <p14:tracePt t="20877" x="2765425" y="4100513"/>
          <p14:tracePt t="20891" x="2794000" y="4094163"/>
          <p14:tracePt t="20908" x="2851150" y="4094163"/>
          <p14:tracePt t="20924" x="2894013" y="4094163"/>
          <p14:tracePt t="20941" x="2943225" y="4094163"/>
          <p14:tracePt t="20959" x="2951163" y="4094163"/>
          <p14:tracePt t="20976" x="2951163" y="4086225"/>
          <p14:tracePt t="21322" x="2943225" y="4100513"/>
          <p14:tracePt t="21336" x="2936875" y="4100513"/>
          <p14:tracePt t="21367" x="2936875" y="4108450"/>
          <p14:tracePt t="21406" x="2928938" y="4114800"/>
          <p14:tracePt t="21429" x="2922588" y="4129088"/>
          <p14:tracePt t="21436" x="2914650" y="4129088"/>
          <p14:tracePt t="21453" x="2908300" y="4129088"/>
          <p14:tracePt t="21459" x="2908300" y="4137025"/>
          <p14:tracePt t="21474" x="2900363" y="4137025"/>
          <p14:tracePt t="21491" x="2886075" y="4143375"/>
          <p14:tracePt t="21508" x="2879725" y="4151313"/>
          <p14:tracePt t="21525" x="2871788" y="4157663"/>
          <p14:tracePt t="21560" x="2865438" y="4165600"/>
          <p14:tracePt t="21579" x="2857500" y="4179888"/>
          <p14:tracePt t="21594" x="2828925" y="4200525"/>
          <p14:tracePt t="21611" x="2814638" y="4208463"/>
          <p14:tracePt t="21632" x="2771775" y="4229100"/>
          <p14:tracePt t="21646" x="2751138" y="4243388"/>
          <p14:tracePt t="21663" x="2736850" y="4251325"/>
          <p14:tracePt t="21680" x="2728913" y="4257675"/>
          <p14:tracePt t="21726" x="2722563" y="4257675"/>
          <p14:tracePt t="21743" x="2722563" y="4265613"/>
          <p14:tracePt t="21752" x="2714625" y="4265613"/>
          <p14:tracePt t="21778" x="2693988" y="4271963"/>
          <p14:tracePt t="21800" x="2686050" y="4271963"/>
          <p14:tracePt t="21880" x="2679700" y="4271963"/>
          <p14:tracePt t="21898" x="2665413" y="4271963"/>
          <p14:tracePt t="21907" x="2643188" y="4271963"/>
          <p14:tracePt t="21915" x="2636838" y="4271963"/>
          <p14:tracePt t="21925" x="2622550" y="4271963"/>
          <p14:tracePt t="21938" x="2614613" y="4271963"/>
          <p14:tracePt t="21955" x="2608263" y="4271963"/>
          <p14:tracePt t="21973" x="2608263" y="4279900"/>
          <p14:tracePt t="21992" x="2600325" y="4279900"/>
          <p14:tracePt t="22009" x="2571750" y="4279900"/>
          <p14:tracePt t="22024" x="2514600" y="4279900"/>
          <p14:tracePt t="22043" x="2436813" y="4271963"/>
          <p14:tracePt t="22061" x="2351088" y="4251325"/>
          <p14:tracePt t="22076" x="2300288" y="4237038"/>
          <p14:tracePt t="22093" x="2293938" y="4229100"/>
          <p14:tracePt t="22179" x="2286000" y="4229100"/>
          <p14:tracePt t="22296" x="2286000" y="4222750"/>
          <p14:tracePt t="22305" x="2308225" y="4222750"/>
          <p14:tracePt t="22318" x="2343150" y="4222750"/>
          <p14:tracePt t="22335" x="2379663" y="4222750"/>
          <p14:tracePt t="22352" x="2408238" y="4222750"/>
          <p14:tracePt t="22369" x="2428875" y="4214813"/>
          <p14:tracePt t="22385" x="2479675" y="4194175"/>
          <p14:tracePt t="22402" x="2565400" y="4194175"/>
          <p14:tracePt t="22421" x="2743200" y="4200525"/>
          <p14:tracePt t="22437" x="2857500" y="4214813"/>
          <p14:tracePt t="22455" x="3000375" y="4214813"/>
          <p14:tracePt t="22470" x="3051175" y="4214813"/>
          <p14:tracePt t="22488" x="3071813" y="4214813"/>
          <p14:tracePt t="22505" x="3079750" y="4214813"/>
          <p14:tracePt t="22843" x="3079750" y="4222750"/>
          <p14:tracePt t="22852" x="3065463" y="4222750"/>
          <p14:tracePt t="22859" x="3051175" y="4237038"/>
          <p14:tracePt t="22868" x="3043238" y="4243388"/>
          <p14:tracePt t="22885" x="3014663" y="4257675"/>
          <p14:tracePt t="22906" x="2979738" y="4279900"/>
          <p14:tracePt t="22917" x="2943225" y="4294188"/>
          <p14:tracePt t="22937" x="2851150" y="4343400"/>
          <p14:tracePt t="22954" x="2808288" y="4365625"/>
          <p14:tracePt t="22969" x="2771775" y="4365625"/>
          <p14:tracePt t="22986" x="2743200" y="4386263"/>
          <p14:tracePt t="23003" x="2700338" y="4408488"/>
          <p14:tracePt t="23021" x="2643188" y="4429125"/>
          <p14:tracePt t="23040" x="2565400" y="4471988"/>
          <p14:tracePt t="23055" x="2493963" y="4486275"/>
          <p14:tracePt t="23074" x="2443163" y="4500563"/>
          <p14:tracePt t="23089" x="2400300" y="4529138"/>
          <p14:tracePt t="23108" x="2300288" y="4565650"/>
          <p14:tracePt t="23125" x="2236788" y="4614863"/>
          <p14:tracePt t="23141" x="2185988" y="4629150"/>
          <p14:tracePt t="23158" x="2114550" y="4672013"/>
          <p14:tracePt t="23176" x="2071688" y="4700588"/>
          <p14:tracePt t="23195" x="1985963" y="4751388"/>
          <p14:tracePt t="23211" x="1957388" y="4757738"/>
          <p14:tracePt t="23228" x="1922463" y="4814888"/>
          <p14:tracePt t="23245" x="1871663" y="4886325"/>
          <p14:tracePt t="23261" x="1836738" y="4943475"/>
          <p14:tracePt t="23279" x="1800225" y="5000625"/>
          <p14:tracePt t="23296" x="1800225" y="5008563"/>
          <p14:tracePt t="23439" x="1822450" y="5008563"/>
          <p14:tracePt t="23447" x="1851025" y="5008563"/>
          <p14:tracePt t="23457" x="1871663" y="5014913"/>
          <p14:tracePt t="23467" x="1914525" y="5014913"/>
          <p14:tracePt t="23485" x="1951038" y="5029200"/>
          <p14:tracePt t="23504" x="1993900" y="5043488"/>
          <p14:tracePt t="23521" x="2022475" y="5051425"/>
          <p14:tracePt t="23524" x="2043113" y="5051425"/>
          <p14:tracePt t="23538" x="2093913" y="5065713"/>
          <p14:tracePt t="23557" x="2157413" y="5065713"/>
          <p14:tracePt t="23571" x="2214563" y="5080000"/>
          <p14:tracePt t="23588" x="2271713" y="5086350"/>
          <p14:tracePt t="23606" x="2308225" y="5086350"/>
          <p14:tracePt t="23623" x="2322513" y="5086350"/>
          <p14:tracePt t="23658" x="2328863" y="5086350"/>
          <p14:tracePt t="23674" x="2357438" y="5086350"/>
          <p14:tracePt t="23691" x="2371725" y="5086350"/>
          <p14:tracePt t="23708" x="2465388" y="5086350"/>
          <p14:tracePt t="23725" x="2536825" y="5100638"/>
          <p14:tracePt t="23742" x="2579688" y="5114925"/>
          <p14:tracePt t="23759" x="2614613" y="5114925"/>
          <p14:tracePt t="23776" x="2665413" y="5122863"/>
          <p14:tracePt t="23780" x="2686050" y="5129213"/>
          <p14:tracePt t="23795" x="2700338" y="5129213"/>
          <p14:tracePt t="23813" x="2722563" y="5137150"/>
          <p14:tracePt t="23830" x="2743200" y="5137150"/>
          <p14:tracePt t="23847" x="2771775" y="5137150"/>
          <p14:tracePt t="23865" x="2836863" y="5137150"/>
          <p14:tracePt t="23880" x="2886075" y="5137150"/>
          <p14:tracePt t="23899" x="2922588" y="5137150"/>
          <p14:tracePt t="23915" x="2928938" y="5137150"/>
          <p14:tracePt t="23931" x="2936875" y="5137150"/>
          <p14:tracePt t="24470" x="2928938" y="5137150"/>
          <p14:tracePt t="24475" x="2922588" y="5137150"/>
          <p14:tracePt t="24501" x="2914650" y="5137150"/>
          <p14:tracePt t="24507" x="2908300" y="5137150"/>
          <p14:tracePt t="24532" x="2908300" y="5143500"/>
          <p14:tracePt t="24549" x="2900363" y="5143500"/>
          <p14:tracePt t="24564" x="2894013" y="5143500"/>
          <p14:tracePt t="24571" x="2886075" y="5157788"/>
          <p14:tracePt t="24586" x="2865438" y="5172075"/>
          <p14:tracePt t="24603" x="2843213" y="5180013"/>
          <p14:tracePt t="24621" x="2828925" y="5186363"/>
          <p14:tracePt t="24637" x="2822575" y="5194300"/>
          <p14:tracePt t="24654" x="2794000" y="5214938"/>
          <p14:tracePt t="24670" x="2771775" y="5229225"/>
          <p14:tracePt t="24688" x="2708275" y="5294313"/>
          <p14:tracePt t="24705" x="2636838" y="5386388"/>
          <p14:tracePt t="24723" x="2586038" y="5472113"/>
          <p14:tracePt t="24740" x="2528888" y="5543550"/>
          <p14:tracePt t="24757" x="2500313" y="5557838"/>
          <p14:tracePt t="24774" x="2479675" y="5586413"/>
          <p14:tracePt t="24778" x="2471738" y="5594350"/>
          <p14:tracePt t="24790" x="2457450" y="5608638"/>
          <p14:tracePt t="24808" x="2428875" y="5629275"/>
          <p14:tracePt t="24826" x="2386013" y="5651500"/>
          <p14:tracePt t="24843" x="2371725" y="5672138"/>
          <p14:tracePt t="24859" x="2343150" y="5694363"/>
          <p14:tracePt t="24877" x="2328863" y="5715000"/>
          <p14:tracePt t="24894" x="2322513" y="5729288"/>
          <p14:tracePt t="24911" x="2314575" y="5737225"/>
          <p14:tracePt t="25017" x="2322513" y="5743575"/>
          <p14:tracePt t="25024" x="2336800" y="5751513"/>
          <p14:tracePt t="25031" x="2365375" y="5751513"/>
          <p14:tracePt t="25048" x="2436813" y="5765800"/>
          <p14:tracePt t="25066" x="2514600" y="5765800"/>
          <p14:tracePt t="25083" x="2557463" y="5780088"/>
          <p14:tracePt t="25087" x="2571750" y="5780088"/>
          <p14:tracePt t="25100" x="2586038" y="5780088"/>
          <p14:tracePt t="25119" x="2593975" y="5780088"/>
          <p14:tracePt t="25767" x="2600325" y="5780088"/>
          <p14:tracePt t="25774" x="2614613" y="5786438"/>
          <p14:tracePt t="25790" x="2643188" y="5794375"/>
          <p14:tracePt t="25806" x="2686050" y="5794375"/>
          <p14:tracePt t="25822" x="2765425" y="5786438"/>
          <p14:tracePt t="25840" x="2836863" y="5780088"/>
          <p14:tracePt t="25857" x="2965450" y="5765800"/>
          <p14:tracePt t="25873" x="3043238" y="5743575"/>
          <p14:tracePt t="25891" x="3128963" y="5700713"/>
          <p14:tracePt t="25908" x="3251200" y="5680075"/>
          <p14:tracePt t="25925" x="3351213" y="5637213"/>
          <p14:tracePt t="25944" x="3500438" y="5608638"/>
          <p14:tracePt t="25961" x="3586163" y="5580063"/>
          <p14:tracePt t="25976" x="3679825" y="5557838"/>
          <p14:tracePt t="25994" x="3808413" y="5529263"/>
          <p14:tracePt t="26011" x="3914775" y="5514975"/>
          <p14:tracePt t="26028" x="4057650" y="5480050"/>
          <p14:tracePt t="26045" x="4108450" y="5451475"/>
          <p14:tracePt t="26062" x="4157663" y="5443538"/>
          <p14:tracePt t="26080" x="4286250" y="5422900"/>
          <p14:tracePt t="26097" x="4351338" y="5400675"/>
          <p14:tracePt t="26114" x="4471988" y="5372100"/>
          <p14:tracePt t="26131" x="4551363" y="5372100"/>
          <p14:tracePt t="26148" x="4608513" y="5357813"/>
          <p14:tracePt t="26166" x="4679950" y="5343525"/>
          <p14:tracePt t="26183" x="4729163" y="5343525"/>
          <p14:tracePt t="26200" x="4751388" y="5343525"/>
          <p14:tracePt t="26217" x="4779963" y="5343525"/>
          <p14:tracePt t="26234" x="4794250" y="5337175"/>
          <p14:tracePt t="26252" x="4808538" y="5337175"/>
          <p14:tracePt t="26269" x="4822825" y="5329238"/>
          <p14:tracePt t="26273" x="4837113" y="5329238"/>
          <p14:tracePt t="26288" x="4865688" y="5329238"/>
          <p14:tracePt t="26305" x="4879975" y="5329238"/>
          <p14:tracePt t="26322" x="4908550" y="5329238"/>
          <p14:tracePt t="26339" x="4937125" y="5337175"/>
          <p14:tracePt t="26356" x="4965700" y="5343525"/>
          <p14:tracePt t="26373" x="4986338" y="5343525"/>
          <p14:tracePt t="26389" x="5014913" y="5343525"/>
          <p14:tracePt t="26407" x="5037138" y="5343525"/>
          <p14:tracePt t="26424" x="5072063" y="5343525"/>
          <p14:tracePt t="26441" x="5100638" y="5343525"/>
          <p14:tracePt t="26458" x="5143500" y="5343525"/>
          <p14:tracePt t="26475" x="5165725" y="5343525"/>
          <p14:tracePt t="26492" x="5186363" y="5343525"/>
          <p14:tracePt t="26510" x="5208588" y="5343525"/>
          <p14:tracePt t="26526" x="5229225" y="5343525"/>
          <p14:tracePt t="26544" x="5251450" y="5351463"/>
          <p14:tracePt t="26561" x="5265738" y="5357813"/>
          <p14:tracePt t="26578" x="5272088" y="5357813"/>
          <p14:tracePt t="26595" x="5280025" y="5365750"/>
          <p14:tracePt t="26612" x="5294313" y="5372100"/>
          <p14:tracePt t="26632" x="5294313" y="5380038"/>
          <p14:tracePt t="26651" x="5300663" y="5380038"/>
          <p14:tracePt t="26819" x="5308600" y="5380038"/>
          <p14:tracePt t="26827" x="5314950" y="5380038"/>
          <p14:tracePt t="26836" x="5322888" y="5380038"/>
          <p14:tracePt t="26853" x="5343525" y="5372100"/>
          <p14:tracePt t="26872" x="5380038" y="5351463"/>
          <p14:tracePt t="26888" x="5408613" y="5337175"/>
          <p14:tracePt t="26905" x="5429250" y="5314950"/>
          <p14:tracePt t="26922" x="5457825" y="5294313"/>
          <p14:tracePt t="26940" x="5480050" y="5280025"/>
          <p14:tracePt t="26957" x="5500688" y="5265738"/>
          <p14:tracePt t="26974" x="5529263" y="5243513"/>
          <p14:tracePt t="26990" x="5543550" y="5222875"/>
          <p14:tracePt t="27008" x="5557838" y="5214938"/>
          <p14:tracePt t="27025" x="5557838" y="5208588"/>
          <p14:tracePt t="27042" x="5565775" y="5208588"/>
          <p14:tracePt t="27059" x="5572125" y="5200650"/>
          <p14:tracePt t="27085" x="5580063" y="5200650"/>
          <p14:tracePt t="27117" x="5586413" y="5194300"/>
          <p14:tracePt t="27134" x="5600700" y="5186363"/>
          <p14:tracePt t="27142" x="5608638" y="5186363"/>
          <p14:tracePt t="27149" x="5608638" y="5180013"/>
          <p14:tracePt t="27164" x="5629275" y="5165725"/>
          <p14:tracePt t="27182" x="5651500" y="5137150"/>
          <p14:tracePt t="27199" x="5686425" y="5114925"/>
          <p14:tracePt t="27217" x="5757863" y="5072063"/>
          <p14:tracePt t="27233" x="5800725" y="5037138"/>
          <p14:tracePt t="27248" x="5843588" y="5000625"/>
          <p14:tracePt t="27266" x="5886450" y="4972050"/>
          <p14:tracePt t="27269" x="5908675" y="4951413"/>
          <p14:tracePt t="27283" x="5957888" y="4937125"/>
          <p14:tracePt t="27300" x="6008688" y="4886325"/>
          <p14:tracePt t="27319" x="6086475" y="4843463"/>
          <p14:tracePt t="27336" x="6129338" y="4822825"/>
          <p14:tracePt t="27353" x="6157913" y="4808538"/>
          <p14:tracePt t="27370" x="6208713" y="4786313"/>
          <p14:tracePt t="27389" x="6272213" y="4743450"/>
          <p14:tracePt t="27404" x="6294438" y="4722813"/>
          <p14:tracePt t="27420" x="6300788" y="4714875"/>
          <p14:tracePt t="27438" x="6315075" y="4714875"/>
          <p14:tracePt t="27457" x="6315075" y="4708525"/>
          <p14:tracePt t="6149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28" y="2301208"/>
            <a:ext cx="4832262" cy="373541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순회</a:t>
            </a:r>
            <a:r>
              <a:rPr lang="en-US" altLang="ko-KR" dirty="0"/>
              <a:t>(traversal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트리에 </a:t>
            </a:r>
            <a:r>
              <a:rPr lang="ko-KR" altLang="en-US" dirty="0"/>
              <a:t>속하는 모든 노드를 한 번씩 </a:t>
            </a:r>
            <a:r>
              <a:rPr lang="ko-KR" altLang="en-US" dirty="0" smtClean="0"/>
              <a:t>방문하는 것</a:t>
            </a:r>
            <a:endParaRPr lang="en-US" altLang="ko-KR" dirty="0"/>
          </a:p>
          <a:p>
            <a:pPr lvl="1"/>
            <a:r>
              <a:rPr lang="ko-KR" altLang="en-US" dirty="0" smtClean="0"/>
              <a:t>선형 자료구조는 순회가 단순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트리는 다양한 방법이 있음</a:t>
            </a:r>
            <a:endParaRPr lang="en-US" altLang="ko-KR" dirty="0" smtClean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순회</a:t>
            </a:r>
            <a:r>
              <a:rPr lang="en-US" altLang="ko-KR" dirty="0"/>
              <a:t>(traversal)</a:t>
            </a:r>
          </a:p>
        </p:txBody>
      </p:sp>
    </p:spTree>
    <p:extLst>
      <p:ext uri="{BB962C8B-B14F-4D97-AF65-F5344CB8AC3E}">
        <p14:creationId xmlns:p14="http://schemas.microsoft.com/office/powerpoint/2010/main" val="412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45"/>
    </mc:Choice>
    <mc:Fallback xmlns="">
      <p:transition spd="slow" advTm="6654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29" y="3475467"/>
            <a:ext cx="3694071" cy="2736349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전체 </a:t>
            </a:r>
            <a:r>
              <a:rPr lang="ko-KR" altLang="en-US" dirty="0"/>
              <a:t>트리나 서브 트리나 구조는 동일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기본 순회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" y="1305742"/>
            <a:ext cx="2632275" cy="2435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45" y="1727778"/>
            <a:ext cx="4646671" cy="14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41"/>
    </mc:Choice>
    <mc:Fallback xmlns="">
      <p:transition spd="slow" advTm="882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41" x="7115175" y="5100638"/>
          <p14:tracePt t="3124" x="7115175" y="5094288"/>
          <p14:tracePt t="3141" x="7115175" y="5086350"/>
          <p14:tracePt t="3149" x="7115175" y="5080000"/>
          <p14:tracePt t="3158" x="7115175" y="5057775"/>
          <p14:tracePt t="3176" x="7115175" y="5043488"/>
          <p14:tracePt t="3193" x="7115175" y="5029200"/>
          <p14:tracePt t="3212" x="7123113" y="4865688"/>
          <p14:tracePt t="3227" x="7108825" y="4829175"/>
          <p14:tracePt t="3246" x="7086600" y="4786313"/>
          <p14:tracePt t="3251" x="7072313" y="4772025"/>
          <p14:tracePt t="3261" x="7051675" y="4743450"/>
          <p14:tracePt t="3279" x="7008813" y="4679950"/>
          <p14:tracePt t="3296" x="6951663" y="4594225"/>
          <p14:tracePt t="3313" x="6880225" y="4429125"/>
          <p14:tracePt t="3330" x="6808788" y="4265613"/>
          <p14:tracePt t="3347" x="6723063" y="4094163"/>
          <p14:tracePt t="3364" x="6608763" y="3851275"/>
          <p14:tracePt t="3381" x="6494463" y="3629025"/>
          <p14:tracePt t="3399" x="6386513" y="3529013"/>
          <p14:tracePt t="3415" x="6323013" y="3479800"/>
          <p14:tracePt t="3433" x="6243638" y="3414713"/>
          <p14:tracePt t="3451" x="6186488" y="3365500"/>
          <p14:tracePt t="3467" x="6057900" y="3236913"/>
          <p14:tracePt t="3485" x="5957888" y="3128963"/>
          <p14:tracePt t="3502" x="5837238" y="3036888"/>
          <p14:tracePt t="3518" x="5751513" y="2957513"/>
          <p14:tracePt t="3535" x="5651500" y="2908300"/>
          <p14:tracePt t="3553" x="5443538" y="2828925"/>
          <p14:tracePt t="3570" x="5337175" y="2794000"/>
          <p14:tracePt t="3589" x="5251450" y="2765425"/>
          <p14:tracePt t="3605" x="5165725" y="2743200"/>
          <p14:tracePt t="3621" x="5057775" y="2686050"/>
          <p14:tracePt t="3639" x="4937125" y="2614613"/>
          <p14:tracePt t="3656" x="4843463" y="2551113"/>
          <p14:tracePt t="3673" x="4757738" y="2471738"/>
          <p14:tracePt t="3690" x="4643438" y="2371725"/>
          <p14:tracePt t="3707" x="4565650" y="2279650"/>
          <p14:tracePt t="3724" x="4479925" y="2222500"/>
          <p14:tracePt t="3726" x="4451350" y="2179638"/>
          <p14:tracePt t="3742" x="4394200" y="2136775"/>
          <p14:tracePt t="3759" x="4365625" y="2100263"/>
          <p14:tracePt t="3775" x="4351338" y="2085975"/>
          <p14:tracePt t="3793" x="4337050" y="2065338"/>
          <p14:tracePt t="3811" x="4329113" y="2065338"/>
          <p14:tracePt t="3827" x="4329113" y="2057400"/>
          <p14:tracePt t="3845" x="4329113" y="2051050"/>
          <p14:tracePt t="3874" x="4337050" y="2051050"/>
          <p14:tracePt t="3883" x="4343400" y="2051050"/>
          <p14:tracePt t="3914" x="4351338" y="2051050"/>
          <p14:tracePt t="3946" x="4351338" y="2043113"/>
          <p14:tracePt t="3992" x="4357688" y="2043113"/>
          <p14:tracePt t="4016" x="4371975" y="2043113"/>
          <p14:tracePt t="4024" x="4379913" y="2043113"/>
          <p14:tracePt t="4032" x="4394200" y="2043113"/>
          <p14:tracePt t="4050" x="4400550" y="2043113"/>
          <p14:tracePt t="4067" x="4408488" y="2043113"/>
          <p14:tracePt t="4172" x="4408488" y="2051050"/>
          <p14:tracePt t="4181" x="4408488" y="2057400"/>
          <p14:tracePt t="4196" x="4408488" y="2071688"/>
          <p14:tracePt t="4204" x="4408488" y="2079625"/>
          <p14:tracePt t="4231" x="4408488" y="2093913"/>
          <p14:tracePt t="4243" x="4408488" y="2100263"/>
          <p14:tracePt t="4255" x="4408488" y="2108200"/>
          <p14:tracePt t="4273" x="4408488" y="2122488"/>
          <p14:tracePt t="4289" x="4408488" y="2143125"/>
          <p14:tracePt t="4308" x="4408488" y="2157413"/>
          <p14:tracePt t="4324" x="4400550" y="2193925"/>
          <p14:tracePt t="4341" x="4394200" y="2222500"/>
          <p14:tracePt t="4358" x="4394200" y="2243138"/>
          <p14:tracePt t="4376" x="4394200" y="2271713"/>
          <p14:tracePt t="4392" x="4394200" y="2286000"/>
          <p14:tracePt t="4410" x="4394200" y="2300288"/>
          <p14:tracePt t="4427" x="4394200" y="2314575"/>
          <p14:tracePt t="4444" x="4386263" y="2343150"/>
          <p14:tracePt t="4462" x="4386263" y="2351088"/>
          <p14:tracePt t="4478" x="4386263" y="2357438"/>
          <p14:tracePt t="4495" x="4386263" y="2365375"/>
          <p14:tracePt t="4512" x="4386263" y="2371725"/>
          <p14:tracePt t="4530" x="4379913" y="2379663"/>
          <p14:tracePt t="4547" x="4371975" y="2386013"/>
          <p14:tracePt t="4564" x="4365625" y="2400300"/>
          <p14:tracePt t="4603" x="4365625" y="2408238"/>
          <p14:tracePt t="5048" x="4365625" y="2414588"/>
          <p14:tracePt t="5078" x="4365625" y="2422525"/>
          <p14:tracePt t="5108" x="4365625" y="2428875"/>
          <p14:tracePt t="5133" x="4365625" y="2443163"/>
          <p14:tracePt t="5140" x="4365625" y="2465388"/>
          <p14:tracePt t="5150" x="4379913" y="2514600"/>
          <p14:tracePt t="5163" x="4379913" y="2571750"/>
          <p14:tracePt t="5181" x="4386263" y="2614613"/>
          <p14:tracePt t="5198" x="4386263" y="2636838"/>
          <p14:tracePt t="5215" x="4386263" y="2643188"/>
          <p14:tracePt t="5232" x="4386263" y="2665413"/>
          <p14:tracePt t="5250" x="4386263" y="2686050"/>
          <p14:tracePt t="5266" x="4386263" y="2708275"/>
          <p14:tracePt t="5284" x="4386263" y="2736850"/>
          <p14:tracePt t="5301" x="4386263" y="2786063"/>
          <p14:tracePt t="5318" x="4386263" y="2836863"/>
          <p14:tracePt t="5335" x="4386263" y="2908300"/>
          <p14:tracePt t="5352" x="4386263" y="2928938"/>
          <p14:tracePt t="5370" x="4386263" y="2965450"/>
          <p14:tracePt t="5386" x="4394200" y="2986088"/>
          <p14:tracePt t="5403" x="4394200" y="3000375"/>
          <p14:tracePt t="5421" x="4394200" y="3014663"/>
          <p14:tracePt t="5438" x="4400550" y="3022600"/>
          <p14:tracePt t="6360" x="4408488" y="3022600"/>
          <p14:tracePt t="6368" x="4414838" y="3014663"/>
          <p14:tracePt t="6381" x="4422775" y="2971800"/>
          <p14:tracePt t="6397" x="4437063" y="2928938"/>
          <p14:tracePt t="6416" x="4443413" y="2900363"/>
          <p14:tracePt t="6433" x="4457700" y="2843213"/>
          <p14:tracePt t="6451" x="4471988" y="2771775"/>
          <p14:tracePt t="6468" x="4471988" y="2671763"/>
          <p14:tracePt t="6484" x="4457700" y="2543175"/>
          <p14:tracePt t="6502" x="4451350" y="2500313"/>
          <p14:tracePt t="6517" x="4443413" y="2428875"/>
          <p14:tracePt t="6535" x="4443413" y="2343150"/>
          <p14:tracePt t="6551" x="4443413" y="2265363"/>
          <p14:tracePt t="6569" x="4443413" y="2171700"/>
          <p14:tracePt t="6586" x="4443413" y="2157413"/>
          <p14:tracePt t="6604" x="4443413" y="2151063"/>
          <p14:tracePt t="6622" x="4443413" y="2136775"/>
          <p14:tracePt t="6639" x="4443413" y="2114550"/>
          <p14:tracePt t="6655" x="4443413" y="2093913"/>
          <p14:tracePt t="6672" x="4443413" y="2071688"/>
          <p14:tracePt t="6690" x="4443413" y="2057400"/>
          <p14:tracePt t="6706" x="4443413" y="2051050"/>
          <p14:tracePt t="7752" x="4451350" y="2051050"/>
          <p14:tracePt t="8384" x="4451350" y="2057400"/>
          <p14:tracePt t="9375" x="4451350" y="2065338"/>
          <p14:tracePt t="9391" x="4443413" y="2065338"/>
          <p14:tracePt t="9424" x="4443413" y="2071688"/>
          <p14:tracePt t="9455" x="4443413" y="2079625"/>
          <p14:tracePt t="9479" x="4437063" y="2079625"/>
          <p14:tracePt t="9509" x="4437063" y="2085975"/>
          <p14:tracePt t="9546" x="4429125" y="2085975"/>
          <p14:tracePt t="9555" x="4429125" y="2093913"/>
          <p14:tracePt t="9610" x="4429125" y="2100263"/>
          <p14:tracePt t="9686" x="4437063" y="2108200"/>
          <p14:tracePt t="9695" x="4451350" y="2108200"/>
          <p14:tracePt t="9705" x="4465638" y="2108200"/>
          <p14:tracePt t="9722" x="4479925" y="2108200"/>
          <p14:tracePt t="9739" x="4486275" y="2108200"/>
          <p14:tracePt t="9756" x="4494213" y="2108200"/>
          <p14:tracePt t="9789" x="4500563" y="2108200"/>
          <p14:tracePt t="9829" x="4508500" y="2108200"/>
          <p14:tracePt t="9846" x="4514850" y="2114550"/>
          <p14:tracePt t="9862" x="4522788" y="2114550"/>
          <p14:tracePt t="9876" x="4529138" y="2114550"/>
          <p14:tracePt t="9916" x="4537075" y="2114550"/>
          <p14:tracePt t="9932" x="4551363" y="2114550"/>
          <p14:tracePt t="9937" x="4565650" y="2114550"/>
          <p14:tracePt t="9948" x="4579938" y="2114550"/>
          <p14:tracePt t="9961" x="4600575" y="2108200"/>
          <p14:tracePt t="9966" x="4614863" y="2108200"/>
          <p14:tracePt t="9979" x="4622800" y="2093913"/>
          <p14:tracePt t="9997" x="4665663" y="2093913"/>
          <p14:tracePt t="10014" x="4700588" y="2093913"/>
          <p14:tracePt t="10031" x="4714875" y="2093913"/>
          <p14:tracePt t="10048" x="4757738" y="2093913"/>
          <p14:tracePt t="10065" x="4779963" y="2093913"/>
          <p14:tracePt t="10082" x="4808538" y="2085975"/>
          <p14:tracePt t="10100" x="4837113" y="2085975"/>
          <p14:tracePt t="10116" x="4851400" y="2085975"/>
          <p14:tracePt t="10135" x="4857750" y="2085975"/>
          <p14:tracePt t="10236" x="4872038" y="2093913"/>
          <p14:tracePt t="10245" x="4886325" y="2100263"/>
          <p14:tracePt t="10255" x="4914900" y="2100263"/>
          <p14:tracePt t="10274" x="4943475" y="2100263"/>
          <p14:tracePt t="10290" x="4965700" y="2108200"/>
          <p14:tracePt t="10306" x="4994275" y="2108200"/>
          <p14:tracePt t="10323" x="5014913" y="2108200"/>
          <p14:tracePt t="10704" x="5029200" y="2108200"/>
          <p14:tracePt t="10713" x="5043488" y="2108200"/>
          <p14:tracePt t="10721" x="5072063" y="2114550"/>
          <p14:tracePt t="10733" x="5129213" y="2114550"/>
          <p14:tracePt t="10750" x="5172075" y="2122488"/>
          <p14:tracePt t="10767" x="5200650" y="2136775"/>
          <p14:tracePt t="10785" x="5237163" y="2136775"/>
          <p14:tracePt t="10805" x="5286375" y="2143125"/>
          <p14:tracePt t="10821" x="5300663" y="2143125"/>
          <p14:tracePt t="10838" x="5343525" y="2157413"/>
          <p14:tracePt t="10855" x="5394325" y="2157413"/>
          <p14:tracePt t="10870" x="5451475" y="2157413"/>
          <p14:tracePt t="10873" x="5486400" y="2157413"/>
          <p14:tracePt t="10887" x="5529263" y="2157413"/>
          <p14:tracePt t="10905" x="5565775" y="2157413"/>
          <p14:tracePt t="10922" x="5572125" y="2157413"/>
          <p14:tracePt t="11026" x="5580063" y="2157413"/>
          <p14:tracePt t="11030" x="5594350" y="2157413"/>
          <p14:tracePt t="11043" x="5608638" y="2157413"/>
          <p14:tracePt t="11058" x="5665788" y="2157413"/>
          <p14:tracePt t="11076" x="5700713" y="2157413"/>
          <p14:tracePt t="11093" x="5765800" y="2157413"/>
          <p14:tracePt t="11330" x="5757863" y="2165350"/>
          <p14:tracePt t="11337" x="5737225" y="2165350"/>
          <p14:tracePt t="11351" x="5672138" y="2185988"/>
          <p14:tracePt t="11367" x="5586413" y="2222500"/>
          <p14:tracePt t="11386" x="5529263" y="2243138"/>
          <p14:tracePt t="11402" x="5472113" y="2265363"/>
          <p14:tracePt t="11419" x="5394325" y="2286000"/>
          <p14:tracePt t="11436" x="5357813" y="2286000"/>
          <p14:tracePt t="11453" x="5322888" y="2308225"/>
          <p14:tracePt t="11471" x="5265738" y="2322513"/>
          <p14:tracePt t="11474" x="5243513" y="2336800"/>
          <p14:tracePt t="11488" x="5208588" y="2343150"/>
          <p14:tracePt t="11505" x="5057775" y="2393950"/>
          <p14:tracePt t="11522" x="5000625" y="2428875"/>
          <p14:tracePt t="11538" x="4979988" y="2428875"/>
          <p14:tracePt t="11556" x="4951413" y="2443163"/>
          <p14:tracePt t="11573" x="4914900" y="2443163"/>
          <p14:tracePt t="11590" x="4886325" y="2457450"/>
          <p14:tracePt t="11596" x="4872038" y="2465388"/>
          <p14:tracePt t="11607" x="4843463" y="2465388"/>
          <p14:tracePt t="11624" x="4814888" y="2486025"/>
          <p14:tracePt t="11641" x="4765675" y="2579688"/>
          <p14:tracePt t="11658" x="4714875" y="2643188"/>
          <p14:tracePt t="11675" x="4651375" y="2700338"/>
          <p14:tracePt t="11694" x="4579938" y="2722563"/>
          <p14:tracePt t="11713" x="4537075" y="2728913"/>
          <p14:tracePt t="11727" x="4514850" y="2736850"/>
          <p14:tracePt t="11900" x="4529138" y="2736850"/>
          <p14:tracePt t="11904" x="4551363" y="2728913"/>
          <p14:tracePt t="11915" x="4572000" y="2728913"/>
          <p14:tracePt t="11933" x="4629150" y="2722563"/>
          <p14:tracePt t="11950" x="4700588" y="2722563"/>
          <p14:tracePt t="11967" x="4865688" y="2722563"/>
          <p14:tracePt t="11984" x="4951413" y="2722563"/>
          <p14:tracePt t="12001" x="5065713" y="2736850"/>
          <p14:tracePt t="12018" x="5157788" y="2736850"/>
          <p14:tracePt t="12037" x="5265738" y="2722563"/>
          <p14:tracePt t="12055" x="5329238" y="2714625"/>
          <p14:tracePt t="12072" x="5372100" y="2693988"/>
          <p14:tracePt t="12089" x="5408613" y="2679700"/>
          <p14:tracePt t="12104" x="5429250" y="2671763"/>
          <p14:tracePt t="12121" x="5451475" y="2665413"/>
          <p14:tracePt t="12139" x="5457825" y="2665413"/>
          <p14:tracePt t="12186" x="5465763" y="2665413"/>
          <p14:tracePt t="12194" x="5472113" y="2665413"/>
          <p14:tracePt t="12202" x="5480050" y="2657475"/>
          <p14:tracePt t="12212" x="5486400" y="2657475"/>
          <p14:tracePt t="12225" x="5500688" y="2657475"/>
          <p14:tracePt t="12843" x="5500688" y="2665413"/>
          <p14:tracePt t="12858" x="5494338" y="2671763"/>
          <p14:tracePt t="12866" x="5486400" y="2686050"/>
          <p14:tracePt t="12876" x="5480050" y="2693988"/>
          <p14:tracePt t="12893" x="5480050" y="2714625"/>
          <p14:tracePt t="12911" x="5437188" y="2757488"/>
          <p14:tracePt t="12928" x="5408613" y="2771775"/>
          <p14:tracePt t="12945" x="5357813" y="2794000"/>
          <p14:tracePt t="12962" x="5343525" y="2794000"/>
          <p14:tracePt t="12966" x="5314950" y="2808288"/>
          <p14:tracePt t="12979" x="5300663" y="2808288"/>
          <p14:tracePt t="12997" x="5280025" y="2808288"/>
          <p14:tracePt t="13013" x="5265738" y="2822575"/>
          <p14:tracePt t="13031" x="5237163" y="2822575"/>
          <p14:tracePt t="13050" x="5200650" y="2828925"/>
          <p14:tracePt t="13067" x="5151438" y="2843213"/>
          <p14:tracePt t="13084" x="5114925" y="2851150"/>
          <p14:tracePt t="13101" x="5072063" y="2857500"/>
          <p14:tracePt t="13118" x="5051425" y="2857500"/>
          <p14:tracePt t="13135" x="5014913" y="2879725"/>
          <p14:tracePt t="13153" x="4957763" y="2900363"/>
          <p14:tracePt t="13171" x="4908550" y="2914650"/>
          <p14:tracePt t="13188" x="4837113" y="2994025"/>
          <p14:tracePt t="13204" x="4794250" y="3108325"/>
          <p14:tracePt t="13221" x="4737100" y="3151188"/>
          <p14:tracePt t="13238" x="4714875" y="3171825"/>
          <p14:tracePt t="13255" x="4708525" y="3179763"/>
          <p14:tracePt t="13275" x="4708525" y="3186113"/>
          <p14:tracePt t="13305" x="4708525" y="3194050"/>
          <p14:tracePt t="13343" x="4708525" y="3200400"/>
          <p14:tracePt t="13482" x="4708525" y="3208338"/>
          <p14:tracePt t="13489" x="4722813" y="3208338"/>
          <p14:tracePt t="13498" x="4737100" y="3208338"/>
          <p14:tracePt t="13510" x="4751388" y="3208338"/>
          <p14:tracePt t="13528" x="4772025" y="3208338"/>
          <p14:tracePt t="13545" x="4829175" y="3222625"/>
          <p14:tracePt t="13562" x="4872038" y="3222625"/>
          <p14:tracePt t="13580" x="4908550" y="3222625"/>
          <p14:tracePt t="13596" x="4965700" y="3222625"/>
          <p14:tracePt t="13613" x="5008563" y="3222625"/>
          <p14:tracePt t="13631" x="5022850" y="3222625"/>
          <p14:tracePt t="13648" x="5029200" y="3222625"/>
          <p14:tracePt t="13665" x="5051425" y="3222625"/>
          <p14:tracePt t="13682" x="5057775" y="3214688"/>
          <p14:tracePt t="13700" x="5080000" y="3214688"/>
          <p14:tracePt t="13717" x="5122863" y="3214688"/>
          <p14:tracePt t="13733" x="5157788" y="3214688"/>
          <p14:tracePt t="13751" x="5180013" y="3214688"/>
          <p14:tracePt t="13770" x="5208588" y="3214688"/>
          <p14:tracePt t="13787" x="5229225" y="3214688"/>
          <p14:tracePt t="13804" x="5251450" y="3214688"/>
          <p14:tracePt t="13821" x="5265738" y="3214688"/>
          <p14:tracePt t="13839" x="5294313" y="3214688"/>
          <p14:tracePt t="13854" x="5308600" y="3214688"/>
          <p14:tracePt t="13871" x="5337175" y="3214688"/>
          <p14:tracePt t="13888" x="5351463" y="3214688"/>
          <p14:tracePt t="13905" x="5408613" y="3222625"/>
          <p14:tracePt t="13922" x="5414963" y="3222625"/>
          <p14:tracePt t="13939" x="5422900" y="3222625"/>
          <p14:tracePt t="13956" x="5429250" y="3222625"/>
          <p14:tracePt t="14096" x="5437188" y="3222625"/>
          <p14:tracePt t="14240" x="5443538" y="3222625"/>
          <p14:tracePt t="16006" x="5451475" y="3214688"/>
          <p14:tracePt t="16015" x="5457825" y="3214688"/>
          <p14:tracePt t="16030" x="5465763" y="3194050"/>
          <p14:tracePt t="16047" x="5472113" y="3171825"/>
          <p14:tracePt t="16064" x="5480050" y="3151188"/>
          <p14:tracePt t="16082" x="5480050" y="3143250"/>
          <p14:tracePt t="16141" x="5486400" y="3143250"/>
          <p14:tracePt t="16155" x="5486400" y="3136900"/>
          <p14:tracePt t="16170" x="5486400" y="3128963"/>
          <p14:tracePt t="16178" x="5494338" y="3128963"/>
          <p14:tracePt t="16186" x="5494338" y="3122613"/>
          <p14:tracePt t="16201" x="5494338" y="3108325"/>
          <p14:tracePt t="16221" x="5494338" y="3094038"/>
          <p14:tracePt t="16236" x="5500688" y="3071813"/>
          <p14:tracePt t="16252" x="5500688" y="3065463"/>
          <p14:tracePt t="16270" x="5508625" y="3057525"/>
          <p14:tracePt t="16296" x="5508625" y="3051175"/>
          <p14:tracePt t="16313" x="5508625" y="3043238"/>
          <p14:tracePt t="16335" x="5508625" y="3022600"/>
          <p14:tracePt t="16344" x="5508625" y="3008313"/>
          <p14:tracePt t="16356" x="5508625" y="3000375"/>
          <p14:tracePt t="16373" x="5508625" y="2922588"/>
          <p14:tracePt t="16390" x="5514975" y="2828925"/>
          <p14:tracePt t="16407" x="5514975" y="2765425"/>
          <p14:tracePt t="16424" x="5514975" y="2757488"/>
          <p14:tracePt t="16462" x="5514975" y="2736850"/>
          <p14:tracePt t="16478" x="5514975" y="2700338"/>
          <p14:tracePt t="16493" x="5514975" y="2657475"/>
          <p14:tracePt t="16510" x="5514975" y="2608263"/>
          <p14:tracePt t="16527" x="5500688" y="2593975"/>
          <p14:tracePt t="16544" x="5480050" y="2571750"/>
          <p14:tracePt t="16546" x="5480050" y="2565400"/>
          <p14:tracePt t="16600" x="5480050" y="2557463"/>
          <p14:tracePt t="16609" x="5472113" y="2557463"/>
          <p14:tracePt t="16639" x="5472113" y="2551113"/>
          <p14:tracePt t="16656" x="5465763" y="2543175"/>
          <p14:tracePt t="16703" x="5465763" y="2536825"/>
          <p14:tracePt t="16710" x="5457825" y="2536825"/>
          <p14:tracePt t="16775" x="5457825" y="2528888"/>
          <p14:tracePt t="16788" x="5451475" y="2528888"/>
          <p14:tracePt t="16806" x="5451475" y="2522538"/>
          <p14:tracePt t="16810" x="5451475" y="2514600"/>
          <p14:tracePt t="16818" x="5451475" y="2508250"/>
          <p14:tracePt t="16835" x="5451475" y="2471738"/>
          <p14:tracePt t="16853" x="5451475" y="2422525"/>
          <p14:tracePt t="16870" x="5451475" y="2408238"/>
          <p14:tracePt t="16936" x="5451475" y="2400300"/>
          <p14:tracePt t="16966" x="5451475" y="2393950"/>
          <p14:tracePt t="16975" x="5451475" y="2386013"/>
          <p14:tracePt t="17009" x="5451475" y="2379663"/>
          <p14:tracePt t="17053" x="5451475" y="2371725"/>
          <p14:tracePt t="17147" x="5465763" y="2371725"/>
          <p14:tracePt t="17337" x="5472113" y="2371725"/>
          <p14:tracePt t="17350" x="5480050" y="2371725"/>
          <p14:tracePt t="17358" x="5486400" y="2371725"/>
          <p14:tracePt t="17374" x="5494338" y="2365375"/>
          <p14:tracePt t="17388" x="5508625" y="2357438"/>
          <p14:tracePt t="17401" x="5508625" y="2351088"/>
          <p14:tracePt t="17419" x="5543550" y="2343150"/>
          <p14:tracePt t="17435" x="5557838" y="2343150"/>
          <p14:tracePt t="17452" x="5600700" y="2314575"/>
          <p14:tracePt t="17469" x="5651500" y="2300288"/>
          <p14:tracePt t="17474" x="5680075" y="2293938"/>
          <p14:tracePt t="17487" x="5708650" y="2286000"/>
          <p14:tracePt t="17503" x="5757863" y="2286000"/>
          <p14:tracePt t="17521" x="5829300" y="2286000"/>
          <p14:tracePt t="17538" x="5851525" y="2286000"/>
          <p14:tracePt t="17555" x="5922963" y="2286000"/>
          <p14:tracePt t="17572" x="6008688" y="2279650"/>
          <p14:tracePt t="17589" x="6057900" y="2265363"/>
          <p14:tracePt t="17607" x="6108700" y="2243138"/>
          <p14:tracePt t="17624" x="6143625" y="2236788"/>
          <p14:tracePt t="17641" x="6157913" y="2236788"/>
          <p14:tracePt t="17658" x="6165850" y="2236788"/>
          <p14:tracePt t="17676" x="6180138" y="2236788"/>
          <p14:tracePt t="17710" x="6215063" y="2236788"/>
          <p14:tracePt t="17726" x="6229350" y="2228850"/>
          <p14:tracePt t="17743" x="6251575" y="2222500"/>
          <p14:tracePt t="17761" x="6272213" y="2222500"/>
          <p14:tracePt t="17780" x="6280150" y="2222500"/>
          <p14:tracePt t="17796" x="6280150" y="2214563"/>
          <p14:tracePt t="17831" x="6286500" y="2214563"/>
          <p14:tracePt t="17860" x="6300788" y="2214563"/>
          <p14:tracePt t="17869" x="6308725" y="2214563"/>
          <p14:tracePt t="17880" x="6323013" y="2208213"/>
          <p14:tracePt t="17898" x="6337300" y="2208213"/>
          <p14:tracePt t="17915" x="6337300" y="2200275"/>
          <p14:tracePt t="17973" x="6323013" y="2193925"/>
          <p14:tracePt t="17981" x="6294438" y="2193925"/>
          <p14:tracePt t="17990" x="6272213" y="2193925"/>
          <p14:tracePt t="18001" x="6265863" y="2193925"/>
          <p14:tracePt t="18017" x="6194425" y="2200275"/>
          <p14:tracePt t="18036" x="6122988" y="2200275"/>
          <p14:tracePt t="18053" x="6080125" y="2200275"/>
          <p14:tracePt t="18070" x="5994400" y="2208213"/>
          <p14:tracePt t="18086" x="5886450" y="2208213"/>
          <p14:tracePt t="18104" x="5800725" y="2208213"/>
          <p14:tracePt t="18121" x="5722938" y="2208213"/>
          <p14:tracePt t="18138" x="5551488" y="2208213"/>
          <p14:tracePt t="18155" x="5472113" y="2208213"/>
          <p14:tracePt t="18173" x="5429250" y="2200275"/>
          <p14:tracePt t="18189" x="5386388" y="2185988"/>
          <p14:tracePt t="18206" x="5343525" y="2179638"/>
          <p14:tracePt t="18223" x="5214938" y="2171700"/>
          <p14:tracePt t="18241" x="5129213" y="2157413"/>
          <p14:tracePt t="18258" x="5029200" y="2157413"/>
          <p14:tracePt t="18275" x="4937125" y="2165350"/>
          <p14:tracePt t="18293" x="4837113" y="2165350"/>
          <p14:tracePt t="18309" x="4765675" y="2165350"/>
          <p14:tracePt t="18326" x="4722813" y="2165350"/>
          <p14:tracePt t="18344" x="4679950" y="2151063"/>
          <p14:tracePt t="18362" x="4614863" y="2143125"/>
          <p14:tracePt t="18379" x="4557713" y="2136775"/>
          <p14:tracePt t="18396" x="4543425" y="2128838"/>
          <p14:tracePt t="18577" x="4557713" y="2128838"/>
          <p14:tracePt t="18584" x="4586288" y="2128838"/>
          <p14:tracePt t="18594" x="4608513" y="2128838"/>
          <p14:tracePt t="18604" x="4622800" y="2128838"/>
          <p14:tracePt t="18619" x="4708525" y="2136775"/>
          <p14:tracePt t="18637" x="4800600" y="2151063"/>
          <p14:tracePt t="18653" x="4879975" y="2151063"/>
          <p14:tracePt t="18671" x="4922838" y="2151063"/>
          <p14:tracePt t="18688" x="4943475" y="2151063"/>
          <p14:tracePt t="18706" x="4957763" y="2151063"/>
          <p14:tracePt t="18722" x="4965700" y="2151063"/>
          <p14:tracePt t="18739" x="4972050" y="2151063"/>
          <p14:tracePt t="18755" x="4986338" y="2151063"/>
          <p14:tracePt t="18771" x="4994275" y="2151063"/>
          <p14:tracePt t="18791" x="5000625" y="2143125"/>
          <p14:tracePt t="18877" x="5008563" y="2143125"/>
          <p14:tracePt t="18882" x="5014913" y="2143125"/>
          <p14:tracePt t="18898" x="5022850" y="2136775"/>
          <p14:tracePt t="18916" x="5029200" y="2136775"/>
          <p14:tracePt t="18932" x="5037138" y="2136775"/>
          <p14:tracePt t="19086" x="5043488" y="2136775"/>
          <p14:tracePt t="19100" x="5057775" y="2128838"/>
          <p14:tracePt t="19107" x="5065713" y="2128838"/>
          <p14:tracePt t="19118" x="5080000" y="2128838"/>
          <p14:tracePt t="19131" x="5094288" y="2128838"/>
          <p14:tracePt t="19151" x="5100638" y="2128838"/>
          <p14:tracePt t="19168" x="5108575" y="2128838"/>
          <p14:tracePt t="19236" x="5108575" y="2122488"/>
          <p14:tracePt t="19244" x="5137150" y="2122488"/>
          <p14:tracePt t="19253" x="5157788" y="2122488"/>
          <p14:tracePt t="19271" x="5286375" y="2114550"/>
          <p14:tracePt t="19288" x="5386388" y="2108200"/>
          <p14:tracePt t="19305" x="5500688" y="2100263"/>
          <p14:tracePt t="19322" x="5651500" y="2093913"/>
          <p14:tracePt t="19338" x="5837238" y="2057400"/>
          <p14:tracePt t="19354" x="5986463" y="2057400"/>
          <p14:tracePt t="19374" x="6200775" y="2036763"/>
          <p14:tracePt t="19391" x="6323013" y="2036763"/>
          <p14:tracePt t="19412" x="6543675" y="2036763"/>
          <p14:tracePt t="19424" x="6580188" y="2028825"/>
          <p14:tracePt t="19441" x="6757988" y="2000250"/>
          <p14:tracePt t="19457" x="6858000" y="2000250"/>
          <p14:tracePt t="19474" x="6958013" y="2000250"/>
          <p14:tracePt t="19492" x="7051675" y="1985963"/>
          <p14:tracePt t="19510" x="7115175" y="1985963"/>
          <p14:tracePt t="19526" x="7186613" y="1985963"/>
          <p14:tracePt t="19542" x="7265988" y="1985963"/>
          <p14:tracePt t="19561" x="7323138" y="1985963"/>
          <p14:tracePt t="19579" x="7423150" y="1979613"/>
          <p14:tracePt t="19595" x="7500938" y="1965325"/>
          <p14:tracePt t="19612" x="7543800" y="1951038"/>
          <p14:tracePt t="19629" x="7572375" y="1943100"/>
          <p14:tracePt t="19646" x="7580313" y="1943100"/>
          <p14:tracePt t="19663" x="7600950" y="1943100"/>
          <p14:tracePt t="19680" x="7615238" y="1943100"/>
          <p14:tracePt t="19699" x="7637463" y="1943100"/>
          <p14:tracePt t="19715" x="7658100" y="1943100"/>
          <p14:tracePt t="19731" x="7672388" y="1943100"/>
          <p14:tracePt t="19749" x="7686675" y="1943100"/>
          <p14:tracePt t="19766" x="7694613" y="1943100"/>
          <p14:tracePt t="19785" x="7700963" y="1943100"/>
          <p14:tracePt t="19801" x="7715250" y="1943100"/>
          <p14:tracePt t="19834" x="7723188" y="1943100"/>
          <p14:tracePt t="19906" x="7729538" y="1943100"/>
          <p14:tracePt t="19938" x="7743825" y="1951038"/>
          <p14:tracePt t="19965" x="7751763" y="1951038"/>
          <p14:tracePt t="19983" x="7751763" y="1957388"/>
          <p14:tracePt t="19999" x="7758113" y="1957388"/>
          <p14:tracePt t="20016" x="7758113" y="1965325"/>
          <p14:tracePt t="20124" x="7758113" y="1971675"/>
          <p14:tracePt t="20141" x="7758113" y="1979613"/>
          <p14:tracePt t="20155" x="7758113" y="1985963"/>
          <p14:tracePt t="20170" x="7758113" y="1993900"/>
          <p14:tracePt t="20257" x="7766050" y="2000250"/>
          <p14:tracePt t="20287" x="7766050" y="2008188"/>
          <p14:tracePt t="20388" x="7766050" y="2014538"/>
          <p14:tracePt t="20466" x="7766050" y="2022475"/>
          <p14:tracePt t="20577" x="7766050" y="2028825"/>
          <p14:tracePt t="20837" x="7766050" y="2036763"/>
          <p14:tracePt t="21071" x="7766050" y="2043113"/>
          <p14:tracePt t="21681" x="7766050" y="2051050"/>
          <p14:tracePt t="21737" x="7758113" y="2051050"/>
          <p14:tracePt t="21781" x="7751763" y="2051050"/>
          <p14:tracePt t="21836" x="7751763" y="2057400"/>
          <p14:tracePt t="22499" x="7743825" y="2057400"/>
          <p14:tracePt t="22506" x="7737475" y="2057400"/>
          <p14:tracePt t="22545" x="7729538" y="2057400"/>
          <p14:tracePt t="23390" x="7729538" y="2065338"/>
          <p14:tracePt t="23420" x="7729538" y="2071688"/>
          <p14:tracePt t="23433" x="7729538" y="2079625"/>
          <p14:tracePt t="23528" x="7729538" y="2085975"/>
          <p14:tracePt t="25874" x="7737475" y="2085975"/>
          <p14:tracePt t="25978" x="7743825" y="2079625"/>
          <p14:tracePt t="26108" x="7751763" y="2079625"/>
          <p14:tracePt t="27247" x="7766050" y="2079625"/>
          <p14:tracePt t="27254" x="7780338" y="2079625"/>
          <p14:tracePt t="27262" x="7794625" y="2079625"/>
          <p14:tracePt t="27271" x="7800975" y="2079625"/>
          <p14:tracePt t="27289" x="7829550" y="2079625"/>
          <p14:tracePt t="27308" x="7858125" y="2079625"/>
          <p14:tracePt t="27326" x="7872413" y="2079625"/>
          <p14:tracePt t="27341" x="7886700" y="2079625"/>
          <p14:tracePt t="27358" x="7894638" y="2079625"/>
          <p14:tracePt t="27374" x="7894638" y="2085975"/>
          <p14:tracePt t="27392" x="7900988" y="2085975"/>
          <p14:tracePt t="27409" x="7923213" y="2085975"/>
          <p14:tracePt t="27443" x="7929563" y="2085975"/>
          <p14:tracePt t="27881" x="7943850" y="2085975"/>
          <p14:tracePt t="27894" x="7951788" y="2079625"/>
          <p14:tracePt t="27905" x="7958138" y="2079625"/>
          <p14:tracePt t="27912" x="7972425" y="2071688"/>
          <p14:tracePt t="27923" x="7986713" y="2071688"/>
          <p14:tracePt t="27940" x="8001000" y="2065338"/>
          <p14:tracePt t="27957" x="8008938" y="2065338"/>
          <p14:tracePt t="27974" x="8029575" y="2057400"/>
          <p14:tracePt t="27992" x="8043863" y="2057400"/>
          <p14:tracePt t="28009" x="8058150" y="2057400"/>
          <p14:tracePt t="28026" x="8066088" y="2057400"/>
          <p14:tracePt t="28043" x="8072438" y="2057400"/>
          <p14:tracePt t="28062" x="8086725" y="2057400"/>
          <p14:tracePt t="28079" x="8094663" y="2057400"/>
          <p14:tracePt t="28097" x="8101013" y="2057400"/>
          <p14:tracePt t="28100" x="8115300" y="2057400"/>
          <p14:tracePt t="28125" x="8123238" y="2057400"/>
          <p14:tracePt t="28131" x="8137525" y="2057400"/>
          <p14:tracePt t="28146" x="8151813" y="2057400"/>
          <p14:tracePt t="28200" x="8158163" y="2057400"/>
          <p14:tracePt t="28334" x="8158163" y="2051050"/>
          <p14:tracePt t="30027" x="8151813" y="2051050"/>
          <p14:tracePt t="30045" x="8143875" y="2057400"/>
          <p14:tracePt t="30052" x="8137525" y="2065338"/>
          <p14:tracePt t="30065" x="8123238" y="2065338"/>
          <p14:tracePt t="30083" x="8094663" y="2079625"/>
          <p14:tracePt t="30100" x="8080375" y="2093913"/>
          <p14:tracePt t="30117" x="8066088" y="2100263"/>
          <p14:tracePt t="30135" x="8051800" y="2108200"/>
          <p14:tracePt t="30151" x="8043863" y="2108200"/>
          <p14:tracePt t="30168" x="8029575" y="2114550"/>
          <p14:tracePt t="30185" x="8008938" y="2128838"/>
          <p14:tracePt t="30206" x="8001000" y="2128838"/>
          <p14:tracePt t="30220" x="7986713" y="2136775"/>
          <p14:tracePt t="30238" x="7980363" y="2136775"/>
          <p14:tracePt t="30255" x="7966075" y="2136775"/>
          <p14:tracePt t="30273" x="7958138" y="2143125"/>
          <p14:tracePt t="30288" x="7951788" y="2151063"/>
          <p14:tracePt t="30305" x="7937500" y="2151063"/>
          <p14:tracePt t="30323" x="7900988" y="2171700"/>
          <p14:tracePt t="30340" x="7886700" y="2179638"/>
          <p14:tracePt t="30356" x="7866063" y="2200275"/>
          <p14:tracePt t="30373" x="7858125" y="2200275"/>
          <p14:tracePt t="30391" x="7851775" y="2214563"/>
          <p14:tracePt t="30409" x="7829550" y="2222500"/>
          <p14:tracePt t="30426" x="7808913" y="2222500"/>
          <p14:tracePt t="30443" x="7794625" y="2236788"/>
          <p14:tracePt t="30462" x="7772400" y="2251075"/>
          <p14:tracePt t="30466" x="7758113" y="2251075"/>
          <p14:tracePt t="30477" x="7743825" y="2279650"/>
          <p14:tracePt t="30494" x="7651750" y="2428875"/>
          <p14:tracePt t="30511" x="7594600" y="2522538"/>
          <p14:tracePt t="30528" x="7572375" y="2593975"/>
          <p14:tracePt t="30545" x="7543800" y="2628900"/>
          <p14:tracePt t="30562" x="7529513" y="2643188"/>
          <p14:tracePt t="30580" x="7515225" y="2651125"/>
          <p14:tracePt t="30597" x="7494588" y="2651125"/>
          <p14:tracePt t="30614" x="7458075" y="2651125"/>
          <p14:tracePt t="30631" x="7423150" y="2657475"/>
          <p14:tracePt t="30648" x="7386638" y="2665413"/>
          <p14:tracePt t="30665" x="7329488" y="2665413"/>
          <p14:tracePt t="30683" x="7223125" y="2671763"/>
          <p14:tracePt t="30699" x="7151688" y="2686050"/>
          <p14:tracePt t="30717" x="7080250" y="2686050"/>
          <p14:tracePt t="30735" x="7023100" y="2686050"/>
          <p14:tracePt t="30751" x="6958013" y="2686050"/>
          <p14:tracePt t="30752" x="6908800" y="2686050"/>
          <p14:tracePt t="30770" x="6829425" y="2671763"/>
          <p14:tracePt t="30787" x="6751638" y="2665413"/>
          <p14:tracePt t="30802" x="6657975" y="2665413"/>
          <p14:tracePt t="30821" x="6580188" y="2679700"/>
          <p14:tracePt t="30840" x="6486525" y="2686050"/>
          <p14:tracePt t="30856" x="6437313" y="2693988"/>
          <p14:tracePt t="30873" x="6408738" y="2693988"/>
          <p14:tracePt t="30889" x="6343650" y="2700338"/>
          <p14:tracePt t="30907" x="6323013" y="2700338"/>
          <p14:tracePt t="30924" x="6315075" y="2700338"/>
          <p14:tracePt t="31169" x="6323013" y="2700338"/>
          <p14:tracePt t="31175" x="6337300" y="2700338"/>
          <p14:tracePt t="31186" x="6351588" y="2693988"/>
          <p14:tracePt t="31198" x="6380163" y="2693988"/>
          <p14:tracePt t="31213" x="6423025" y="2693988"/>
          <p14:tracePt t="31230" x="6457950" y="2693988"/>
          <p14:tracePt t="31248" x="6500813" y="2693988"/>
          <p14:tracePt t="31265" x="6523038" y="2693988"/>
          <p14:tracePt t="31282" x="6543675" y="2693988"/>
          <p14:tracePt t="31301" x="6615113" y="2693988"/>
          <p14:tracePt t="31318" x="6665913" y="2686050"/>
          <p14:tracePt t="31335" x="6700838" y="2686050"/>
          <p14:tracePt t="31352" x="6729413" y="2686050"/>
          <p14:tracePt t="31369" x="6765925" y="2686050"/>
          <p14:tracePt t="31372" x="6780213" y="2686050"/>
          <p14:tracePt t="31384" x="6786563" y="2686050"/>
          <p14:tracePt t="31404" x="6800850" y="2686050"/>
          <p14:tracePt t="31423" x="6815138" y="2686050"/>
          <p14:tracePt t="31437" x="6823075" y="2686050"/>
          <p14:tracePt t="31454" x="6843713" y="2686050"/>
          <p14:tracePt t="31471" x="6880225" y="2686050"/>
          <p14:tracePt t="31488" x="6958013" y="2679700"/>
          <p14:tracePt t="31505" x="7051675" y="2665413"/>
          <p14:tracePt t="31522" x="7115175" y="2657475"/>
          <p14:tracePt t="31539" x="7208838" y="2657475"/>
          <p14:tracePt t="31556" x="7308850" y="2643188"/>
          <p14:tracePt t="31573" x="7372350" y="2628900"/>
          <p14:tracePt t="31590" x="7394575" y="2628900"/>
          <p14:tracePt t="31608" x="7415213" y="2628900"/>
          <p14:tracePt t="31625" x="7437438" y="2628900"/>
          <p14:tracePt t="31642" x="7451725" y="2628900"/>
          <p14:tracePt t="31659" x="7486650" y="2628900"/>
          <p14:tracePt t="31676" x="7515225" y="2628900"/>
          <p14:tracePt t="31693" x="7566025" y="2628900"/>
          <p14:tracePt t="31710" x="7608888" y="2628900"/>
          <p14:tracePt t="31727" x="7629525" y="2622550"/>
          <p14:tracePt t="31745" x="7658100" y="2614613"/>
          <p14:tracePt t="31764" x="7666038" y="2614613"/>
          <p14:tracePt t="31779" x="7672388" y="2614613"/>
          <p14:tracePt t="31796" x="7686675" y="2614613"/>
          <p14:tracePt t="31813" x="7694613" y="2614613"/>
          <p14:tracePt t="32030" x="7686675" y="2614613"/>
          <p14:tracePt t="32044" x="7680325" y="2614613"/>
          <p14:tracePt t="32051" x="7672388" y="2614613"/>
          <p14:tracePt t="32067" x="7666038" y="2614613"/>
          <p14:tracePt t="32099" x="7658100" y="2614613"/>
          <p14:tracePt t="32134" x="7651750" y="2614613"/>
          <p14:tracePt t="32176" x="7643813" y="2614613"/>
          <p14:tracePt t="32200" x="7637463" y="2614613"/>
          <p14:tracePt t="34475" x="7651750" y="2614613"/>
          <p14:tracePt t="34479" x="7658100" y="2614613"/>
          <p14:tracePt t="34496" x="7666038" y="2614613"/>
          <p14:tracePt t="34513" x="7672388" y="2608263"/>
          <p14:tracePt t="34536" x="7680325" y="2600325"/>
          <p14:tracePt t="34585" x="7686675" y="2600325"/>
          <p14:tracePt t="34600" x="7686675" y="2593975"/>
          <p14:tracePt t="34616" x="7694613" y="2593975"/>
          <p14:tracePt t="34624" x="7700963" y="2593975"/>
          <p14:tracePt t="34641" x="7700963" y="2586038"/>
          <p14:tracePt t="34647" x="7708900" y="2586038"/>
          <p14:tracePt t="34663" x="7715250" y="2586038"/>
          <p14:tracePt t="34675" x="7723188" y="2586038"/>
          <p14:tracePt t="34692" x="7729538" y="2579688"/>
          <p14:tracePt t="34709" x="7737475" y="2579688"/>
          <p14:tracePt t="34726" x="7751763" y="2571750"/>
          <p14:tracePt t="34761" x="7751763" y="2565400"/>
          <p14:tracePt t="34832" x="7758113" y="2565400"/>
          <p14:tracePt t="34903" x="7766050" y="2565400"/>
          <p14:tracePt t="34954" x="7772400" y="2565400"/>
          <p14:tracePt t="34999" x="7780338" y="2565400"/>
          <p14:tracePt t="35032" x="7786688" y="2565400"/>
          <p14:tracePt t="35045" x="7794625" y="2565400"/>
          <p14:tracePt t="35053" x="7800975" y="2565400"/>
          <p14:tracePt t="35076" x="7808913" y="2565400"/>
          <p14:tracePt t="35100" x="7815263" y="2565400"/>
          <p14:tracePt t="35123" x="7823200" y="2565400"/>
          <p14:tracePt t="35128" x="7829550" y="2565400"/>
          <p14:tracePt t="36707" x="7837488" y="2565400"/>
          <p14:tracePt t="36715" x="7843838" y="2565400"/>
          <p14:tracePt t="36722" x="7851775" y="2565400"/>
          <p14:tracePt t="36732" x="7866063" y="2557463"/>
          <p14:tracePt t="36749" x="7900988" y="2557463"/>
          <p14:tracePt t="36766" x="7929563" y="2543175"/>
          <p14:tracePt t="36783" x="7951788" y="2543175"/>
          <p14:tracePt t="36800" x="7966075" y="2543175"/>
          <p14:tracePt t="36817" x="7980363" y="2543175"/>
          <p14:tracePt t="36834" x="7986713" y="2543175"/>
          <p14:tracePt t="36853" x="8015288" y="2543175"/>
          <p14:tracePt t="36870" x="8029575" y="2543175"/>
          <p14:tracePt t="36886" x="8037513" y="2543175"/>
          <p14:tracePt t="43215" x="8037513" y="2551113"/>
          <p14:tracePt t="43222" x="8023225" y="2557463"/>
          <p14:tracePt t="43230" x="8023225" y="2565400"/>
          <p14:tracePt t="43244" x="7986713" y="2579688"/>
          <p14:tracePt t="43261" x="7951788" y="2586038"/>
          <p14:tracePt t="43278" x="7929563" y="2608263"/>
          <p14:tracePt t="43295" x="7908925" y="2622550"/>
          <p14:tracePt t="43312" x="7894638" y="2643188"/>
          <p14:tracePt t="43329" x="7872413" y="2651125"/>
          <p14:tracePt t="43348" x="7866063" y="2651125"/>
          <p14:tracePt t="43363" x="7851775" y="2657475"/>
          <p14:tracePt t="43381" x="7823200" y="2693988"/>
          <p14:tracePt t="43400" x="7786688" y="2751138"/>
          <p14:tracePt t="43417" x="7723188" y="2828925"/>
          <p14:tracePt t="43434" x="7700963" y="2865438"/>
          <p14:tracePt t="43451" x="7672388" y="2886075"/>
          <p14:tracePt t="43469" x="7666038" y="2900363"/>
          <p14:tracePt t="43488" x="7658100" y="2914650"/>
          <p14:tracePt t="43501" x="7658100" y="2922588"/>
          <p14:tracePt t="43518" x="7651750" y="2928938"/>
          <p14:tracePt t="43552" x="7637463" y="2957513"/>
          <p14:tracePt t="43571" x="7637463" y="2979738"/>
          <p14:tracePt t="43586" x="7623175" y="3022600"/>
          <p14:tracePt t="43603" x="7615238" y="3043238"/>
          <p14:tracePt t="43621" x="7608888" y="3071813"/>
          <p14:tracePt t="43716" x="7600950" y="3079750"/>
          <p14:tracePt t="43778" x="7600950" y="3086100"/>
          <p14:tracePt t="43801" x="7608888" y="3086100"/>
          <p14:tracePt t="43808" x="7643813" y="3094038"/>
          <p14:tracePt t="43817" x="7686675" y="3100388"/>
          <p14:tracePt t="43826" x="7751763" y="3100388"/>
          <p14:tracePt t="43844" x="7886700" y="3100388"/>
          <p14:tracePt t="43861" x="8015288" y="3086100"/>
          <p14:tracePt t="43880" x="8043863" y="3086100"/>
          <p14:tracePt t="43895" x="8129588" y="3086100"/>
          <p14:tracePt t="43912" x="8266113" y="3094038"/>
          <p14:tracePt t="43932" x="8401050" y="3108325"/>
          <p14:tracePt t="43947" x="8480425" y="3108325"/>
          <p14:tracePt t="43963" x="8515350" y="3108325"/>
          <p14:tracePt t="43984" x="8523288" y="3108325"/>
          <p14:tracePt t="44077" x="8515350" y="3108325"/>
          <p14:tracePt t="44083" x="8494713" y="3114675"/>
          <p14:tracePt t="44088" x="8443913" y="3114675"/>
          <p14:tracePt t="44100" x="8415338" y="3114675"/>
          <p14:tracePt t="44119" x="8258175" y="3122613"/>
          <p14:tracePt t="44138" x="8137525" y="3122613"/>
          <p14:tracePt t="44154" x="8058150" y="3100388"/>
          <p14:tracePt t="44172" x="7986713" y="3094038"/>
          <p14:tracePt t="44186" x="7943850" y="3094038"/>
          <p14:tracePt t="44204" x="7866063" y="3094038"/>
          <p14:tracePt t="44221" x="7780338" y="3094038"/>
          <p14:tracePt t="44238" x="7737475" y="3100388"/>
          <p14:tracePt t="44255" x="7708900" y="3108325"/>
          <p14:tracePt t="44339" x="7708900" y="3114675"/>
          <p14:tracePt t="44372" x="7729538" y="3114675"/>
          <p14:tracePt t="44379" x="7743825" y="3114675"/>
          <p14:tracePt t="44392" x="7751763" y="3114675"/>
          <p14:tracePt t="44409" x="7772400" y="3114675"/>
          <p14:tracePt t="44428" x="7794625" y="3114675"/>
          <p14:tracePt t="44443" x="7815263" y="3114675"/>
          <p14:tracePt t="44460" x="7837488" y="3114675"/>
          <p14:tracePt t="44464" x="7851775" y="3114675"/>
          <p14:tracePt t="44477" x="7894638" y="3122613"/>
          <p14:tracePt t="44494" x="7915275" y="3128963"/>
          <p14:tracePt t="44512" x="7986713" y="3128963"/>
          <p14:tracePt t="44529" x="8043863" y="3136900"/>
          <p14:tracePt t="44548" x="8066088" y="3136900"/>
          <p14:tracePt t="44563" x="8115300" y="3136900"/>
          <p14:tracePt t="44565" x="8143875" y="3136900"/>
          <p14:tracePt t="44580" x="8158163" y="3136900"/>
          <p14:tracePt t="45208" x="8151813" y="3136900"/>
          <p14:tracePt t="45223" x="8137525" y="3136900"/>
          <p14:tracePt t="45237" x="8129588" y="3143250"/>
          <p14:tracePt t="45254" x="8115300" y="3143250"/>
          <p14:tracePt t="45270" x="8101013" y="3151188"/>
          <p14:tracePt t="45276" x="8080375" y="3151188"/>
          <p14:tracePt t="45284" x="8066088" y="3157538"/>
          <p14:tracePt t="45300" x="8029575" y="3165475"/>
          <p14:tracePt t="45319" x="7966075" y="3171825"/>
          <p14:tracePt t="45335" x="7851775" y="3186113"/>
          <p14:tracePt t="45353" x="7729538" y="3200400"/>
          <p14:tracePt t="45369" x="7643813" y="3214688"/>
          <p14:tracePt t="45386" x="7537450" y="3222625"/>
          <p14:tracePt t="45403" x="7443788" y="3222625"/>
          <p14:tracePt t="45420" x="7343775" y="3222625"/>
          <p14:tracePt t="45437" x="7223125" y="3222625"/>
          <p14:tracePt t="45457" x="7023100" y="3222625"/>
          <p14:tracePt t="45472" x="6908800" y="3222625"/>
          <p14:tracePt t="45489" x="6800850" y="3222625"/>
          <p14:tracePt t="45506" x="6708775" y="3208338"/>
          <p14:tracePt t="45523" x="6629400" y="3194050"/>
          <p14:tracePt t="45540" x="6523038" y="3186113"/>
          <p14:tracePt t="45557" x="6457950" y="3186113"/>
          <p14:tracePt t="45574" x="6437313" y="3186113"/>
          <p14:tracePt t="45684" x="6465888" y="3179763"/>
          <p14:tracePt t="45691" x="6486525" y="3179763"/>
          <p14:tracePt t="45699" x="6543675" y="3171825"/>
          <p14:tracePt t="45711" x="6586538" y="3165475"/>
          <p14:tracePt t="45730" x="6715125" y="3128963"/>
          <p14:tracePt t="45746" x="6794500" y="3114675"/>
          <p14:tracePt t="45763" x="6865938" y="3100388"/>
          <p14:tracePt t="45780" x="6915150" y="3100388"/>
          <p14:tracePt t="45798" x="6965950" y="3094038"/>
          <p14:tracePt t="45816" x="7043738" y="3094038"/>
          <p14:tracePt t="45832" x="7100888" y="3094038"/>
          <p14:tracePt t="45848" x="7158038" y="3094038"/>
          <p14:tracePt t="45866" x="7251700" y="3094038"/>
          <p14:tracePt t="45883" x="7394575" y="3086100"/>
          <p14:tracePt t="45900" x="7423150" y="3086100"/>
          <p14:tracePt t="45917" x="7480300" y="3079750"/>
          <p14:tracePt t="45934" x="7486650" y="3079750"/>
          <p14:tracePt t="45952" x="7500938" y="3079750"/>
          <p14:tracePt t="45969" x="7508875" y="3079750"/>
          <p14:tracePt t="45987" x="7529513" y="3065463"/>
          <p14:tracePt t="46004" x="7551738" y="3065463"/>
          <p14:tracePt t="46022" x="7580313" y="3065463"/>
          <p14:tracePt t="46039" x="7615238" y="3065463"/>
          <p14:tracePt t="46054" x="7680325" y="3057525"/>
          <p14:tracePt t="46071" x="7766050" y="3051175"/>
          <p14:tracePt t="46089" x="7823200" y="3051175"/>
          <p14:tracePt t="46105" x="7866063" y="3043238"/>
          <p14:tracePt t="46123" x="7908925" y="3036888"/>
          <p14:tracePt t="46140" x="7915275" y="3036888"/>
          <p14:tracePt t="46159" x="7923213" y="3036888"/>
          <p14:tracePt t="46340" x="7915275" y="3036888"/>
          <p14:tracePt t="46350" x="7908925" y="3036888"/>
          <p14:tracePt t="46356" x="7900988" y="3036888"/>
          <p14:tracePt t="46374" x="7900988" y="3051175"/>
          <p14:tracePt t="46518" x="7900988" y="3057525"/>
          <p14:tracePt t="46551" x="7900988" y="3065463"/>
          <p14:tracePt t="46557" x="7894638" y="3065463"/>
          <p14:tracePt t="46702" x="7894638" y="3071813"/>
          <p14:tracePt t="46717" x="7886700" y="3079750"/>
          <p14:tracePt t="46731" x="7886700" y="3086100"/>
          <p14:tracePt t="46778" x="7886700" y="3094038"/>
          <p14:tracePt t="46842" x="7886700" y="3100388"/>
          <p14:tracePt t="46849" x="7886700" y="3108325"/>
          <p14:tracePt t="46866" x="7880350" y="3114675"/>
          <p14:tracePt t="46881" x="7872413" y="3114675"/>
          <p14:tracePt t="47034" x="7866063" y="3114675"/>
          <p14:tracePt t="47051" x="7866063" y="3122613"/>
          <p14:tracePt t="47122" x="7858125" y="3122613"/>
          <p14:tracePt t="48580" x="7880350" y="3122613"/>
          <p14:tracePt t="48588" x="7894638" y="3122613"/>
          <p14:tracePt t="48604" x="7900988" y="3122613"/>
          <p14:tracePt t="48611" x="7908925" y="3122613"/>
          <p14:tracePt t="48626" x="7915275" y="3122613"/>
          <p14:tracePt t="48650" x="7923213" y="3122613"/>
          <p14:tracePt t="48674" x="7929563" y="3122613"/>
          <p14:tracePt t="48690" x="7937500" y="3122613"/>
          <p14:tracePt t="48698" x="7943850" y="3122613"/>
          <p14:tracePt t="48714" x="7951788" y="3122613"/>
          <p14:tracePt t="48727" x="7966075" y="3122613"/>
          <p14:tracePt t="48745" x="7986713" y="3122613"/>
          <p14:tracePt t="48762" x="7994650" y="3122613"/>
          <p14:tracePt t="48779" x="8008938" y="3122613"/>
          <p14:tracePt t="48796" x="8015288" y="3122613"/>
          <p14:tracePt t="49135" x="8023225" y="3122613"/>
          <p14:tracePt t="49152" x="8037513" y="3122613"/>
          <p14:tracePt t="49158" x="8043863" y="3122613"/>
          <p14:tracePt t="49166" x="8058150" y="3122613"/>
          <p14:tracePt t="49182" x="8066088" y="3122613"/>
          <p14:tracePt t="49190" x="8072438" y="3122613"/>
          <p14:tracePt t="49207" x="8080375" y="3122613"/>
          <p14:tracePt t="49225" x="8094663" y="3122613"/>
          <p14:tracePt t="49242" x="8115300" y="3122613"/>
          <p14:tracePt t="49259" x="8137525" y="3122613"/>
          <p14:tracePt t="49277" x="8151813" y="3122613"/>
          <p14:tracePt t="49295" x="8166100" y="3122613"/>
          <p14:tracePt t="49310" x="8172450" y="3122613"/>
          <p14:tracePt t="49327" x="8186738" y="3122613"/>
          <p14:tracePt t="49345" x="8194675" y="3122613"/>
          <p14:tracePt t="49427" x="8201025" y="3122613"/>
          <p14:tracePt t="49442" x="8201025" y="3114675"/>
          <p14:tracePt t="49455" x="8215313" y="3114675"/>
          <p14:tracePt t="49464" x="8215313" y="3108325"/>
          <p14:tracePt t="49483" x="8223250" y="3108325"/>
          <p14:tracePt t="49500" x="8229600" y="3108325"/>
          <p14:tracePt t="49574" x="8237538" y="3108325"/>
          <p14:tracePt t="49596" x="8243888" y="3108325"/>
          <p14:tracePt t="49606" x="8243888" y="3100388"/>
          <p14:tracePt t="51348" x="8251825" y="3100388"/>
          <p14:tracePt t="51378" x="8258175" y="3100388"/>
          <p14:tracePt t="51427" x="8266113" y="3100388"/>
          <p14:tracePt t="51441" x="8272463" y="3100388"/>
          <p14:tracePt t="51467" x="8280400" y="3100388"/>
          <p14:tracePt t="53040" x="8280400" y="3108325"/>
          <p14:tracePt t="53316" x="8280400" y="3114675"/>
          <p14:tracePt t="53349" x="8280400" y="3122613"/>
          <p14:tracePt t="53378" x="8280400" y="3128963"/>
          <p14:tracePt t="53387" x="8280400" y="3136900"/>
          <p14:tracePt t="53406" x="8280400" y="3143250"/>
          <p14:tracePt t="53420" x="8280400" y="3151188"/>
          <p14:tracePt t="53434" x="8286750" y="3151188"/>
          <p14:tracePt t="53449" x="8286750" y="3157538"/>
          <p14:tracePt t="53459" x="8286750" y="3165475"/>
          <p14:tracePt t="53496" x="8286750" y="3171825"/>
          <p14:tracePt t="53511" x="8286750" y="3179763"/>
          <p14:tracePt t="53533" x="8286750" y="3186113"/>
          <p14:tracePt t="53541" x="8286750" y="3194050"/>
          <p14:tracePt t="53581" x="8286750" y="3200400"/>
          <p14:tracePt t="53588" x="8280400" y="3200400"/>
          <p14:tracePt t="53602" x="8272463" y="3200400"/>
          <p14:tracePt t="53612" x="8266113" y="3200400"/>
          <p14:tracePt t="53629" x="8258175" y="3208338"/>
          <p14:tracePt t="53646" x="8243888" y="3214688"/>
          <p14:tracePt t="53663" x="8208963" y="3228975"/>
          <p14:tracePt t="53665" x="8194675" y="3236913"/>
          <p14:tracePt t="53681" x="8180388" y="3236913"/>
          <p14:tracePt t="53697" x="8166100" y="3236913"/>
          <p14:tracePt t="53714" x="8158163" y="3236913"/>
          <p14:tracePt t="53732" x="8151813" y="3243263"/>
          <p14:tracePt t="53751" x="8123238" y="3243263"/>
          <p14:tracePt t="53767" x="8094663" y="3243263"/>
          <p14:tracePt t="53784" x="8072438" y="3243263"/>
          <p14:tracePt t="53801" x="8037513" y="3251200"/>
          <p14:tracePt t="53818" x="8001000" y="3251200"/>
          <p14:tracePt t="53837" x="7972425" y="3251200"/>
          <p14:tracePt t="53854" x="7958138" y="3251200"/>
          <p14:tracePt t="53868" x="7937500" y="3251200"/>
          <p14:tracePt t="53888" x="7915275" y="3251200"/>
          <p14:tracePt t="53905" x="7900988" y="3251200"/>
          <p14:tracePt t="53938" x="7894638" y="3251200"/>
          <p14:tracePt t="53955" x="7886700" y="3251200"/>
          <p14:tracePt t="54034" x="7880350" y="3236913"/>
          <p14:tracePt t="54043" x="7866063" y="3214688"/>
          <p14:tracePt t="54048" x="7843838" y="3194050"/>
          <p14:tracePt t="54057" x="7823200" y="3165475"/>
          <p14:tracePt t="54075" x="7794625" y="3108325"/>
          <p14:tracePt t="54093" x="7772400" y="3086100"/>
          <p14:tracePt t="54109" x="7766050" y="3051175"/>
          <p14:tracePt t="54126" x="7758113" y="3000375"/>
          <p14:tracePt t="54142" x="7737475" y="2922588"/>
          <p14:tracePt t="54160" x="7737475" y="2857500"/>
          <p14:tracePt t="54177" x="7708900" y="2808288"/>
          <p14:tracePt t="54196" x="7680325" y="2728913"/>
          <p14:tracePt t="54212" x="7672388" y="2686050"/>
          <p14:tracePt t="54229" x="7672388" y="2665413"/>
          <p14:tracePt t="54246" x="7672388" y="2643188"/>
          <p14:tracePt t="54266" x="7672388" y="2636838"/>
          <p14:tracePt t="54283" x="7680325" y="2608263"/>
          <p14:tracePt t="54298" x="7680325" y="2600325"/>
          <p14:tracePt t="54315" x="7694613" y="2586038"/>
          <p14:tracePt t="54332" x="7694613" y="2571750"/>
          <p14:tracePt t="54349" x="7700963" y="2571750"/>
          <p14:tracePt t="54367" x="7715250" y="2543175"/>
          <p14:tracePt t="54383" x="7715250" y="2493963"/>
          <p14:tracePt t="54400" x="7715250" y="2386013"/>
          <p14:tracePt t="54420" x="7723188" y="2371725"/>
          <p14:tracePt t="54436" x="7729538" y="2365375"/>
          <p14:tracePt t="54451" x="7729538" y="2357438"/>
          <p14:tracePt t="54453" x="7729538" y="2343150"/>
          <p14:tracePt t="54470" x="7737475" y="2343150"/>
          <p14:tracePt t="54487" x="7737475" y="2336800"/>
          <p14:tracePt t="54565" x="7743825" y="2336800"/>
          <p14:tracePt t="54572" x="7751763" y="2336800"/>
          <p14:tracePt t="54589" x="7758113" y="2336800"/>
          <p14:tracePt t="54612" x="7766050" y="2343150"/>
          <p14:tracePt t="54617" x="7766050" y="2351088"/>
          <p14:tracePt t="54627" x="7766050" y="2357438"/>
          <p14:tracePt t="54641" x="7772400" y="2371725"/>
          <p14:tracePt t="54657" x="7786688" y="2400300"/>
          <p14:tracePt t="54674" x="7794625" y="2443163"/>
          <p14:tracePt t="54691" x="7823200" y="2508250"/>
          <p14:tracePt t="54710" x="7829550" y="2543175"/>
          <p14:tracePt t="54725" x="7837488" y="2571750"/>
          <p14:tracePt t="54745" x="7843838" y="2600325"/>
          <p14:tracePt t="54762" x="7843838" y="2622550"/>
          <p14:tracePt t="54779" x="7843838" y="2636838"/>
          <p14:tracePt t="54796" x="7843838" y="2657475"/>
          <p14:tracePt t="54801" x="7843838" y="2671763"/>
          <p14:tracePt t="54811" x="7843838" y="2693988"/>
          <p14:tracePt t="54831" x="7851775" y="2743200"/>
          <p14:tracePt t="54847" x="7851775" y="2771775"/>
          <p14:tracePt t="54863" x="7851775" y="2794000"/>
          <p14:tracePt t="54880" x="7851775" y="2808288"/>
          <p14:tracePt t="54899" x="7851775" y="2828925"/>
          <p14:tracePt t="54915" x="7851775" y="2836863"/>
          <p14:tracePt t="54931" x="7851775" y="2851150"/>
          <p14:tracePt t="54949" x="7851775" y="2871788"/>
          <p14:tracePt t="54966" x="7843838" y="2886075"/>
          <p14:tracePt t="54982" x="7843838" y="2900363"/>
          <p14:tracePt t="55000" x="7843838" y="2922588"/>
          <p14:tracePt t="55017" x="7837488" y="2951163"/>
          <p14:tracePt t="55034" x="7829550" y="2965450"/>
          <p14:tracePt t="55052" x="7829550" y="2979738"/>
          <p14:tracePt t="55070" x="7823200" y="2979738"/>
          <p14:tracePt t="55085" x="7823200" y="2986088"/>
          <p14:tracePt t="55102" x="7823200" y="2994025"/>
          <p14:tracePt t="55120" x="7823200" y="3008313"/>
          <p14:tracePt t="55138" x="7823200" y="3028950"/>
          <p14:tracePt t="55155" x="7815263" y="3057525"/>
          <p14:tracePt t="55172" x="7815263" y="3071813"/>
          <p14:tracePt t="55189" x="7815263" y="3079750"/>
          <p14:tracePt t="55253" x="7815263" y="3086100"/>
          <p14:tracePt t="55283" x="7815263" y="3094038"/>
          <p14:tracePt t="55291" x="7808913" y="3108325"/>
          <p14:tracePt t="55299" x="7808913" y="3114675"/>
          <p14:tracePt t="55308" x="7808913" y="3122613"/>
          <p14:tracePt t="55325" x="7800975" y="3136900"/>
          <p14:tracePt t="55345" x="7794625" y="3157538"/>
          <p14:tracePt t="55362" x="7794625" y="3171825"/>
          <p14:tracePt t="55379" x="7794625" y="3214688"/>
          <p14:tracePt t="55396" x="7794625" y="3243263"/>
          <p14:tracePt t="55413" x="7794625" y="3257550"/>
          <p14:tracePt t="55430" x="7786688" y="3286125"/>
          <p14:tracePt t="55447" x="7780338" y="3351213"/>
          <p14:tracePt t="55465" x="7780338" y="3386138"/>
          <p14:tracePt t="55479" x="7780338" y="3394075"/>
          <p14:tracePt t="56004" x="7786688" y="3394075"/>
          <p14:tracePt t="79936" x="7786688" y="3365500"/>
          <p14:tracePt t="79943" x="7786688" y="3336925"/>
          <p14:tracePt t="79952" x="7780338" y="3314700"/>
          <p14:tracePt t="79969" x="7786688" y="3271838"/>
          <p14:tracePt t="79972" x="7800975" y="3257550"/>
          <p14:tracePt t="79986" x="7808913" y="3243263"/>
          <p14:tracePt t="80003" x="7843838" y="3171825"/>
          <p14:tracePt t="80020" x="7858125" y="3100388"/>
          <p14:tracePt t="80037" x="7872413" y="3051175"/>
          <p14:tracePt t="80055" x="7900988" y="2951163"/>
          <p14:tracePt t="80071" x="7908925" y="2879725"/>
          <p14:tracePt t="80089" x="7915275" y="2814638"/>
          <p14:tracePt t="80107" x="7937500" y="2757488"/>
          <p14:tracePt t="80125" x="7943850" y="2708275"/>
          <p14:tracePt t="80142" x="7951788" y="2608263"/>
          <p14:tracePt t="80160" x="7966075" y="2428875"/>
          <p14:tracePt t="80175" x="7972425" y="2379663"/>
          <p14:tracePt t="80192" x="7980363" y="2328863"/>
          <p14:tracePt t="80209" x="7986713" y="2293938"/>
          <p14:tracePt t="80226" x="7994650" y="2243138"/>
          <p14:tracePt t="80243" x="7994650" y="2193925"/>
          <p14:tracePt t="80261" x="7994650" y="2128838"/>
          <p14:tracePt t="80278" x="7994650" y="2114550"/>
          <p14:tracePt t="80295" x="7994650" y="2100263"/>
          <p14:tracePt t="80312" x="8001000" y="2079625"/>
          <p14:tracePt t="80329" x="8001000" y="2071688"/>
          <p14:tracePt t="80345" x="8001000" y="2065338"/>
          <p14:tracePt t="80606" x="8001000" y="2071688"/>
          <p14:tracePt t="80684" x="8008938" y="2071688"/>
          <p14:tracePt t="80701" x="8008938" y="2079625"/>
          <p14:tracePt t="80709" x="8015288" y="2079625"/>
          <p14:tracePt t="80716" x="8015288" y="2085975"/>
          <p14:tracePt t="80732" x="8023225" y="2093913"/>
          <p14:tracePt t="80741" x="8023225" y="2100263"/>
          <p14:tracePt t="80757" x="8037513" y="2114550"/>
          <p14:tracePt t="80776" x="8043863" y="2114550"/>
          <p14:tracePt t="80793" x="8058150" y="2128838"/>
          <p14:tracePt t="80810" x="8058150" y="2136775"/>
          <p14:tracePt t="80827" x="8066088" y="2171700"/>
          <p14:tracePt t="80844" x="8080375" y="2208213"/>
          <p14:tracePt t="80860" x="8086725" y="2279650"/>
          <p14:tracePt t="80877" x="8115300" y="2343150"/>
          <p14:tracePt t="80896" x="8123238" y="2393950"/>
          <p14:tracePt t="80913" x="8123238" y="2408238"/>
          <p14:tracePt t="80930" x="8129588" y="2414588"/>
          <p14:tracePt t="80947" x="8137525" y="2443163"/>
          <p14:tracePt t="80965" x="8143875" y="2514600"/>
          <p14:tracePt t="80980" x="8143875" y="2557463"/>
          <p14:tracePt t="80997" x="8143875" y="2608263"/>
          <p14:tracePt t="81014" x="8143875" y="2657475"/>
          <p14:tracePt t="81033" x="8143875" y="2686050"/>
          <p14:tracePt t="81048" x="8143875" y="2714625"/>
          <p14:tracePt t="81068" x="8143875" y="2757488"/>
          <p14:tracePt t="81084" x="8143875" y="2779713"/>
          <p14:tracePt t="81101" x="8151813" y="2800350"/>
          <p14:tracePt t="81118" x="8151813" y="2808288"/>
          <p14:tracePt t="81134" x="8151813" y="2814638"/>
          <p14:tracePt t="81160" x="8151813" y="2822575"/>
          <p14:tracePt t="81177" x="8151813" y="2828925"/>
          <p14:tracePt t="81194" x="8151813" y="2843213"/>
          <p14:tracePt t="81209" x="8151813" y="2857500"/>
          <p14:tracePt t="81220" x="8143875" y="2871788"/>
          <p14:tracePt t="81237" x="8137525" y="2894013"/>
          <p14:tracePt t="81272" x="8137525" y="2900363"/>
          <p14:tracePt t="81310" x="8129588" y="2900363"/>
          <p14:tracePt t="81318" x="8129588" y="2908300"/>
          <p14:tracePt t="81327" x="8129588" y="2914650"/>
          <p14:tracePt t="81343" x="8129588" y="2922588"/>
          <p14:tracePt t="81358" x="8123238" y="2943225"/>
          <p14:tracePt t="81374" x="8115300" y="2957513"/>
          <p14:tracePt t="81392" x="8115300" y="2979738"/>
          <p14:tracePt t="81409" x="8115300" y="2986088"/>
          <p14:tracePt t="81442" x="8115300" y="2994025"/>
          <p14:tracePt t="81460" x="8108950" y="3000375"/>
          <p14:tracePt t="81477" x="8108950" y="3014663"/>
          <p14:tracePt t="81494" x="8086725" y="3079750"/>
          <p14:tracePt t="81495" x="8072438" y="3122613"/>
          <p14:tracePt t="81511" x="8043863" y="3222625"/>
          <p14:tracePt t="81528" x="8023225" y="3286125"/>
          <p14:tracePt t="81545" x="8023225" y="3308350"/>
          <p14:tracePt t="81563" x="8023225" y="3314700"/>
          <p14:tracePt t="82896" x="8015288" y="3314700"/>
          <p14:tracePt t="82905" x="8015288" y="3322638"/>
          <p14:tracePt t="82918" x="8015288" y="3328988"/>
          <p14:tracePt t="8789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루트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smtClean="0"/>
              <a:t>오른쪽 </a:t>
            </a:r>
            <a:r>
              <a:rPr lang="ko-KR" altLang="en-US" dirty="0" err="1"/>
              <a:t>서브트리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응용 </a:t>
            </a:r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r>
              <a:rPr lang="ko-KR" altLang="en-US" dirty="0"/>
              <a:t>노드의 레벨 계산</a:t>
            </a:r>
          </a:p>
          <a:p>
            <a:pPr lvl="1"/>
            <a:r>
              <a:rPr lang="ko-KR" altLang="en-US" dirty="0" smtClean="0"/>
              <a:t>구조화된 문서 출력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전위 순회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5" y="2015267"/>
            <a:ext cx="2168438" cy="1998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8" y="2235338"/>
            <a:ext cx="6013232" cy="1677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70" y="4104075"/>
            <a:ext cx="3150351" cy="24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45"/>
    </mc:Choice>
    <mc:Fallback xmlns="">
      <p:transition spd="slow" advTm="2260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763" x="6865938" y="5537200"/>
          <p14:tracePt t="24091" x="6865938" y="5529263"/>
          <p14:tracePt t="24107" x="6865938" y="5522913"/>
          <p14:tracePt t="24131" x="6865938" y="5514975"/>
          <p14:tracePt t="24140" x="6872288" y="5514975"/>
          <p14:tracePt t="24158" x="6872288" y="5508625"/>
          <p14:tracePt t="24172" x="6886575" y="5500688"/>
          <p14:tracePt t="24187" x="6908800" y="5500688"/>
          <p14:tracePt t="24205" x="6943725" y="5486400"/>
          <p14:tracePt t="24222" x="6986588" y="5486400"/>
          <p14:tracePt t="24239" x="7029450" y="5480050"/>
          <p14:tracePt t="24255" x="7065963" y="5465763"/>
          <p14:tracePt t="24273" x="7094538" y="5465763"/>
          <p14:tracePt t="24290" x="7115175" y="5422900"/>
          <p14:tracePt t="24308" x="7137400" y="5357813"/>
          <p14:tracePt t="24326" x="7158038" y="5357813"/>
          <p14:tracePt t="24342" x="7200900" y="5337175"/>
          <p14:tracePt t="24360" x="7237413" y="5300663"/>
          <p14:tracePt t="24377" x="7294563" y="5194300"/>
          <p14:tracePt t="24383" x="7329488" y="5108575"/>
          <p14:tracePt t="24392" x="7372350" y="5037138"/>
          <p14:tracePt t="24409" x="7443788" y="4851400"/>
          <p14:tracePt t="24430" x="7472363" y="4814888"/>
          <p14:tracePt t="24446" x="7486650" y="4779963"/>
          <p14:tracePt t="24462" x="7494588" y="4765675"/>
          <p14:tracePt t="24496" x="7515225" y="4743450"/>
          <p14:tracePt t="24512" x="7551738" y="4679950"/>
          <p14:tracePt t="24529" x="7594600" y="4608513"/>
          <p14:tracePt t="24549" x="7637463" y="4565650"/>
          <p14:tracePt t="24553" x="7643813" y="4565650"/>
          <p14:tracePt t="24564" x="7651750" y="4565650"/>
          <p14:tracePt t="24811" x="7651750" y="4572000"/>
          <p14:tracePt t="24819" x="7658100" y="4572000"/>
          <p14:tracePt t="24828" x="7666038" y="4579938"/>
          <p14:tracePt t="24840" x="7672388" y="4579938"/>
          <p14:tracePt t="24855" x="7672388" y="4594225"/>
          <p14:tracePt t="24872" x="7680325" y="4608513"/>
          <p14:tracePt t="24889" x="7680325" y="4622800"/>
          <p14:tracePt t="24906" x="7680325" y="4629150"/>
          <p14:tracePt t="24924" x="7680325" y="4637088"/>
          <p14:tracePt t="24942" x="7680325" y="4643438"/>
          <p14:tracePt t="24958" x="7680325" y="4651375"/>
          <p14:tracePt t="24975" x="7686675" y="4665663"/>
          <p14:tracePt t="24992" x="7694613" y="4672013"/>
          <p14:tracePt t="25009" x="7694613" y="4694238"/>
          <p14:tracePt t="25026" x="7694613" y="4708525"/>
          <p14:tracePt t="25044" x="7694613" y="4722813"/>
          <p14:tracePt t="25064" x="7694613" y="4751388"/>
          <p14:tracePt t="25080" x="7694613" y="4779963"/>
          <p14:tracePt t="25082" x="7686675" y="4794250"/>
          <p14:tracePt t="25096" x="7680325" y="4808538"/>
          <p14:tracePt t="25113" x="7651750" y="4843463"/>
          <p14:tracePt t="25130" x="7629525" y="4879975"/>
          <p14:tracePt t="25147" x="7615238" y="4894263"/>
          <p14:tracePt t="25164" x="7572375" y="4914900"/>
          <p14:tracePt t="25181" x="7472363" y="4937125"/>
          <p14:tracePt t="25183" x="7394575" y="4943475"/>
          <p14:tracePt t="25198" x="7215188" y="4951413"/>
          <p14:tracePt t="25215" x="6986588" y="5014913"/>
          <p14:tracePt t="25232" x="6794500" y="5072063"/>
          <p14:tracePt t="25251" x="6586538" y="5100638"/>
          <p14:tracePt t="25266" x="6529388" y="5108575"/>
          <p14:tracePt t="25284" x="6500813" y="5129213"/>
          <p14:tracePt t="25456" x="6551613" y="5129213"/>
          <p14:tracePt t="25464" x="6594475" y="5129213"/>
          <p14:tracePt t="25473" x="6657975" y="5137150"/>
          <p14:tracePt t="25489" x="6786563" y="5151438"/>
          <p14:tracePt t="25506" x="6865938" y="5151438"/>
          <p14:tracePt t="25524" x="6937375" y="5165725"/>
          <p14:tracePt t="25542" x="7029450" y="5165725"/>
          <p14:tracePt t="25550" x="7051675" y="5165725"/>
          <p14:tracePt t="25560" x="7065963" y="5165725"/>
          <p14:tracePt t="25578" x="7115175" y="5165725"/>
          <p14:tracePt t="25596" x="7151688" y="5157788"/>
          <p14:tracePt t="25612" x="7172325" y="5157788"/>
          <p14:tracePt t="25628" x="7194550" y="5157788"/>
          <p14:tracePt t="25645" x="7237413" y="5172075"/>
          <p14:tracePt t="25662" x="7286625" y="5194300"/>
          <p14:tracePt t="25680" x="7343775" y="5200650"/>
          <p14:tracePt t="25695" x="7394575" y="5208588"/>
          <p14:tracePt t="25712" x="7415213" y="5208588"/>
          <p14:tracePt t="25731" x="7458075" y="5214938"/>
          <p14:tracePt t="25736" x="7472363" y="5214938"/>
          <p14:tracePt t="25746" x="7486650" y="5222875"/>
          <p14:tracePt t="25765" x="7523163" y="5229225"/>
          <p14:tracePt t="25780" x="7566025" y="5229225"/>
          <p14:tracePt t="25783" x="7586663" y="5237163"/>
          <p14:tracePt t="25797" x="7600950" y="5237163"/>
          <p14:tracePt t="25815" x="7643813" y="5243513"/>
          <p14:tracePt t="25834" x="7680325" y="5243513"/>
          <p14:tracePt t="25849" x="7694613" y="5243513"/>
          <p14:tracePt t="25866" x="7708900" y="5243513"/>
          <p14:tracePt t="25884" x="7723188" y="5251450"/>
          <p14:tracePt t="25901" x="7737475" y="5251450"/>
          <p14:tracePt t="25919" x="7751763" y="5251450"/>
          <p14:tracePt t="25936" x="7758113" y="5257800"/>
          <p14:tracePt t="25961" x="7766050" y="5257800"/>
          <p14:tracePt t="25970" x="7772400" y="5257800"/>
          <p14:tracePt t="25988" x="7780338" y="5257800"/>
          <p14:tracePt t="26009" x="7786688" y="5257800"/>
          <p14:tracePt t="26237" x="7780338" y="5265738"/>
          <p14:tracePt t="26244" x="7758113" y="5265738"/>
          <p14:tracePt t="26252" x="7751763" y="5265738"/>
          <p14:tracePt t="26261" x="7737475" y="5265738"/>
          <p14:tracePt t="26278" x="7715250" y="5272088"/>
          <p14:tracePt t="26295" x="7686675" y="5280025"/>
          <p14:tracePt t="26312" x="7629525" y="5280025"/>
          <p14:tracePt t="26329" x="7572375" y="5286375"/>
          <p14:tracePt t="26348" x="7529513" y="5286375"/>
          <p14:tracePt t="26365" x="7472363" y="5286375"/>
          <p14:tracePt t="26382" x="7443788" y="5286375"/>
          <p14:tracePt t="26397" x="7415213" y="5286375"/>
          <p14:tracePt t="26416" x="7372350" y="5286375"/>
          <p14:tracePt t="26432" x="7366000" y="5286375"/>
          <p14:tracePt t="26449" x="7351713" y="5286375"/>
          <p14:tracePt t="26467" x="7337425" y="5286375"/>
          <p14:tracePt t="26484" x="7315200" y="5286375"/>
          <p14:tracePt t="26500" x="7300913" y="5286375"/>
          <p14:tracePt t="26518" x="7265988" y="5294313"/>
          <p14:tracePt t="26534" x="7243763" y="5294313"/>
          <p14:tracePt t="26552" x="7215188" y="5286375"/>
          <p14:tracePt t="26570" x="7200900" y="5286375"/>
          <p14:tracePt t="26586" x="7186613" y="5280025"/>
          <p14:tracePt t="26588" x="7180263" y="5272088"/>
          <p14:tracePt t="26603" x="7143750" y="5251450"/>
          <p14:tracePt t="26620" x="7129463" y="5243513"/>
          <p14:tracePt t="26639" x="7108825" y="5229225"/>
          <p14:tracePt t="26655" x="7100888" y="5229225"/>
          <p14:tracePt t="26674" x="7094538" y="5222875"/>
          <p14:tracePt t="26728" x="7094538" y="5214938"/>
          <p14:tracePt t="26747" x="7094538" y="5208588"/>
          <p14:tracePt t="26763" x="7100888" y="5208588"/>
          <p14:tracePt t="26771" x="7115175" y="5208588"/>
          <p14:tracePt t="26778" x="7129463" y="5208588"/>
          <p14:tracePt t="26793" x="7200900" y="5200650"/>
          <p14:tracePt t="26810" x="7272338" y="5194300"/>
          <p14:tracePt t="26828" x="7366000" y="5186363"/>
          <p14:tracePt t="26845" x="7423150" y="5186363"/>
          <p14:tracePt t="26849" x="7451725" y="5194300"/>
          <p14:tracePt t="26862" x="7515225" y="5194300"/>
          <p14:tracePt t="26881" x="7551738" y="5200650"/>
          <p14:tracePt t="26895" x="7566025" y="5200650"/>
          <p14:tracePt t="26912" x="7594600" y="5200650"/>
          <p14:tracePt t="26929" x="7629525" y="5200650"/>
          <p14:tracePt t="26946" x="7651750" y="5208588"/>
          <p14:tracePt t="26963" x="7708900" y="5208588"/>
          <p14:tracePt t="26980" x="7743825" y="5208588"/>
          <p14:tracePt t="26997" x="7758113" y="5208588"/>
          <p14:tracePt t="27015" x="7780338" y="5214938"/>
          <p14:tracePt t="27032" x="7800975" y="5214938"/>
          <p14:tracePt t="27049" x="7808913" y="5214938"/>
          <p14:tracePt t="27070" x="7823200" y="5222875"/>
          <p14:tracePt t="27085" x="7829550" y="5222875"/>
          <p14:tracePt t="27101" x="7843838" y="5222875"/>
          <p14:tracePt t="27117" x="7858125" y="5229225"/>
          <p14:tracePt t="27135" x="7880350" y="5237163"/>
          <p14:tracePt t="27152" x="7929563" y="5257800"/>
          <p14:tracePt t="27171" x="7966075" y="5265738"/>
          <p14:tracePt t="27186" x="7972425" y="5265738"/>
          <p14:tracePt t="27260" x="7972425" y="5272088"/>
          <p14:tracePt t="27302" x="7972425" y="5280025"/>
          <p14:tracePt t="27357" x="7966075" y="5280025"/>
          <p14:tracePt t="27365" x="7958138" y="5280025"/>
          <p14:tracePt t="27379" x="7943850" y="5280025"/>
          <p14:tracePt t="27392" x="7929563" y="5280025"/>
          <p14:tracePt t="27411" x="7900988" y="5286375"/>
          <p14:tracePt t="27428" x="7894638" y="5286375"/>
          <p14:tracePt t="27701" x="7886700" y="5286375"/>
          <p14:tracePt t="27997" x="7880350" y="5286375"/>
          <p14:tracePt t="28020" x="7872413" y="5286375"/>
          <p14:tracePt t="28047" x="7866063" y="5286375"/>
          <p14:tracePt t="28056" x="7851775" y="5286375"/>
          <p14:tracePt t="28062" x="7837488" y="5280025"/>
          <p14:tracePt t="28078" x="7815263" y="5272088"/>
          <p14:tracePt t="28095" x="7780338" y="5272088"/>
          <p14:tracePt t="28111" x="7758113" y="5272088"/>
          <p14:tracePt t="28130" x="7743825" y="5257800"/>
          <p14:tracePt t="28147" x="7700963" y="5257800"/>
          <p14:tracePt t="28164" x="7651750" y="5257800"/>
          <p14:tracePt t="28168" x="7608888" y="5251450"/>
          <p14:tracePt t="28183" x="7523163" y="5237163"/>
          <p14:tracePt t="28199" x="7437438" y="5222875"/>
          <p14:tracePt t="28216" x="7366000" y="5194300"/>
          <p14:tracePt t="28233" x="7294563" y="5180013"/>
          <p14:tracePt t="28250" x="7265988" y="5172075"/>
          <p14:tracePt t="28254" x="7258050" y="5172075"/>
          <p14:tracePt t="28427" x="7258050" y="5157788"/>
          <p14:tracePt t="28435" x="7258050" y="5143500"/>
          <p14:tracePt t="28449" x="7258050" y="5137150"/>
          <p14:tracePt t="28466" x="7258050" y="5122863"/>
          <p14:tracePt t="28487" x="7258050" y="5114925"/>
          <p14:tracePt t="28495" x="7265988" y="5114925"/>
          <p14:tracePt t="28505" x="7272338" y="5114925"/>
          <p14:tracePt t="28523" x="7300913" y="5108575"/>
          <p14:tracePt t="28539" x="7343775" y="5108575"/>
          <p14:tracePt t="28559" x="7408863" y="5108575"/>
          <p14:tracePt t="28566" x="7415213" y="5108575"/>
          <p14:tracePt t="28575" x="7429500" y="5108575"/>
          <p14:tracePt t="28592" x="7451725" y="5108575"/>
          <p14:tracePt t="28608" x="7466013" y="5108575"/>
          <p14:tracePt t="28626" x="7486650" y="5108575"/>
          <p14:tracePt t="28642" x="7500938" y="5108575"/>
          <p14:tracePt t="28660" x="7523163" y="5108575"/>
          <p14:tracePt t="28677" x="7558088" y="5114925"/>
          <p14:tracePt t="28694" x="7580313" y="5114925"/>
          <p14:tracePt t="28711" x="7623175" y="5122863"/>
          <p14:tracePt t="28728" x="7629525" y="5129213"/>
          <p14:tracePt t="28745" x="7637463" y="5137150"/>
          <p14:tracePt t="28809" x="7629525" y="5143500"/>
          <p14:tracePt t="28816" x="7608888" y="5151438"/>
          <p14:tracePt t="28824" x="7580313" y="5151438"/>
          <p14:tracePt t="28831" x="7566025" y="5151438"/>
          <p14:tracePt t="28848" x="7508875" y="5165725"/>
          <p14:tracePt t="28865" x="7429500" y="5165725"/>
          <p14:tracePt t="28883" x="7329488" y="5151438"/>
          <p14:tracePt t="28900" x="7280275" y="5137150"/>
          <p14:tracePt t="28916" x="7237413" y="5122863"/>
          <p14:tracePt t="28934" x="7186613" y="5114925"/>
          <p14:tracePt t="28951" x="7123113" y="5114925"/>
          <p14:tracePt t="28969" x="7065963" y="5108575"/>
          <p14:tracePt t="28987" x="6951663" y="5094288"/>
          <p14:tracePt t="29004" x="6908800" y="5086350"/>
          <p14:tracePt t="29038" x="6900863" y="5086350"/>
          <p14:tracePt t="29156" x="6894513" y="5086350"/>
          <p14:tracePt t="29163" x="6880225" y="5072063"/>
          <p14:tracePt t="29175" x="6851650" y="5065713"/>
          <p14:tracePt t="29193" x="6794500" y="5029200"/>
          <p14:tracePt t="29210" x="6715125" y="4957763"/>
          <p14:tracePt t="29225" x="6657975" y="4937125"/>
          <p14:tracePt t="29243" x="6572250" y="4908550"/>
          <p14:tracePt t="29259" x="6537325" y="4879975"/>
          <p14:tracePt t="29277" x="6529388" y="4879975"/>
          <p14:tracePt t="29371" x="6523038" y="4872038"/>
          <p14:tracePt t="29378" x="6515100" y="4872038"/>
          <p14:tracePt t="29874" x="6508750" y="4872038"/>
          <p14:tracePt t="29897" x="6500813" y="4872038"/>
          <p14:tracePt t="29903" x="6494463" y="4872038"/>
          <p14:tracePt t="29912" x="6486525" y="4872038"/>
          <p14:tracePt t="29944" x="6486525" y="4879975"/>
          <p14:tracePt t="29959" x="6486525" y="4894263"/>
          <p14:tracePt t="29965" x="6494463" y="4900613"/>
          <p14:tracePt t="29979" x="6523038" y="4937125"/>
          <p14:tracePt t="29996" x="6557963" y="4965700"/>
          <p14:tracePt t="30014" x="6565900" y="4972050"/>
          <p14:tracePt t="30031" x="6572250" y="4979988"/>
          <p14:tracePt t="30048" x="6572250" y="5000625"/>
          <p14:tracePt t="30066" x="6572250" y="5008563"/>
          <p14:tracePt t="30083" x="6557963" y="5037138"/>
          <p14:tracePt t="30101" x="6557963" y="5057775"/>
          <p14:tracePt t="30118" x="6557963" y="5080000"/>
          <p14:tracePt t="30135" x="6551613" y="5094288"/>
          <p14:tracePt t="30153" x="6529388" y="5108575"/>
          <p14:tracePt t="30169" x="6457950" y="5114925"/>
          <p14:tracePt t="30185" x="6343650" y="5114925"/>
          <p14:tracePt t="30202" x="6180138" y="5080000"/>
          <p14:tracePt t="30219" x="5937250" y="5051425"/>
          <p14:tracePt t="30238" x="5808663" y="5022850"/>
          <p14:tracePt t="30256" x="5743575" y="4979988"/>
          <p14:tracePt t="30271" x="5737225" y="4979988"/>
          <p14:tracePt t="30288" x="5737225" y="4965700"/>
          <p14:tracePt t="30306" x="5751513" y="4943475"/>
          <p14:tracePt t="30322" x="5757863" y="4908550"/>
          <p14:tracePt t="30339" x="5757863" y="4857750"/>
          <p14:tracePt t="30358" x="5751513" y="4786313"/>
          <p14:tracePt t="30378" x="5700713" y="4729163"/>
          <p14:tracePt t="30391" x="5686425" y="4722813"/>
          <p14:tracePt t="30463" x="5722938" y="4714875"/>
          <p14:tracePt t="30471" x="5786438" y="4700588"/>
          <p14:tracePt t="30479" x="5857875" y="4686300"/>
          <p14:tracePt t="30493" x="5994400" y="4651375"/>
          <p14:tracePt t="30510" x="6080125" y="4651375"/>
          <p14:tracePt t="30529" x="6129338" y="4614863"/>
          <p14:tracePt t="30546" x="6172200" y="4586288"/>
          <p14:tracePt t="30551" x="6194425" y="4579938"/>
          <p14:tracePt t="30562" x="6208713" y="4579938"/>
          <p14:tracePt t="30579" x="6229350" y="4572000"/>
          <p14:tracePt t="30598" x="6286500" y="4572000"/>
          <p14:tracePt t="30615" x="6357938" y="4594225"/>
          <p14:tracePt t="30631" x="6500813" y="4629150"/>
          <p14:tracePt t="30648" x="6651625" y="4679950"/>
          <p14:tracePt t="30665" x="6737350" y="4722813"/>
          <p14:tracePt t="30667" x="6751638" y="4722813"/>
          <p14:tracePt t="30682" x="6772275" y="4743450"/>
          <p14:tracePt t="30699" x="6786563" y="4743450"/>
          <p14:tracePt t="30716" x="6786563" y="4751388"/>
          <p14:tracePt t="30733" x="6786563" y="4765675"/>
          <p14:tracePt t="30752" x="6800850" y="4794250"/>
          <p14:tracePt t="30770" x="6808788" y="4829175"/>
          <p14:tracePt t="30787" x="6823075" y="4872038"/>
          <p14:tracePt t="30802" x="6843713" y="4922838"/>
          <p14:tracePt t="30819" x="6851650" y="4951413"/>
          <p14:tracePt t="30837" x="6851650" y="4965700"/>
          <p14:tracePt t="30854" x="6851650" y="4972050"/>
          <p14:tracePt t="30911" x="6843713" y="4972050"/>
          <p14:tracePt t="30926" x="6837363" y="4979988"/>
          <p14:tracePt t="30935" x="6829425" y="4979988"/>
          <p14:tracePt t="30943" x="6823075" y="4979988"/>
          <p14:tracePt t="30956" x="6786563" y="4979988"/>
          <p14:tracePt t="30973" x="6765925" y="4979988"/>
          <p14:tracePt t="30990" x="6737350" y="4979988"/>
          <p14:tracePt t="31008" x="6672263" y="4979988"/>
          <p14:tracePt t="31027" x="6586538" y="4979988"/>
          <p14:tracePt t="31043" x="6537325" y="4979988"/>
          <p14:tracePt t="31049" x="6515100" y="4979988"/>
          <p14:tracePt t="31061" x="6465888" y="4979988"/>
          <p14:tracePt t="31078" x="6408738" y="4972050"/>
          <p14:tracePt t="31093" x="6365875" y="4972050"/>
          <p14:tracePt t="31095" x="6343650" y="4972050"/>
          <p14:tracePt t="31110" x="6315075" y="4972050"/>
          <p14:tracePt t="31127" x="6280150" y="4972050"/>
          <p14:tracePt t="31144" x="6251575" y="4972050"/>
          <p14:tracePt t="31161" x="6215063" y="4972050"/>
          <p14:tracePt t="31179" x="6172200" y="4972050"/>
          <p14:tracePt t="31196" x="6157913" y="4972050"/>
          <p14:tracePt t="31213" x="6137275" y="4972050"/>
          <p14:tracePt t="31230" x="6122988" y="4972050"/>
          <p14:tracePt t="31248" x="6100763" y="4972050"/>
          <p14:tracePt t="31265" x="6072188" y="4972050"/>
          <p14:tracePt t="31282" x="6022975" y="4965700"/>
          <p14:tracePt t="31299" x="5980113" y="4951413"/>
          <p14:tracePt t="31316" x="5965825" y="4951413"/>
          <p14:tracePt t="31333" x="5957888" y="4951413"/>
          <p14:tracePt t="31440" x="5951538" y="4951413"/>
          <p14:tracePt t="31455" x="5937250" y="4943475"/>
          <p14:tracePt t="31462" x="5908675" y="4943475"/>
          <p14:tracePt t="31471" x="5894388" y="4943475"/>
          <p14:tracePt t="31487" x="5857875" y="4943475"/>
          <p14:tracePt t="31504" x="5837238" y="4943475"/>
          <p14:tracePt t="31521" x="5822950" y="4943475"/>
          <p14:tracePt t="31539" x="5815013" y="4943475"/>
          <p14:tracePt t="31557" x="5815013" y="4951413"/>
          <p14:tracePt t="31573" x="5815013" y="4957763"/>
          <p14:tracePt t="31596" x="5815013" y="4965700"/>
          <p14:tracePt t="31607" x="5808663" y="4965700"/>
          <p14:tracePt t="31625" x="5800725" y="4972050"/>
          <p14:tracePt t="31642" x="5772150" y="5037138"/>
          <p14:tracePt t="31659" x="5743575" y="5080000"/>
          <p14:tracePt t="31676" x="5715000" y="5129213"/>
          <p14:tracePt t="31693" x="5700713" y="5222875"/>
          <p14:tracePt t="31710" x="5686425" y="5286375"/>
          <p14:tracePt t="31727" x="5686425" y="5372100"/>
          <p14:tracePt t="31744" x="5694363" y="5386388"/>
          <p14:tracePt t="31762" x="5694363" y="5394325"/>
          <p14:tracePt t="31901" x="5694363" y="5400675"/>
          <p14:tracePt t="32365" x="5694363" y="5394325"/>
          <p14:tracePt t="32478" x="5694363" y="5386388"/>
          <p14:tracePt t="32495" x="5694363" y="5380038"/>
          <p14:tracePt t="32510" x="5694363" y="5365750"/>
          <p14:tracePt t="32527" x="5694363" y="5357813"/>
          <p14:tracePt t="32533" x="5694363" y="5343525"/>
          <p14:tracePt t="32549" x="5700713" y="5329238"/>
          <p14:tracePt t="32567" x="5700713" y="5314950"/>
          <p14:tracePt t="32584" x="5700713" y="5308600"/>
          <p14:tracePt t="32601" x="5700713" y="5294313"/>
          <p14:tracePt t="32618" x="5700713" y="5265738"/>
          <p14:tracePt t="32635" x="5700713" y="5251450"/>
          <p14:tracePt t="32653" x="5700713" y="5237163"/>
          <p14:tracePt t="32672" x="5708650" y="5229225"/>
          <p14:tracePt t="32688" x="5715000" y="5222875"/>
          <p14:tracePt t="32704" x="5715000" y="5200650"/>
          <p14:tracePt t="32721" x="5715000" y="5180013"/>
          <p14:tracePt t="32738" x="5715000" y="5165725"/>
          <p14:tracePt t="32758" x="5715000" y="5151438"/>
          <p14:tracePt t="32791" x="5722938" y="5151438"/>
          <p14:tracePt t="32857" x="5722938" y="5143500"/>
          <p14:tracePt t="32871" x="5722938" y="5137150"/>
          <p14:tracePt t="32887" x="5722938" y="5129213"/>
          <p14:tracePt t="32903" x="5722938" y="5114925"/>
          <p14:tracePt t="32928" x="5722938" y="5108575"/>
          <p14:tracePt t="32951" x="5722938" y="5100638"/>
          <p14:tracePt t="32964" x="5722938" y="5094288"/>
          <p14:tracePt t="32973" x="5729288" y="5086350"/>
          <p14:tracePt t="32981" x="5729288" y="5065713"/>
          <p14:tracePt t="32996" x="5729288" y="4994275"/>
          <p14:tracePt t="33013" x="5737225" y="4937125"/>
          <p14:tracePt t="33030" x="5737225" y="4886325"/>
          <p14:tracePt t="33047" x="5737225" y="4872038"/>
          <p14:tracePt t="33113" x="5737225" y="4865688"/>
          <p14:tracePt t="33135" x="5743575" y="4865688"/>
          <p14:tracePt t="33145" x="5757863" y="4865688"/>
          <p14:tracePt t="33152" x="5772150" y="4865688"/>
          <p14:tracePt t="33166" x="5800725" y="4857750"/>
          <p14:tracePt t="33184" x="5851525" y="4857750"/>
          <p14:tracePt t="33204" x="5908675" y="4857750"/>
          <p14:tracePt t="33220" x="5929313" y="4857750"/>
          <p14:tracePt t="33237" x="5937250" y="4857750"/>
          <p14:tracePt t="33254" x="5951538" y="4857750"/>
          <p14:tracePt t="33271" x="5957888" y="4857750"/>
          <p14:tracePt t="33289" x="5972175" y="4857750"/>
          <p14:tracePt t="33306" x="5986463" y="4857750"/>
          <p14:tracePt t="33322" x="6008688" y="4857750"/>
          <p14:tracePt t="33339" x="6043613" y="4857750"/>
          <p14:tracePt t="33357" x="6100763" y="4857750"/>
          <p14:tracePt t="33372" x="6165850" y="4865688"/>
          <p14:tracePt t="33392" x="6229350" y="4865688"/>
          <p14:tracePt t="33409" x="6237288" y="4865688"/>
          <p14:tracePt t="33426" x="6243638" y="4865688"/>
          <p14:tracePt t="33533" x="6251575" y="4865688"/>
          <p14:tracePt t="33541" x="6257925" y="4865688"/>
          <p14:tracePt t="33549" x="6286500" y="4857750"/>
          <p14:tracePt t="33560" x="6300788" y="4857750"/>
          <p14:tracePt t="33578" x="6329363" y="4857750"/>
          <p14:tracePt t="33595" x="6380163" y="4857750"/>
          <p14:tracePt t="33614" x="6415088" y="4857750"/>
          <p14:tracePt t="33631" x="6451600" y="4865688"/>
          <p14:tracePt t="33649" x="6465888" y="4865688"/>
          <p14:tracePt t="33666" x="6500813" y="4865688"/>
          <p14:tracePt t="33683" x="6523038" y="4865688"/>
          <p14:tracePt t="33700" x="6551613" y="4865688"/>
          <p14:tracePt t="33716" x="6586538" y="4872038"/>
          <p14:tracePt t="33732" x="6608763" y="4872038"/>
          <p14:tracePt t="33749" x="6623050" y="4886325"/>
          <p14:tracePt t="33766" x="6665913" y="4900613"/>
          <p14:tracePt t="33784" x="6686550" y="4914900"/>
          <p14:tracePt t="33801" x="6715125" y="4951413"/>
          <p14:tracePt t="33821" x="6743700" y="4994275"/>
          <p14:tracePt t="33838" x="6786563" y="5037138"/>
          <p14:tracePt t="33854" x="6815138" y="5065713"/>
          <p14:tracePt t="33871" x="6851650" y="5100638"/>
          <p14:tracePt t="33886" x="6872288" y="5129213"/>
          <p14:tracePt t="33904" x="6894513" y="5157788"/>
          <p14:tracePt t="33921" x="6908800" y="5200650"/>
          <p14:tracePt t="33941" x="6923088" y="5272088"/>
          <p14:tracePt t="33958" x="6943725" y="5314950"/>
          <p14:tracePt t="33974" x="6943725" y="5343525"/>
          <p14:tracePt t="33991" x="6943725" y="5357813"/>
          <p14:tracePt t="34008" x="6943725" y="5386388"/>
          <p14:tracePt t="34024" x="6943725" y="5400675"/>
          <p14:tracePt t="34026" x="6943725" y="5422900"/>
          <p14:tracePt t="34040" x="6943725" y="5451475"/>
          <p14:tracePt t="34058" x="6951663" y="5472113"/>
          <p14:tracePt t="34077" x="6951663" y="5522913"/>
          <p14:tracePt t="34095" x="6958013" y="5580063"/>
          <p14:tracePt t="34109" x="6958013" y="5637213"/>
          <p14:tracePt t="34127" x="6958013" y="5665788"/>
          <p14:tracePt t="34144" x="6958013" y="5680075"/>
          <p14:tracePt t="34161" x="6958013" y="5700713"/>
          <p14:tracePt t="34178" x="6958013" y="5722938"/>
          <p14:tracePt t="34195" x="6958013" y="5757863"/>
          <p14:tracePt t="34213" x="6958013" y="5780088"/>
          <p14:tracePt t="34229" x="6958013" y="5800725"/>
          <p14:tracePt t="34247" x="6958013" y="5829300"/>
          <p14:tracePt t="34263" x="6958013" y="5851525"/>
          <p14:tracePt t="34282" x="6951663" y="5857875"/>
          <p14:tracePt t="34297" x="6943725" y="5865813"/>
          <p14:tracePt t="34315" x="6943725" y="5872163"/>
          <p14:tracePt t="34333" x="6943725" y="5880100"/>
          <p14:tracePt t="34349" x="6937375" y="5880100"/>
          <p14:tracePt t="34366" x="6937375" y="5894388"/>
          <p14:tracePt t="34386" x="6937375" y="5908675"/>
          <p14:tracePt t="34402" x="6937375" y="5922963"/>
          <p14:tracePt t="34418" x="6937375" y="5929313"/>
          <p14:tracePt t="34486" x="6937375" y="5937250"/>
          <p14:tracePt t="34495" x="6937375" y="5943600"/>
          <p14:tracePt t="34511" x="6937375" y="5951538"/>
          <p14:tracePt t="34533" x="6937375" y="5957888"/>
          <p14:tracePt t="34699" x="6929438" y="5957888"/>
          <p14:tracePt t="34706" x="6915150" y="5943600"/>
          <p14:tracePt t="34715" x="6908800" y="5943600"/>
          <p14:tracePt t="34727" x="6880225" y="5937250"/>
          <p14:tracePt t="34744" x="6865938" y="5929313"/>
          <p14:tracePt t="34761" x="6843713" y="5929313"/>
          <p14:tracePt t="34777" x="6829425" y="5922963"/>
          <p14:tracePt t="34795" x="6823075" y="5922963"/>
          <p14:tracePt t="34812" x="6815138" y="5922963"/>
          <p14:tracePt t="34831" x="6757988" y="5922963"/>
          <p14:tracePt t="34848" x="6715125" y="5922963"/>
          <p14:tracePt t="34866" x="6657975" y="5922963"/>
          <p14:tracePt t="34881" x="6623050" y="5908675"/>
          <p14:tracePt t="34897" x="6565900" y="5900738"/>
          <p14:tracePt t="34915" x="6494463" y="5880100"/>
          <p14:tracePt t="34932" x="6457950" y="5865813"/>
          <p14:tracePt t="34949" x="6400800" y="5857875"/>
          <p14:tracePt t="34966" x="6357938" y="5857875"/>
          <p14:tracePt t="34983" x="6308725" y="5857875"/>
          <p14:tracePt t="35002" x="6237288" y="5829300"/>
          <p14:tracePt t="35018" x="6186488" y="5829300"/>
          <p14:tracePt t="35035" x="6137275" y="5822950"/>
          <p14:tracePt t="35052" x="6115050" y="5822950"/>
          <p14:tracePt t="35056" x="6100763" y="5822950"/>
          <p14:tracePt t="35068" x="6086475" y="5815013"/>
          <p14:tracePt t="35086" x="6072188" y="5815013"/>
          <p14:tracePt t="35103" x="6065838" y="5815013"/>
          <p14:tracePt t="35126" x="6057900" y="5815013"/>
          <p14:tracePt t="35138" x="6051550" y="5815013"/>
          <p14:tracePt t="35154" x="6043613" y="5815013"/>
          <p14:tracePt t="35171" x="6022975" y="5808663"/>
          <p14:tracePt t="35189" x="6000750" y="5808663"/>
          <p14:tracePt t="35206" x="5986463" y="5800725"/>
          <p14:tracePt t="35223" x="5980113" y="5800725"/>
          <p14:tracePt t="35283" x="5957888" y="5800725"/>
          <p14:tracePt t="35290" x="5943600" y="5800725"/>
          <p14:tracePt t="35298" x="5937250" y="5800725"/>
          <p14:tracePt t="35308" x="5922963" y="5794375"/>
          <p14:tracePt t="35328" x="5880100" y="5780088"/>
          <p14:tracePt t="35345" x="5872163" y="5780088"/>
          <p14:tracePt t="35362" x="5872163" y="5772150"/>
          <p14:tracePt t="35389" x="5872163" y="5757863"/>
          <p14:tracePt t="35396" x="5865813" y="5757863"/>
          <p14:tracePt t="35412" x="5857875" y="5743575"/>
          <p14:tracePt t="35429" x="5851525" y="5722938"/>
          <p14:tracePt t="35446" x="5800725" y="5686425"/>
          <p14:tracePt t="35463" x="5772150" y="5643563"/>
          <p14:tracePt t="35480" x="5729288" y="5614988"/>
          <p14:tracePt t="35497" x="5694363" y="5608638"/>
          <p14:tracePt t="35515" x="5680075" y="5608638"/>
          <p14:tracePt t="35564" x="5672138" y="5608638"/>
          <p14:tracePt t="35589" x="5657850" y="5608638"/>
          <p14:tracePt t="35594" x="5651500" y="5608638"/>
          <p14:tracePt t="35604" x="5637213" y="5608638"/>
          <p14:tracePt t="35618" x="5608638" y="5608638"/>
          <p14:tracePt t="35634" x="5594350" y="5608638"/>
          <p14:tracePt t="35652" x="5586413" y="5608638"/>
          <p14:tracePt t="35755" x="5580063" y="5608638"/>
          <p14:tracePt t="35768" x="5572125" y="5608638"/>
          <p14:tracePt t="35792" x="5565775" y="5614988"/>
          <p14:tracePt t="35816" x="5557838" y="5614988"/>
          <p14:tracePt t="35823" x="5557838" y="5622925"/>
          <p14:tracePt t="35833" x="5551488" y="5622925"/>
          <p14:tracePt t="35842" x="5551488" y="5629275"/>
          <p14:tracePt t="35860" x="5543550" y="5637213"/>
          <p14:tracePt t="35875" x="5543550" y="5643563"/>
          <p14:tracePt t="35891" x="5537200" y="5643563"/>
          <p14:tracePt t="35908" x="5537200" y="5657850"/>
          <p14:tracePt t="35926" x="5529263" y="5657850"/>
          <p14:tracePt t="35943" x="5522913" y="5657850"/>
          <p14:tracePt t="35961" x="5522913" y="5665788"/>
          <p14:tracePt t="35977" x="5514975" y="5672138"/>
          <p14:tracePt t="35994" x="5508625" y="5680075"/>
          <p14:tracePt t="36012" x="5500688" y="5680075"/>
          <p14:tracePt t="36031" x="5494338" y="5680075"/>
          <p14:tracePt t="36064" x="5494338" y="5686425"/>
          <p14:tracePt t="36080" x="5486400" y="5686425"/>
          <p14:tracePt t="36097" x="5486400" y="5694363"/>
          <p14:tracePt t="36114" x="5480050" y="5694363"/>
          <p14:tracePt t="36144" x="5480050" y="5700713"/>
          <p14:tracePt t="36192" x="5472113" y="5700713"/>
          <p14:tracePt t="36208" x="5465763" y="5700713"/>
          <p14:tracePt t="36214" x="5465763" y="5715000"/>
          <p14:tracePt t="36231" x="5465763" y="5722938"/>
          <p14:tracePt t="36240" x="5457825" y="5722938"/>
          <p14:tracePt t="36261" x="5457825" y="5729288"/>
          <p14:tracePt t="36270" x="5451475" y="5729288"/>
          <p14:tracePt t="36286" x="5451475" y="5737225"/>
          <p14:tracePt t="36463" x="5451475" y="5743575"/>
          <p14:tracePt t="36471" x="5443538" y="5743575"/>
          <p14:tracePt t="36518" x="5443538" y="5751513"/>
          <p14:tracePt t="36525" x="5437188" y="5751513"/>
          <p14:tracePt t="36533" x="5437188" y="5757863"/>
          <p14:tracePt t="36542" x="5437188" y="5765800"/>
          <p14:tracePt t="36560" x="5429250" y="5772150"/>
          <p14:tracePt t="36577" x="5414963" y="5786438"/>
          <p14:tracePt t="36596" x="5408613" y="5800725"/>
          <p14:tracePt t="36613" x="5400675" y="5808663"/>
          <p14:tracePt t="36630" x="5394325" y="5822950"/>
          <p14:tracePt t="36647" x="5394325" y="5837238"/>
          <p14:tracePt t="36664" x="5386388" y="5851525"/>
          <p14:tracePt t="36681" x="5380038" y="5872163"/>
          <p14:tracePt t="36699" x="5380038" y="5880100"/>
          <p14:tracePt t="36717" x="5380038" y="5886450"/>
          <p14:tracePt t="36840" x="5372100" y="5886450"/>
          <p14:tracePt t="36847" x="5372100" y="5894388"/>
          <p14:tracePt t="36942" x="5372100" y="5900738"/>
          <p14:tracePt t="36949" x="5372100" y="5908675"/>
          <p14:tracePt t="36958" x="5372100" y="5915025"/>
          <p14:tracePt t="37168" x="5372100" y="5908675"/>
          <p14:tracePt t="37183" x="5380038" y="5900738"/>
          <p14:tracePt t="37188" x="5380038" y="5886450"/>
          <p14:tracePt t="37197" x="5386388" y="5880100"/>
          <p14:tracePt t="37212" x="5394325" y="5857875"/>
          <p14:tracePt t="37228" x="5394325" y="5851525"/>
          <p14:tracePt t="37731" x="5394325" y="5843588"/>
          <p14:tracePt t="37739" x="5394325" y="5837238"/>
          <p14:tracePt t="37748" x="5394325" y="5829300"/>
          <p14:tracePt t="37834" x="5394325" y="5822950"/>
          <p14:tracePt t="37846" x="5394325" y="5815013"/>
          <p14:tracePt t="37869" x="5386388" y="5815013"/>
          <p14:tracePt t="37876" x="5386388" y="5808663"/>
          <p14:tracePt t="37885" x="5380038" y="5808663"/>
          <p14:tracePt t="37901" x="5372100" y="5808663"/>
          <p14:tracePt t="37913" x="5365750" y="5800725"/>
          <p14:tracePt t="37931" x="5351463" y="5800725"/>
          <p14:tracePt t="37948" x="5337175" y="5794375"/>
          <p14:tracePt t="37965" x="5329238" y="5794375"/>
          <p14:tracePt t="38166" x="5329238" y="5786438"/>
          <p14:tracePt t="38176" x="5322888" y="5786438"/>
          <p14:tracePt t="38188" x="5314950" y="5780088"/>
          <p14:tracePt t="38206" x="5300663" y="5772150"/>
          <p14:tracePt t="38223" x="5294313" y="5765800"/>
          <p14:tracePt t="38240" x="5272088" y="5751513"/>
          <p14:tracePt t="38257" x="5237163" y="5722938"/>
          <p14:tracePt t="38278" x="5222875" y="5715000"/>
          <p14:tracePt t="38293" x="5208588" y="5708650"/>
          <p14:tracePt t="38310" x="5200650" y="5694363"/>
          <p14:tracePt t="38327" x="5194300" y="5694363"/>
          <p14:tracePt t="38344" x="5186363" y="5686425"/>
          <p14:tracePt t="38361" x="5180013" y="5672138"/>
          <p14:tracePt t="38378" x="5172075" y="5637213"/>
          <p14:tracePt t="38393" x="5157788" y="5629275"/>
          <p14:tracePt t="38410" x="5151438" y="5614988"/>
          <p14:tracePt t="38428" x="5151438" y="5608638"/>
          <p14:tracePt t="38447" x="5143500" y="5600700"/>
          <p14:tracePt t="38714" x="5143500" y="5594350"/>
          <p14:tracePt t="38751" x="5137150" y="5594350"/>
          <p14:tracePt t="38893" x="5129213" y="5594350"/>
          <p14:tracePt t="38902" x="5114925" y="5586413"/>
          <p14:tracePt t="38912" x="5100638" y="5586413"/>
          <p14:tracePt t="38927" x="5086350" y="5586413"/>
          <p14:tracePt t="39206" x="5086350" y="5572125"/>
          <p14:tracePt t="39214" x="5086350" y="5565775"/>
          <p14:tracePt t="39229" x="5086350" y="5557838"/>
          <p14:tracePt t="39247" x="5080000" y="5551488"/>
          <p14:tracePt t="39260" x="5065713" y="5551488"/>
          <p14:tracePt t="39269" x="5057775" y="5543550"/>
          <p14:tracePt t="39286" x="5051425" y="5543550"/>
          <p14:tracePt t="39303" x="5037138" y="5543550"/>
          <p14:tracePt t="39320" x="5022850" y="5537200"/>
          <p14:tracePt t="39336" x="5008563" y="5514975"/>
          <p14:tracePt t="39354" x="4994275" y="5500688"/>
          <p14:tracePt t="39370" x="4979988" y="5494338"/>
          <p14:tracePt t="39387" x="4972050" y="5494338"/>
          <p14:tracePt t="39405" x="4965700" y="5494338"/>
          <p14:tracePt t="39425" x="4957763" y="5494338"/>
          <p14:tracePt t="39441" x="4957763" y="5486400"/>
          <p14:tracePt t="40044" x="4951413" y="5486400"/>
          <p14:tracePt t="40229" x="4951413" y="5494338"/>
          <p14:tracePt t="40275" x="4951413" y="5500688"/>
          <p14:tracePt t="40283" x="4957763" y="5500688"/>
          <p14:tracePt t="40297" x="4965700" y="5500688"/>
          <p14:tracePt t="40314" x="4979988" y="5500688"/>
          <p14:tracePt t="40331" x="5000625" y="5508625"/>
          <p14:tracePt t="40348" x="5014913" y="5514975"/>
          <p14:tracePt t="40364" x="5022850" y="5514975"/>
          <p14:tracePt t="40385" x="5043488" y="5522913"/>
          <p14:tracePt t="40398" x="5051425" y="5529263"/>
          <p14:tracePt t="40419" x="5100638" y="5529263"/>
          <p14:tracePt t="40435" x="5122863" y="5529263"/>
          <p14:tracePt t="40452" x="5172075" y="5529263"/>
          <p14:tracePt t="40467" x="5200650" y="5529263"/>
          <p14:tracePt t="40470" x="5214938" y="5529263"/>
          <p14:tracePt t="40484" x="5229225" y="5529263"/>
          <p14:tracePt t="40501" x="5237163" y="5529263"/>
          <p14:tracePt t="40666" x="5243513" y="5529263"/>
          <p14:tracePt t="40696" x="5251450" y="5529263"/>
          <p14:tracePt t="41078" x="5243513" y="5529263"/>
          <p14:tracePt t="41231" x="5243513" y="5522913"/>
          <p14:tracePt t="41649" x="5229225" y="5522913"/>
          <p14:tracePt t="41769" x="5222875" y="5514975"/>
          <p14:tracePt t="41777" x="5222875" y="5508625"/>
          <p14:tracePt t="41791" x="5222875" y="5500688"/>
          <p14:tracePt t="41804" x="5214938" y="5500688"/>
          <p14:tracePt t="41821" x="5214938" y="5486400"/>
          <p14:tracePt t="41971" x="5214938" y="5480050"/>
          <p14:tracePt t="42002" x="5214938" y="5472113"/>
          <p14:tracePt t="42161" x="5208588" y="5472113"/>
          <p14:tracePt t="42348" x="5208588" y="5465763"/>
          <p14:tracePt t="42355" x="5200650" y="5457825"/>
          <p14:tracePt t="42371" x="5194300" y="5437188"/>
          <p14:tracePt t="42386" x="5186363" y="5429250"/>
          <p14:tracePt t="42403" x="5180013" y="5422900"/>
          <p14:tracePt t="42422" x="5180013" y="5414963"/>
          <p14:tracePt t="42551" x="5180013" y="5400675"/>
          <p14:tracePt t="42587" x="5180013" y="5394325"/>
          <p14:tracePt t="43558" x="5180013" y="5408613"/>
          <p14:tracePt t="43581" x="5180013" y="5414963"/>
          <p14:tracePt t="43605" x="5180013" y="5422900"/>
          <p14:tracePt t="43621" x="5180013" y="5429250"/>
          <p14:tracePt t="43629" x="5180013" y="5437188"/>
          <p14:tracePt t="43639" x="5180013" y="5443538"/>
          <p14:tracePt t="43656" x="5180013" y="5457825"/>
          <p14:tracePt t="43673" x="5186363" y="5465763"/>
          <p14:tracePt t="43691" x="5186363" y="5472113"/>
          <p14:tracePt t="43708" x="5186363" y="5480050"/>
          <p14:tracePt t="43725" x="5186363" y="5486400"/>
          <p14:tracePt t="43759" x="5186363" y="5494338"/>
          <p14:tracePt t="46658" x="5194300" y="5494338"/>
          <p14:tracePt t="47793" x="5194300" y="5486400"/>
          <p14:tracePt t="47871" x="5200650" y="5486400"/>
          <p14:tracePt t="48534" x="5194300" y="5486400"/>
          <p14:tracePt t="48539" x="5186363" y="5486400"/>
          <p14:tracePt t="48566" x="5180013" y="5486400"/>
          <p14:tracePt t="48572" x="5165725" y="5486400"/>
          <p14:tracePt t="48582" x="5151438" y="5486400"/>
          <p14:tracePt t="48592" x="5137150" y="5494338"/>
          <p14:tracePt t="48607" x="5108575" y="5508625"/>
          <p14:tracePt t="48624" x="5080000" y="5514975"/>
          <p14:tracePt t="48641" x="5057775" y="5522913"/>
          <p14:tracePt t="48658" x="5043488" y="5522913"/>
          <p14:tracePt t="48677" x="5037138" y="5529263"/>
          <p14:tracePt t="48692" x="5022850" y="5529263"/>
          <p14:tracePt t="48710" x="5000625" y="5543550"/>
          <p14:tracePt t="48727" x="4986338" y="5543550"/>
          <p14:tracePt t="48745" x="4972050" y="5557838"/>
          <p14:tracePt t="48761" x="4957763" y="5565775"/>
          <p14:tracePt t="48779" x="4943475" y="5580063"/>
          <p14:tracePt t="48796" x="4922838" y="5594350"/>
          <p14:tracePt t="48814" x="4914900" y="5608638"/>
          <p14:tracePt t="48830" x="4900613" y="5614988"/>
          <p14:tracePt t="48847" x="4886325" y="5629275"/>
          <p14:tracePt t="48866" x="4872038" y="5651500"/>
          <p14:tracePt t="48882" x="4843463" y="5665788"/>
          <p14:tracePt t="48898" x="4829175" y="5680075"/>
          <p14:tracePt t="48916" x="4822825" y="5694363"/>
          <p14:tracePt t="48933" x="4822825" y="5700713"/>
          <p14:tracePt t="48952" x="4808538" y="5722938"/>
          <p14:tracePt t="48967" x="4800600" y="5737225"/>
          <p14:tracePt t="49003" x="4800600" y="5743575"/>
          <p14:tracePt t="49020" x="4794250" y="5751513"/>
          <p14:tracePt t="49043" x="4794250" y="5757863"/>
          <p14:tracePt t="49057" x="4794250" y="5765800"/>
          <p14:tracePt t="49291" x="4814888" y="5765800"/>
          <p14:tracePt t="49299" x="4886325" y="5765800"/>
          <p14:tracePt t="49312" x="5008563" y="5765800"/>
          <p14:tracePt t="49329" x="5108575" y="5772150"/>
          <p14:tracePt t="49345" x="5222875" y="5772150"/>
          <p14:tracePt t="49363" x="5337175" y="5765800"/>
          <p14:tracePt t="49380" x="5394325" y="5765800"/>
          <p14:tracePt t="49397" x="5429250" y="5765800"/>
          <p14:tracePt t="49419" x="5437188" y="5765800"/>
          <p14:tracePt t="49572" x="5443538" y="5765800"/>
          <p14:tracePt t="49580" x="5465763" y="5772150"/>
          <p14:tracePt t="49587" x="5514975" y="5794375"/>
          <p14:tracePt t="49603" x="5622925" y="5829300"/>
          <p14:tracePt t="49620" x="5751513" y="5857875"/>
          <p14:tracePt t="49637" x="5800725" y="5872163"/>
          <p14:tracePt t="49654" x="5808663" y="5872163"/>
          <p14:tracePt t="49677" x="5800725" y="5872163"/>
          <p14:tracePt t="49688" x="5751513" y="5851525"/>
          <p14:tracePt t="49707" x="5715000" y="5829300"/>
          <p14:tracePt t="49722" x="5665788" y="5822950"/>
          <p14:tracePt t="49738" x="5637213" y="5822950"/>
          <p14:tracePt t="49807" x="5637213" y="5815013"/>
          <p14:tracePt t="50235" x="5629275" y="5815013"/>
          <p14:tracePt t="50259" x="5614988" y="5815013"/>
          <p14:tracePt t="50265" x="5608638" y="5815013"/>
          <p14:tracePt t="50274" x="5608638" y="5808663"/>
          <p14:tracePt t="50287" x="5594350" y="5800725"/>
          <p14:tracePt t="50304" x="5543550" y="5800725"/>
          <p14:tracePt t="50321" x="5508625" y="5794375"/>
          <p14:tracePt t="50339" x="5486400" y="5786438"/>
          <p14:tracePt t="50355" x="5480050" y="5780088"/>
          <p14:tracePt t="50373" x="5472113" y="5772150"/>
          <p14:tracePt t="50390" x="5408613" y="5765800"/>
          <p14:tracePt t="50406" x="5314950" y="5751513"/>
          <p14:tracePt t="50424" x="5222875" y="5729288"/>
          <p14:tracePt t="50441" x="5151438" y="5700713"/>
          <p14:tracePt t="50458" x="5108575" y="5694363"/>
          <p14:tracePt t="50475" x="5100638" y="5694363"/>
          <p14:tracePt t="50555" x="5086350" y="5694363"/>
          <p14:tracePt t="50563" x="5065713" y="5694363"/>
          <p14:tracePt t="50570" x="5057775" y="5694363"/>
          <p14:tracePt t="50581" x="5051425" y="5694363"/>
          <p14:tracePt t="50595" x="5037138" y="5694363"/>
          <p14:tracePt t="50612" x="5014913" y="5694363"/>
          <p14:tracePt t="50630" x="5008563" y="5694363"/>
          <p14:tracePt t="50647" x="4994275" y="5700713"/>
          <p14:tracePt t="50682" x="4979988" y="5708650"/>
          <p14:tracePt t="50698" x="4972050" y="5708650"/>
          <p14:tracePt t="50715" x="4965700" y="5715000"/>
          <p14:tracePt t="50732" x="4929188" y="5722938"/>
          <p14:tracePt t="50750" x="4865688" y="5737225"/>
          <p14:tracePt t="50766" x="4851400" y="5737225"/>
          <p14:tracePt t="50884" x="4843463" y="5737225"/>
          <p14:tracePt t="50900" x="4837113" y="5737225"/>
          <p14:tracePt t="50910" x="4829175" y="5743575"/>
          <p14:tracePt t="50924" x="4814888" y="5743575"/>
          <p14:tracePt t="50939" x="4808538" y="5743575"/>
          <p14:tracePt t="50955" x="4800600" y="5743575"/>
          <p14:tracePt t="52121" x="4800600" y="5751513"/>
          <p14:tracePt t="52127" x="4808538" y="5757863"/>
          <p14:tracePt t="52140" x="4808538" y="5780088"/>
          <p14:tracePt t="52157" x="4808538" y="5794375"/>
          <p14:tracePt t="52174" x="4808538" y="5800725"/>
          <p14:tracePt t="52696" x="4808538" y="5808663"/>
          <p14:tracePt t="52962" x="4808538" y="5815013"/>
          <p14:tracePt t="53065" x="4808538" y="5822950"/>
          <p14:tracePt t="53221" x="4808538" y="5829300"/>
          <p14:tracePt t="58062" x="4794250" y="5829300"/>
          <p14:tracePt t="58071" x="4772025" y="5837238"/>
          <p14:tracePt t="58077" x="4757738" y="5851525"/>
          <p14:tracePt t="58085" x="4743450" y="5872163"/>
          <p14:tracePt t="58101" x="4700588" y="5900738"/>
          <p14:tracePt t="58120" x="4651375" y="5965825"/>
          <p14:tracePt t="58137" x="4614863" y="6000750"/>
          <p14:tracePt t="58155" x="4586288" y="6015038"/>
          <p14:tracePt t="58198" x="4586288" y="6022975"/>
          <p14:tracePt t="58205" x="4586288" y="6029325"/>
          <p14:tracePt t="58212" x="4579938" y="6029325"/>
          <p14:tracePt t="58221" x="4579938" y="6037263"/>
          <p14:tracePt t="58238" x="4579938" y="6043613"/>
          <p14:tracePt t="58256" x="4565650" y="6065838"/>
          <p14:tracePt t="58273" x="4565650" y="6080125"/>
          <p14:tracePt t="58290" x="4551363" y="6100763"/>
          <p14:tracePt t="58307" x="4543425" y="6129338"/>
          <p14:tracePt t="58324" x="4537075" y="6143625"/>
          <p14:tracePt t="58342" x="4514850" y="6165850"/>
          <p14:tracePt t="58358" x="4514850" y="6186488"/>
          <p14:tracePt t="58375" x="4514850" y="6200775"/>
          <p14:tracePt t="58393" x="4508500" y="6215063"/>
          <p14:tracePt t="58431" x="4508500" y="6223000"/>
          <p14:tracePt t="58460" x="4500563" y="6223000"/>
          <p14:tracePt t="59016" x="4508500" y="6223000"/>
          <p14:tracePt t="59071" x="4514850" y="6223000"/>
          <p14:tracePt t="59187" x="4529138" y="6223000"/>
          <p14:tracePt t="59196" x="4543425" y="6223000"/>
          <p14:tracePt t="59203" x="4557713" y="6223000"/>
          <p14:tracePt t="59216" x="4586288" y="6223000"/>
          <p14:tracePt t="59232" x="4672013" y="6223000"/>
          <p14:tracePt t="59249" x="4737100" y="6223000"/>
          <p14:tracePt t="59267" x="4786313" y="6223000"/>
          <p14:tracePt t="59284" x="4814888" y="6223000"/>
          <p14:tracePt t="59301" x="4822825" y="6229350"/>
          <p14:tracePt t="59397" x="4829175" y="6229350"/>
          <p14:tracePt t="59414" x="4837113" y="6229350"/>
          <p14:tracePt t="59453" x="4843463" y="6229350"/>
          <p14:tracePt t="59466" x="4851400" y="6229350"/>
          <p14:tracePt t="59476" x="4857750" y="6229350"/>
          <p14:tracePt t="59489" x="4879975" y="6237288"/>
          <p14:tracePt t="59506" x="4894263" y="6237288"/>
          <p14:tracePt t="59525" x="4908550" y="6243638"/>
          <p14:tracePt t="59543" x="4929188" y="6243638"/>
          <p14:tracePt t="59559" x="4972050" y="6265863"/>
          <p14:tracePt t="59563" x="4986338" y="6265863"/>
          <p14:tracePt t="59578" x="5014913" y="6280150"/>
          <p14:tracePt t="59595" x="5051425" y="6286500"/>
          <p14:tracePt t="59611" x="5057775" y="6286500"/>
          <p14:tracePt t="59628" x="5057775" y="6294438"/>
          <p14:tracePt t="60080" x="5057775" y="6286500"/>
          <p14:tracePt t="60129" x="5057775" y="6280150"/>
          <p14:tracePt t="60197" x="5057775" y="6272213"/>
          <p14:tracePt t="60220" x="5057775" y="6265863"/>
          <p14:tracePt t="60468" x="5029200" y="6265863"/>
          <p14:tracePt t="60474" x="4972050" y="6257925"/>
          <p14:tracePt t="60484" x="4922838" y="6251575"/>
          <p14:tracePt t="60500" x="4837113" y="6237288"/>
          <p14:tracePt t="60518" x="4751388" y="6237288"/>
          <p14:tracePt t="60534" x="4694238" y="6237288"/>
          <p14:tracePt t="60553" x="4672013" y="6237288"/>
          <p14:tracePt t="60609" x="4665663" y="6237288"/>
          <p14:tracePt t="60632" x="4657725" y="6237288"/>
          <p14:tracePt t="60640" x="4651375" y="6237288"/>
          <p14:tracePt t="60646" x="4629150" y="6237288"/>
          <p14:tracePt t="60656" x="4614863" y="6229350"/>
          <p14:tracePt t="60672" x="4594225" y="6229350"/>
          <p14:tracePt t="60766" x="4586288" y="6229350"/>
          <p14:tracePt t="60790" x="4579938" y="6229350"/>
          <p14:tracePt t="60795" x="4565650" y="6229350"/>
          <p14:tracePt t="60809" x="4551363" y="6229350"/>
          <p14:tracePt t="60828" x="4543425" y="6229350"/>
          <p14:tracePt t="61863" x="4529138" y="6237288"/>
          <p14:tracePt t="61869" x="4514850" y="6237288"/>
          <p14:tracePt t="61875" x="4508500" y="6237288"/>
          <p14:tracePt t="61890" x="4500563" y="6251575"/>
          <p14:tracePt t="61907" x="4494213" y="6251575"/>
          <p14:tracePt t="61977" x="4486275" y="6251575"/>
          <p14:tracePt t="62276" x="4486275" y="6243638"/>
          <p14:tracePt t="62283" x="4486275" y="6237288"/>
          <p14:tracePt t="62306" x="4486275" y="6229350"/>
          <p14:tracePt t="62383" x="4494213" y="6229350"/>
          <p14:tracePt t="62421" x="4494213" y="6223000"/>
          <p14:tracePt t="62451" x="4494213" y="6215063"/>
          <p14:tracePt t="62458" x="4500563" y="6215063"/>
          <p14:tracePt t="62875" x="4500563" y="6223000"/>
          <p14:tracePt t="62882" x="4494213" y="6223000"/>
          <p14:tracePt t="62892" x="4486275" y="6223000"/>
          <p14:tracePt t="62900" x="4479925" y="6223000"/>
          <p14:tracePt t="62917" x="4471988" y="6223000"/>
          <p14:tracePt t="62937" x="4465638" y="6223000"/>
          <p14:tracePt t="62951" x="4465638" y="6229350"/>
          <p14:tracePt t="62969" x="4451350" y="6229350"/>
          <p14:tracePt t="62986" x="4443413" y="6237288"/>
          <p14:tracePt t="63003" x="4429125" y="6237288"/>
          <p14:tracePt t="63020" x="4422775" y="6237288"/>
          <p14:tracePt t="63037" x="4422775" y="6243638"/>
          <p14:tracePt t="63229" x="4422775" y="6251575"/>
          <p14:tracePt t="63236" x="4429125" y="6251575"/>
          <p14:tracePt t="63243" x="4443413" y="6257925"/>
          <p14:tracePt t="63260" x="4471988" y="6265863"/>
          <p14:tracePt t="63276" x="4500563" y="6272213"/>
          <p14:tracePt t="63295" x="4551363" y="6286500"/>
          <p14:tracePt t="63312" x="4608513" y="6294438"/>
          <p14:tracePt t="63330" x="4651375" y="6308725"/>
          <p14:tracePt t="63347" x="4679950" y="6315075"/>
          <p14:tracePt t="63365" x="4700588" y="6315075"/>
          <p14:tracePt t="63381" x="4708525" y="6315075"/>
          <p14:tracePt t="63587" x="4700588" y="6315075"/>
          <p14:tracePt t="63595" x="4686300" y="6308725"/>
          <p14:tracePt t="63604" x="4679950" y="6308725"/>
          <p14:tracePt t="63622" x="4665663" y="6308725"/>
          <p14:tracePt t="63702" x="4657725" y="6308725"/>
          <p14:tracePt t="63740" x="4651375" y="6308725"/>
          <p14:tracePt t="63756" x="4643438" y="6308725"/>
          <p14:tracePt t="63765" x="4637088" y="6308725"/>
          <p14:tracePt t="64039" x="4629150" y="6294438"/>
          <p14:tracePt t="64055" x="4629150" y="6286500"/>
          <p14:tracePt t="64064" x="4629150" y="6280150"/>
          <p14:tracePt t="64071" x="4622800" y="6272213"/>
          <p14:tracePt t="64084" x="4614863" y="6265863"/>
          <p14:tracePt t="64101" x="4608513" y="6257925"/>
          <p14:tracePt t="64118" x="4594225" y="6243638"/>
          <p14:tracePt t="64139" x="4579938" y="6223000"/>
          <p14:tracePt t="64168" x="4572000" y="6215063"/>
          <p14:tracePt t="64947" x="4565650" y="6215063"/>
          <p14:tracePt t="64954" x="4557713" y="6208713"/>
          <p14:tracePt t="64967" x="4551363" y="6208713"/>
          <p14:tracePt t="64975" x="4543425" y="6208713"/>
          <p14:tracePt t="64991" x="4537075" y="6208713"/>
          <p14:tracePt t="65007" x="4537075" y="6200775"/>
          <p14:tracePt t="65094" x="4537075" y="6194425"/>
          <p14:tracePt t="65197" x="4529138" y="6194425"/>
          <p14:tracePt t="65359" x="4529138" y="6186488"/>
          <p14:tracePt t="65516" x="4529138" y="6180138"/>
          <p14:tracePt t="66000" x="4529138" y="6172200"/>
          <p14:tracePt t="66016" x="4565650" y="6172200"/>
          <p14:tracePt t="66021" x="4629150" y="6186488"/>
          <p14:tracePt t="66037" x="4757738" y="6215063"/>
          <p14:tracePt t="66055" x="4808538" y="6215063"/>
          <p14:tracePt t="66060" x="4843463" y="6223000"/>
          <p14:tracePt t="66087" x="4865688" y="6229350"/>
          <p14:tracePt t="66182" x="4872038" y="6229350"/>
          <p14:tracePt t="66186" x="4879975" y="6229350"/>
          <p14:tracePt t="66194" x="4886325" y="6229350"/>
          <p14:tracePt t="66210" x="4894263" y="6229350"/>
          <p14:tracePt t="66235" x="4900613" y="6229350"/>
          <p14:tracePt t="66241" x="4908550" y="6229350"/>
          <p14:tracePt t="66261" x="4914900" y="6229350"/>
          <p14:tracePt t="66278" x="4929188" y="6229350"/>
          <p14:tracePt t="66446" x="4937125" y="6229350"/>
          <p14:tracePt t="68093" x="4937125" y="6223000"/>
          <p14:tracePt t="68098" x="4937125" y="6215063"/>
          <p14:tracePt t="68110" x="4943475" y="6215063"/>
          <p14:tracePt t="68127" x="4943475" y="6200775"/>
          <p14:tracePt t="68144" x="4951413" y="6180138"/>
          <p14:tracePt t="68161" x="4965700" y="6157913"/>
          <p14:tracePt t="68195" x="4979988" y="6151563"/>
          <p14:tracePt t="68212" x="4994275" y="6143625"/>
          <p14:tracePt t="68229" x="5008563" y="6137275"/>
          <p14:tracePt t="68247" x="5014913" y="6129338"/>
          <p14:tracePt t="68265" x="5022850" y="6129338"/>
          <p14:tracePt t="68367" x="5029200" y="6122988"/>
          <p14:tracePt t="68385" x="5043488" y="6122988"/>
          <p14:tracePt t="68392" x="5043488" y="6115050"/>
          <p14:tracePt t="68400" x="5051425" y="6108700"/>
          <p14:tracePt t="68420" x="5057775" y="6108700"/>
          <p14:tracePt t="68435" x="5065713" y="6108700"/>
          <p14:tracePt t="68452" x="5072063" y="6100763"/>
          <p14:tracePt t="68469" x="5094288" y="6100763"/>
          <p14:tracePt t="68487" x="5114925" y="6086475"/>
          <p14:tracePt t="68506" x="5143500" y="6065838"/>
          <p14:tracePt t="68522" x="5157788" y="6057900"/>
          <p14:tracePt t="68539" x="5165725" y="6051550"/>
          <p14:tracePt t="68572" x="5172075" y="6043613"/>
          <p14:tracePt t="68594" x="5172075" y="6037263"/>
          <p14:tracePt t="68610" x="5180013" y="6022975"/>
          <p14:tracePt t="68627" x="5180013" y="6015038"/>
          <p14:tracePt t="68642" x="5180013" y="6008688"/>
          <p14:tracePt t="68661" x="5186363" y="6000750"/>
          <p14:tracePt t="68677" x="5186363" y="5986463"/>
          <p14:tracePt t="68694" x="5186363" y="5972175"/>
          <p14:tracePt t="68711" x="5180013" y="5951538"/>
          <p14:tracePt t="68727" x="5172075" y="5943600"/>
          <p14:tracePt t="68744" x="5165725" y="5937250"/>
          <p14:tracePt t="68761" x="5165725" y="5908675"/>
          <p14:tracePt t="68778" x="5165725" y="5872163"/>
          <p14:tracePt t="68795" x="5143500" y="5708650"/>
          <p14:tracePt t="68812" x="5114925" y="5637213"/>
          <p14:tracePt t="68829" x="5114925" y="5622925"/>
          <p14:tracePt t="68848" x="5108575" y="5622925"/>
          <p14:tracePt t="68865" x="5108575" y="5600700"/>
          <p14:tracePt t="68882" x="5108575" y="5586413"/>
          <p14:tracePt t="68900" x="5108575" y="5572125"/>
          <p14:tracePt t="68917" x="5108575" y="5551488"/>
          <p14:tracePt t="68934" x="5108575" y="5543550"/>
          <p14:tracePt t="68951" x="5108575" y="5537200"/>
          <p14:tracePt t="68968" x="5108575" y="5529263"/>
          <p14:tracePt t="68985" x="5122863" y="5529263"/>
          <p14:tracePt t="69002" x="5129213" y="5522913"/>
          <p14:tracePt t="69018" x="5165725" y="5500688"/>
          <p14:tracePt t="69020" x="5172075" y="5494338"/>
          <p14:tracePt t="69037" x="5180013" y="5494338"/>
          <p14:tracePt t="69116" x="5180013" y="5486400"/>
          <p14:tracePt t="69341" x="5172075" y="5486400"/>
          <p14:tracePt t="69359" x="5165725" y="5486400"/>
          <p14:tracePt t="69364" x="5157788" y="5486400"/>
          <p14:tracePt t="69377" x="5151438" y="5486400"/>
          <p14:tracePt t="69395" x="5137150" y="5486400"/>
          <p14:tracePt t="69412" x="5122863" y="5494338"/>
          <p14:tracePt t="69468" x="5114925" y="5494338"/>
          <p14:tracePt t="69484" x="5100638" y="5494338"/>
          <p14:tracePt t="69492" x="5094288" y="5494338"/>
          <p14:tracePt t="69501" x="5086350" y="5486400"/>
          <p14:tracePt t="69515" x="5072063" y="5472113"/>
          <p14:tracePt t="69532" x="5072063" y="5457825"/>
          <p14:tracePt t="69549" x="5065713" y="5437188"/>
          <p14:tracePt t="69554" x="5065713" y="5422900"/>
          <p14:tracePt t="69568" x="5065713" y="5394325"/>
          <p14:tracePt t="69585" x="5072063" y="5372100"/>
          <p14:tracePt t="69602" x="5072063" y="5357813"/>
          <p14:tracePt t="69619" x="5080000" y="5343525"/>
          <p14:tracePt t="69636" x="5080000" y="5337175"/>
          <p14:tracePt t="69654" x="5094288" y="5322888"/>
          <p14:tracePt t="69670" x="5094288" y="5314950"/>
          <p14:tracePt t="69689" x="5100638" y="5300663"/>
          <p14:tracePt t="69704" x="5100638" y="5294313"/>
          <p14:tracePt t="69722" x="5108575" y="5286375"/>
          <p14:tracePt t="69739" x="5108575" y="5280025"/>
          <p14:tracePt t="69851" x="5114925" y="5286375"/>
          <p14:tracePt t="69861" x="5122863" y="5286375"/>
          <p14:tracePt t="69867" x="5122863" y="5300663"/>
          <p14:tracePt t="69880" x="5151438" y="5322888"/>
          <p14:tracePt t="69893" x="5157788" y="5337175"/>
          <p14:tracePt t="69910" x="5157788" y="5365750"/>
          <p14:tracePt t="69913" x="5165725" y="5365750"/>
          <p14:tracePt t="69928" x="5165725" y="5380038"/>
          <p14:tracePt t="69943" x="5165725" y="5386388"/>
          <p14:tracePt t="70016" x="5157788" y="5386388"/>
          <p14:tracePt t="70046" x="5151438" y="5394325"/>
          <p14:tracePt t="70060" x="5143500" y="5408613"/>
          <p14:tracePt t="70069" x="5129213" y="5429250"/>
          <p14:tracePt t="70080" x="5114925" y="5457825"/>
          <p14:tracePt t="70098" x="5065713" y="5572125"/>
          <p14:tracePt t="70115" x="5051425" y="5643563"/>
          <p14:tracePt t="70131" x="5037138" y="5700713"/>
          <p14:tracePt t="70149" x="5037138" y="5722938"/>
          <p14:tracePt t="70235" x="5029200" y="5722938"/>
          <p14:tracePt t="70255" x="5022850" y="5722938"/>
          <p14:tracePt t="70262" x="5014913" y="5715000"/>
          <p14:tracePt t="70279" x="5008563" y="5715000"/>
          <p14:tracePt t="70286" x="5000625" y="5715000"/>
          <p14:tracePt t="70303" x="4994275" y="5708650"/>
          <p14:tracePt t="70320" x="4986338" y="5694363"/>
          <p14:tracePt t="70337" x="4979988" y="5672138"/>
          <p14:tracePt t="70354" x="4979988" y="5637213"/>
          <p14:tracePt t="70375" x="4965700" y="5600700"/>
          <p14:tracePt t="70388" x="4957763" y="5565775"/>
          <p14:tracePt t="70406" x="4937125" y="5565775"/>
          <p14:tracePt t="70423" x="4922838" y="5551488"/>
          <p14:tracePt t="70440" x="4908550" y="5543550"/>
          <p14:tracePt t="70457" x="4894263" y="5537200"/>
          <p14:tracePt t="70522" x="4886325" y="5537200"/>
          <p14:tracePt t="70530" x="4879975" y="5522913"/>
          <p14:tracePt t="70543" x="4857750" y="5500688"/>
          <p14:tracePt t="70561" x="4822825" y="5480050"/>
          <p14:tracePt t="70579" x="4800600" y="5465763"/>
          <p14:tracePt t="70596" x="4779963" y="5457825"/>
          <p14:tracePt t="70600" x="4772025" y="5457825"/>
          <p14:tracePt t="70689" x="4765675" y="5457825"/>
          <p14:tracePt t="70702" x="4757738" y="5457825"/>
          <p14:tracePt t="70725" x="4751388" y="5457825"/>
          <p14:tracePt t="70734" x="4743450" y="5457825"/>
          <p14:tracePt t="70741" x="4729163" y="5457825"/>
          <p14:tracePt t="70755" x="4714875" y="5457825"/>
          <p14:tracePt t="70766" x="4708525" y="5457825"/>
          <p14:tracePt t="70783" x="4679950" y="5472113"/>
          <p14:tracePt t="70800" x="4665663" y="5472113"/>
          <p14:tracePt t="70817" x="4629150" y="5480050"/>
          <p14:tracePt t="70835" x="4608513" y="5486400"/>
          <p14:tracePt t="70851" x="4594225" y="5494338"/>
          <p14:tracePt t="70868" x="4572000" y="5500688"/>
          <p14:tracePt t="70886" x="4557713" y="5508625"/>
          <p14:tracePt t="70903" x="4529138" y="5514975"/>
          <p14:tracePt t="70923" x="4508500" y="5522913"/>
          <p14:tracePt t="70940" x="4486275" y="5522913"/>
          <p14:tracePt t="70956" x="4471988" y="5529263"/>
          <p14:tracePt t="70959" x="4465638" y="5529263"/>
          <p14:tracePt t="70974" x="4451350" y="5537200"/>
          <p14:tracePt t="70991" x="4443413" y="5537200"/>
          <p14:tracePt t="71008" x="4422775" y="5537200"/>
          <p14:tracePt t="71025" x="4414838" y="5543550"/>
          <p14:tracePt t="71045" x="4379913" y="5551488"/>
          <p14:tracePt t="71057" x="4371975" y="5551488"/>
          <p14:tracePt t="71074" x="4351338" y="5551488"/>
          <p14:tracePt t="71091" x="4343400" y="5557838"/>
          <p14:tracePt t="71108" x="4329113" y="5557838"/>
          <p14:tracePt t="71125" x="4314825" y="5580063"/>
          <p14:tracePt t="71143" x="4308475" y="5586413"/>
          <p14:tracePt t="71160" x="4271963" y="5614988"/>
          <p14:tracePt t="71180" x="4251325" y="5629275"/>
          <p14:tracePt t="71196" x="4222750" y="5651500"/>
          <p14:tracePt t="71214" x="4208463" y="5665788"/>
          <p14:tracePt t="71228" x="4200525" y="5680075"/>
          <p14:tracePt t="71245" x="4200525" y="5686425"/>
          <p14:tracePt t="71262" x="4194175" y="5722938"/>
          <p14:tracePt t="71280" x="4179888" y="5751513"/>
          <p14:tracePt t="71297" x="4165600" y="5794375"/>
          <p14:tracePt t="71314" x="4157663" y="5815013"/>
          <p14:tracePt t="71332" x="4137025" y="5851525"/>
          <p14:tracePt t="71349" x="4129088" y="5872163"/>
          <p14:tracePt t="71365" x="4129088" y="5886450"/>
          <p14:tracePt t="71383" x="4122738" y="5900738"/>
          <p14:tracePt t="71400" x="4114800" y="5915025"/>
          <p14:tracePt t="71417" x="4108450" y="5943600"/>
          <p14:tracePt t="71435" x="4108450" y="5957888"/>
          <p14:tracePt t="71451" x="4100513" y="5972175"/>
          <p14:tracePt t="71469" x="4100513" y="5994400"/>
          <p14:tracePt t="71486" x="4100513" y="6008688"/>
          <p14:tracePt t="71503" x="4108450" y="6022975"/>
          <p14:tracePt t="71520" x="4108450" y="6029325"/>
          <p14:tracePt t="71537" x="4108450" y="6037263"/>
          <p14:tracePt t="71555" x="4108450" y="6043613"/>
          <p14:tracePt t="71560" x="4108450" y="6057900"/>
          <p14:tracePt t="71571" x="4108450" y="6065838"/>
          <p14:tracePt t="71588" x="4108450" y="6086475"/>
          <p14:tracePt t="71606" x="4122738" y="6122988"/>
          <p14:tracePt t="71624" x="4122738" y="6151563"/>
          <p14:tracePt t="71641" x="4122738" y="6172200"/>
          <p14:tracePt t="71658" x="4122738" y="6200775"/>
          <p14:tracePt t="71676" x="4129088" y="6229350"/>
          <p14:tracePt t="71693" x="4143375" y="6237288"/>
          <p14:tracePt t="71710" x="4151313" y="6257925"/>
          <p14:tracePt t="71727" x="4165600" y="6280150"/>
          <p14:tracePt t="71747" x="4179888" y="6308725"/>
          <p14:tracePt t="71762" x="4179888" y="6323013"/>
          <p14:tracePt t="71777" x="4186238" y="6337300"/>
          <p14:tracePt t="71795" x="4214813" y="6351588"/>
          <p14:tracePt t="71811" x="4251325" y="6372225"/>
          <p14:tracePt t="71828" x="4279900" y="6394450"/>
          <p14:tracePt t="71848" x="4357688" y="6437313"/>
          <p14:tracePt t="71865" x="4408488" y="6472238"/>
          <p14:tracePt t="71882" x="4451350" y="6500813"/>
          <p14:tracePt t="71899" x="4479925" y="6529388"/>
          <p14:tracePt t="71915" x="4514850" y="6551613"/>
          <p14:tracePt t="71933" x="4551363" y="6565900"/>
          <p14:tracePt t="71948" x="4572000" y="6572250"/>
          <p14:tracePt t="71950" x="4586288" y="6580188"/>
          <p14:tracePt t="71966" x="4643438" y="6600825"/>
          <p14:tracePt t="71984" x="4665663" y="6600825"/>
          <p14:tracePt t="72003" x="4694238" y="6615113"/>
          <p14:tracePt t="72017" x="4722813" y="6629400"/>
          <p14:tracePt t="72020" x="4743450" y="6637338"/>
          <p14:tracePt t="72036" x="4779963" y="6637338"/>
          <p14:tracePt t="72053" x="4808538" y="6637338"/>
          <p14:tracePt t="72070" x="4865688" y="6643688"/>
          <p14:tracePt t="72087" x="4922838" y="6637338"/>
          <p14:tracePt t="72104" x="4957763" y="6629400"/>
          <p14:tracePt t="72122" x="5022850" y="6608763"/>
          <p14:tracePt t="72139" x="5051425" y="6594475"/>
          <p14:tracePt t="72156" x="5065713" y="6594475"/>
          <p14:tracePt t="72174" x="5080000" y="6580188"/>
          <p14:tracePt t="72190" x="5100638" y="6557963"/>
          <p14:tracePt t="72205" x="5137150" y="6515100"/>
          <p14:tracePt t="72207" x="5143500" y="6500813"/>
          <p14:tracePt t="72222" x="5151438" y="6480175"/>
          <p14:tracePt t="72239" x="5194300" y="6400800"/>
          <p14:tracePt t="72256" x="5200650" y="6380163"/>
          <p14:tracePt t="72274" x="5200650" y="6357938"/>
          <p14:tracePt t="72292" x="5214938" y="6323013"/>
          <p14:tracePt t="72308" x="5214938" y="6286500"/>
          <p14:tracePt t="72325" x="5214938" y="6237288"/>
          <p14:tracePt t="72344" x="5214938" y="6194425"/>
          <p14:tracePt t="72359" x="5186363" y="6122988"/>
          <p14:tracePt t="72377" x="5165725" y="6072188"/>
          <p14:tracePt t="72394" x="5157788" y="6051550"/>
          <p14:tracePt t="72397" x="5143500" y="6037263"/>
          <p14:tracePt t="72411" x="5143500" y="6000750"/>
          <p14:tracePt t="72428" x="5143500" y="5980113"/>
          <p14:tracePt t="72446" x="5143500" y="5957888"/>
          <p14:tracePt t="72463" x="5129213" y="5937250"/>
          <p14:tracePt t="72480" x="5108575" y="5894388"/>
          <p14:tracePt t="72497" x="5094288" y="5872163"/>
          <p14:tracePt t="72514" x="5086350" y="5843588"/>
          <p14:tracePt t="72531" x="5080000" y="5815013"/>
          <p14:tracePt t="72548" x="5072063" y="5786438"/>
          <p14:tracePt t="72554" x="5065713" y="5780088"/>
          <p14:tracePt t="72565" x="5051425" y="5765800"/>
          <p14:tracePt t="72583" x="5014913" y="5729288"/>
          <p14:tracePt t="72599" x="4979988" y="5708650"/>
          <p14:tracePt t="72616" x="4937125" y="5686425"/>
          <p14:tracePt t="72634" x="4894263" y="5665788"/>
          <p14:tracePt t="72652" x="4857750" y="5643563"/>
          <p14:tracePt t="72670" x="4843463" y="5643563"/>
          <p14:tracePt t="74055" x="4865688" y="5643563"/>
          <p14:tracePt t="74064" x="4879975" y="5643563"/>
          <p14:tracePt t="74077" x="4922838" y="5651500"/>
          <p14:tracePt t="74094" x="4994275" y="5672138"/>
          <p14:tracePt t="74109" x="5065713" y="5680075"/>
          <p14:tracePt t="74127" x="5165725" y="5708650"/>
          <p14:tracePt t="74143" x="5365750" y="5737225"/>
          <p14:tracePt t="74159" x="5451475" y="5751513"/>
          <p14:tracePt t="74176" x="5537200" y="5786438"/>
          <p14:tracePt t="74193" x="5608638" y="5800725"/>
          <p14:tracePt t="74213" x="5629275" y="5800725"/>
          <p14:tracePt t="74229" x="5643563" y="5800725"/>
          <p14:tracePt t="74291" x="5651500" y="5800725"/>
          <p14:tracePt t="74298" x="5657850" y="5800725"/>
          <p14:tracePt t="74310" x="5665788" y="5800725"/>
          <p14:tracePt t="74317" x="5672138" y="5800725"/>
          <p14:tracePt t="74330" x="5694363" y="5800725"/>
          <p14:tracePt t="74348" x="5715000" y="5800725"/>
          <p14:tracePt t="74365" x="5729288" y="5800725"/>
          <p14:tracePt t="74382" x="5765800" y="5808663"/>
          <p14:tracePt t="74400" x="5800725" y="5808663"/>
          <p14:tracePt t="74416" x="5829300" y="5808663"/>
          <p14:tracePt t="74417" x="5837238" y="5808663"/>
          <p14:tracePt t="74433" x="5843588" y="5800725"/>
          <p14:tracePt t="74497" x="5851525" y="5786438"/>
          <p14:tracePt t="74505" x="5872163" y="5772150"/>
          <p14:tracePt t="74513" x="5886450" y="5765800"/>
          <p14:tracePt t="74523" x="5894388" y="5757863"/>
          <p14:tracePt t="74537" x="5900738" y="5743575"/>
          <p14:tracePt t="74552" x="5908675" y="5708650"/>
          <p14:tracePt t="74572" x="5908675" y="5700713"/>
          <p14:tracePt t="74590" x="5908675" y="5686425"/>
          <p14:tracePt t="74685" x="5908675" y="5680075"/>
          <p14:tracePt t="74692" x="5900738" y="5665788"/>
          <p14:tracePt t="74701" x="5886450" y="5657850"/>
          <p14:tracePt t="74710" x="5872163" y="5657850"/>
          <p14:tracePt t="74725" x="5851525" y="5643563"/>
          <p14:tracePt t="74742" x="5837238" y="5637213"/>
          <p14:tracePt t="74760" x="5829300" y="5629275"/>
          <p14:tracePt t="74868" x="5822950" y="5622925"/>
          <p14:tracePt t="74887" x="5808663" y="5614988"/>
          <p14:tracePt t="74903" x="5800725" y="5614988"/>
          <p14:tracePt t="74919" x="5786438" y="5614988"/>
          <p14:tracePt t="74927" x="5780088" y="5608638"/>
          <p14:tracePt t="74935" x="5765800" y="5608638"/>
          <p14:tracePt t="74947" x="5751513" y="5600700"/>
          <p14:tracePt t="74964" x="5722938" y="5600700"/>
          <p14:tracePt t="74982" x="5680075" y="5600700"/>
          <p14:tracePt t="75000" x="5657850" y="5600700"/>
          <p14:tracePt t="75018" x="5643563" y="5600700"/>
          <p14:tracePt t="75036" x="5614988" y="5608638"/>
          <p14:tracePt t="75052" x="5600700" y="5622925"/>
          <p14:tracePt t="75057" x="5594350" y="5622925"/>
          <p14:tracePt t="75069" x="5586413" y="5637213"/>
          <p14:tracePt t="75086" x="5543550" y="5637213"/>
          <p14:tracePt t="75102" x="5522913" y="5643563"/>
          <p14:tracePt t="75119" x="5508625" y="5657850"/>
          <p14:tracePt t="75135" x="5486400" y="5680075"/>
          <p14:tracePt t="75153" x="5480050" y="5686425"/>
          <p14:tracePt t="75170" x="5465763" y="5708650"/>
          <p14:tracePt t="75187" x="5451475" y="5722938"/>
          <p14:tracePt t="75204" x="5429250" y="5743575"/>
          <p14:tracePt t="75223" x="5394325" y="5780088"/>
          <p14:tracePt t="75240" x="5372100" y="5808663"/>
          <p14:tracePt t="75257" x="5357813" y="5837238"/>
          <p14:tracePt t="75274" x="5351463" y="5872163"/>
          <p14:tracePt t="75291" x="5337175" y="5922963"/>
          <p14:tracePt t="75308" x="5337175" y="5994400"/>
          <p14:tracePt t="75309" x="5337175" y="6015038"/>
          <p14:tracePt t="75324" x="5343525" y="6057900"/>
          <p14:tracePt t="75343" x="5357813" y="6094413"/>
          <p14:tracePt t="75360" x="5365750" y="6137275"/>
          <p14:tracePt t="75375" x="5386388" y="6186488"/>
          <p14:tracePt t="75393" x="5400675" y="6215063"/>
          <p14:tracePt t="75410" x="5429250" y="6257925"/>
          <p14:tracePt t="75427" x="5451475" y="6294438"/>
          <p14:tracePt t="75445" x="5465763" y="6329363"/>
          <p14:tracePt t="75461" x="5480050" y="6357938"/>
          <p14:tracePt t="75478" x="5508625" y="6386513"/>
          <p14:tracePt t="75497" x="5557838" y="6429375"/>
          <p14:tracePt t="75512" x="5586413" y="6451600"/>
          <p14:tracePt t="75530" x="5637213" y="6480175"/>
          <p14:tracePt t="75547" x="5694363" y="6486525"/>
          <p14:tracePt t="75552" x="5715000" y="6486525"/>
          <p14:tracePt t="75564" x="5751513" y="6494463"/>
          <p14:tracePt t="75582" x="5808663" y="6500813"/>
          <p14:tracePt t="75599" x="5837238" y="6500813"/>
          <p14:tracePt t="75616" x="5894388" y="6486525"/>
          <p14:tracePt t="75633" x="5943600" y="6429375"/>
          <p14:tracePt t="75650" x="5986463" y="6380163"/>
          <p14:tracePt t="75667" x="6008688" y="6315075"/>
          <p14:tracePt t="75686" x="6037263" y="6237288"/>
          <p14:tracePt t="75701" x="6037263" y="6137275"/>
          <p14:tracePt t="75718" x="6043613" y="6037263"/>
          <p14:tracePt t="75737" x="6022975" y="5922963"/>
          <p14:tracePt t="75755" x="6000750" y="5872163"/>
          <p14:tracePt t="75770" x="5986463" y="5851525"/>
          <p14:tracePt t="75787" x="5972175" y="5829300"/>
          <p14:tracePt t="75805" x="5943600" y="5815013"/>
          <p14:tracePt t="75822" x="5908675" y="5800725"/>
          <p14:tracePt t="75839" x="5886450" y="5772150"/>
          <p14:tracePt t="75855" x="5851525" y="5715000"/>
          <p14:tracePt t="75873" x="5829300" y="5694363"/>
          <p14:tracePt t="75890" x="5815013" y="5665788"/>
          <p14:tracePt t="75907" x="5815013" y="5657850"/>
          <p14:tracePt t="75924" x="5808663" y="5657850"/>
          <p14:tracePt t="76094" x="5800725" y="5657850"/>
          <p14:tracePt t="76101" x="5794375" y="5657850"/>
          <p14:tracePt t="76114" x="5765800" y="5665788"/>
          <p14:tracePt t="76132" x="5757863" y="5680075"/>
          <p14:tracePt t="76149" x="5737225" y="5700713"/>
          <p14:tracePt t="76166" x="5715000" y="5737225"/>
          <p14:tracePt t="76183" x="5700713" y="5772150"/>
          <p14:tracePt t="76200" x="5700713" y="5780088"/>
          <p14:tracePt t="76218" x="5694363" y="5794375"/>
          <p14:tracePt t="76236" x="5694363" y="5800725"/>
          <p14:tracePt t="76251" x="5694363" y="5808663"/>
          <p14:tracePt t="76269" x="5680075" y="5829300"/>
          <p14:tracePt t="76284" x="5672138" y="5843588"/>
          <p14:tracePt t="76286" x="5665788" y="5843588"/>
          <p14:tracePt t="76301" x="5665788" y="5851525"/>
          <p14:tracePt t="76335" x="5657850" y="5857875"/>
          <p14:tracePt t="76554" x="5657850" y="5851525"/>
          <p14:tracePt t="76559" x="5657850" y="5843588"/>
          <p14:tracePt t="76575" x="5657850" y="5837238"/>
          <p14:tracePt t="76592" x="5657850" y="5829300"/>
          <p14:tracePt t="76711" x="5657850" y="5822950"/>
          <p14:tracePt t="77731" x="5657850" y="5829300"/>
          <p14:tracePt t="77739" x="5657850" y="5837238"/>
          <p14:tracePt t="77747" x="5651500" y="5837238"/>
          <p14:tracePt t="77757" x="5643563" y="5837238"/>
          <p14:tracePt t="77775" x="5637213" y="5843588"/>
          <p14:tracePt t="77792" x="5600700" y="5886450"/>
          <p14:tracePt t="77811" x="5580063" y="5908675"/>
          <p14:tracePt t="77828" x="5565775" y="5922963"/>
          <p14:tracePt t="77844" x="5543550" y="5943600"/>
          <p14:tracePt t="77862" x="5537200" y="5951538"/>
          <p14:tracePt t="77879" x="5537200" y="5965825"/>
          <p14:tracePt t="77896" x="5522913" y="5980113"/>
          <p14:tracePt t="77914" x="5514975" y="5994400"/>
          <p14:tracePt t="77931" x="5508625" y="6022975"/>
          <p14:tracePt t="77947" x="5480050" y="6043613"/>
          <p14:tracePt t="77963" x="5457825" y="6065838"/>
          <p14:tracePt t="77981" x="5422900" y="6086475"/>
          <p14:tracePt t="77998" x="5414963" y="6108700"/>
          <p14:tracePt t="78015" x="5394325" y="6129338"/>
          <p14:tracePt t="78033" x="5380038" y="6137275"/>
          <p14:tracePt t="78049" x="5357813" y="6165850"/>
          <p14:tracePt t="78068" x="5343525" y="6172200"/>
          <p14:tracePt t="78085" x="5337175" y="6194425"/>
          <p14:tracePt t="78102" x="5337175" y="6200775"/>
          <p14:tracePt t="78360" x="5343525" y="6200775"/>
          <p14:tracePt t="78373" x="5351463" y="6200775"/>
          <p14:tracePt t="78384" x="5357813" y="6200775"/>
          <p14:tracePt t="78391" x="5365750" y="6194425"/>
          <p14:tracePt t="78411" x="5386388" y="6194425"/>
          <p14:tracePt t="78428" x="5422900" y="6194425"/>
          <p14:tracePt t="78446" x="5472113" y="6215063"/>
          <p14:tracePt t="78461" x="5572125" y="6215063"/>
          <p14:tracePt t="78477" x="5657850" y="6215063"/>
          <p14:tracePt t="78494" x="5743575" y="6215063"/>
          <p14:tracePt t="78512" x="5815013" y="6223000"/>
          <p14:tracePt t="78528" x="5822950" y="6229350"/>
          <p14:tracePt t="78546" x="5829300" y="6229350"/>
          <p14:tracePt t="78575" x="5837238" y="6229350"/>
          <p14:tracePt t="78600" x="5851525" y="6229350"/>
          <p14:tracePt t="78609" x="5857875" y="6229350"/>
          <p14:tracePt t="78615" x="5880100" y="6237288"/>
          <p14:tracePt t="78632" x="5886450" y="6237288"/>
          <p14:tracePt t="78649" x="5900738" y="6237288"/>
          <p14:tracePt t="78666" x="5908675" y="6237288"/>
          <p14:tracePt t="78683" x="5929313" y="6243638"/>
          <p14:tracePt t="78700" x="5937250" y="6243638"/>
          <p14:tracePt t="79091" x="5922963" y="6243638"/>
          <p14:tracePt t="79098" x="5908675" y="6243638"/>
          <p14:tracePt t="79107" x="5894388" y="6243638"/>
          <p14:tracePt t="79115" x="5872163" y="6243638"/>
          <p14:tracePt t="79128" x="5829300" y="6237288"/>
          <p14:tracePt t="79146" x="5772150" y="6237288"/>
          <p14:tracePt t="79163" x="5729288" y="6223000"/>
          <p14:tracePt t="79180" x="5694363" y="6208713"/>
          <p14:tracePt t="79199" x="5629275" y="6208713"/>
          <p14:tracePt t="79215" x="5572125" y="6208713"/>
          <p14:tracePt t="79232" x="5522913" y="6200775"/>
          <p14:tracePt t="79248" x="5480050" y="6194425"/>
          <p14:tracePt t="79266" x="5465763" y="6194425"/>
          <p14:tracePt t="79285" x="5457825" y="6194425"/>
          <p14:tracePt t="79359" x="5451475" y="6194425"/>
          <p14:tracePt t="79373" x="5443538" y="6194425"/>
          <p14:tracePt t="79381" x="5437188" y="6194425"/>
          <p14:tracePt t="79387" x="5429250" y="6194425"/>
          <p14:tracePt t="79404" x="5422900" y="6194425"/>
          <p14:tracePt t="81584" x="5422900" y="6186488"/>
          <p14:tracePt t="81601" x="5422900" y="6180138"/>
          <p14:tracePt t="81608" x="5422900" y="6172200"/>
          <p14:tracePt t="81614" x="5422900" y="6165850"/>
          <p14:tracePt t="81632" x="5422900" y="6151563"/>
          <p14:tracePt t="81649" x="5422900" y="6129338"/>
          <p14:tracePt t="81667" x="5422900" y="6100763"/>
          <p14:tracePt t="81684" x="5414963" y="6080125"/>
          <p14:tracePt t="81702" x="5414963" y="6043613"/>
          <p14:tracePt t="81717" x="5408613" y="6022975"/>
          <p14:tracePt t="81733" x="5400675" y="5972175"/>
          <p14:tracePt t="81750" x="5394325" y="5915025"/>
          <p14:tracePt t="81768" x="5372100" y="5857875"/>
          <p14:tracePt t="81785" x="5365750" y="5851525"/>
          <p14:tracePt t="81803" x="5357813" y="5822950"/>
          <p14:tracePt t="81819" x="5351463" y="5800725"/>
          <p14:tracePt t="81837" x="5351463" y="5786438"/>
          <p14:tracePt t="81853" x="5351463" y="5780088"/>
          <p14:tracePt t="81871" x="5351463" y="5765800"/>
          <p14:tracePt t="81888" x="5351463" y="5751513"/>
          <p14:tracePt t="81905" x="5343525" y="5722938"/>
          <p14:tracePt t="81922" x="5322888" y="5700713"/>
          <p14:tracePt t="81939" x="5308600" y="5686425"/>
          <p14:tracePt t="81956" x="5286375" y="5651500"/>
          <p14:tracePt t="81974" x="5280025" y="5637213"/>
          <p14:tracePt t="81990" x="5280025" y="5629275"/>
          <p14:tracePt t="82008" x="5280025" y="5608638"/>
          <p14:tracePt t="82027" x="5280025" y="5586413"/>
          <p14:tracePt t="82044" x="5280025" y="5565775"/>
          <p14:tracePt t="82061" x="5272088" y="5551488"/>
          <p14:tracePt t="82078" x="5265738" y="5543550"/>
          <p14:tracePt t="82097" x="5265738" y="5529263"/>
          <p14:tracePt t="82112" x="5265738" y="5508625"/>
          <p14:tracePt t="82129" x="5257800" y="5500688"/>
          <p14:tracePt t="82202" x="5257800" y="5494338"/>
          <p14:tracePt t="82210" x="5257800" y="5486400"/>
          <p14:tracePt t="82218" x="5257800" y="5480050"/>
          <p14:tracePt t="82230" x="5257800" y="5465763"/>
          <p14:tracePt t="82248" x="5251450" y="5457825"/>
          <p14:tracePt t="82380" x="5243513" y="5451475"/>
          <p14:tracePt t="82402" x="5243513" y="5443538"/>
          <p14:tracePt t="82435" x="5243513" y="5437188"/>
          <p14:tracePt t="82473" x="5243513" y="5429250"/>
          <p14:tracePt t="82497" x="5243513" y="5422900"/>
          <p14:tracePt t="82668" x="5243513" y="5414963"/>
          <p14:tracePt t="82677" x="5243513" y="5408613"/>
          <p14:tracePt t="82699" x="5243513" y="5400675"/>
          <p14:tracePt t="82857" x="5237163" y="5400675"/>
          <p14:tracePt t="82864" x="5237163" y="5408613"/>
          <p14:tracePt t="82873" x="5222875" y="5408613"/>
          <p14:tracePt t="82889" x="5208588" y="5414963"/>
          <p14:tracePt t="82900" x="5194300" y="5422900"/>
          <p14:tracePt t="82918" x="5137150" y="5457825"/>
          <p14:tracePt t="82933" x="5122863" y="5465763"/>
          <p14:tracePt t="82950" x="5108575" y="5465763"/>
          <p14:tracePt t="82967" x="5086350" y="5472113"/>
          <p14:tracePt t="82985" x="5080000" y="5480050"/>
          <p14:tracePt t="83002" x="5072063" y="5494338"/>
          <p14:tracePt t="83021" x="5051425" y="5508625"/>
          <p14:tracePt t="83036" x="5037138" y="5514975"/>
          <p14:tracePt t="83054" x="5014913" y="5543550"/>
          <p14:tracePt t="83058" x="5008563" y="5551488"/>
          <p14:tracePt t="83072" x="5000625" y="5557838"/>
          <p14:tracePt t="83090" x="4986338" y="5580063"/>
          <p14:tracePt t="83106" x="4979988" y="5594350"/>
          <p14:tracePt t="83124" x="4972050" y="5608638"/>
          <p14:tracePt t="83140" x="4965700" y="5614988"/>
          <p14:tracePt t="83157" x="4951413" y="5637213"/>
          <p14:tracePt t="83175" x="4937125" y="5657850"/>
          <p14:tracePt t="83190" x="4914900" y="5680075"/>
          <p14:tracePt t="83207" x="4900613" y="5694363"/>
          <p14:tracePt t="83225" x="4894263" y="5700713"/>
          <p14:tracePt t="83242" x="4886325" y="5708650"/>
          <p14:tracePt t="83276" x="4886325" y="5715000"/>
          <p14:tracePt t="83293" x="4879975" y="5715000"/>
          <p14:tracePt t="83677" x="4894263" y="5694363"/>
          <p14:tracePt t="83682" x="4922838" y="5672138"/>
          <p14:tracePt t="83690" x="4937125" y="5665788"/>
          <p14:tracePt t="83704" x="4965700" y="5629275"/>
          <p14:tracePt t="83721" x="5014913" y="5614988"/>
          <p14:tracePt t="83738" x="5037138" y="5608638"/>
          <p14:tracePt t="83756" x="5043488" y="5594350"/>
          <p14:tracePt t="83775" x="5051425" y="5572125"/>
          <p14:tracePt t="83792" x="5065713" y="5557838"/>
          <p14:tracePt t="83809" x="5080000" y="5522913"/>
          <p14:tracePt t="83826" x="5108575" y="5500688"/>
          <p14:tracePt t="83843" x="5122863" y="5486400"/>
          <p14:tracePt t="83859" x="5129213" y="5480050"/>
          <p14:tracePt t="83861" x="5129213" y="5472113"/>
          <p14:tracePt t="83894" x="5137150" y="5465763"/>
          <p14:tracePt t="83941" x="5137150" y="5457825"/>
          <p14:tracePt t="83949" x="5143500" y="5457825"/>
          <p14:tracePt t="83965" x="5151438" y="5443538"/>
          <p14:tracePt t="83979" x="5157788" y="5443538"/>
          <p14:tracePt t="83996" x="5165725" y="5437188"/>
          <p14:tracePt t="84014" x="5172075" y="5437188"/>
          <p14:tracePt t="84147" x="5172075" y="5443538"/>
          <p14:tracePt t="84156" x="5165725" y="5451475"/>
          <p14:tracePt t="84170" x="5151438" y="5472113"/>
          <p14:tracePt t="84186" x="5137150" y="5522913"/>
          <p14:tracePt t="84203" x="5122863" y="5543550"/>
          <p14:tracePt t="84220" x="5100638" y="5565775"/>
          <p14:tracePt t="84235" x="5086350" y="5594350"/>
          <p14:tracePt t="84239" x="5086350" y="5600700"/>
          <p14:tracePt t="84253" x="5072063" y="5608638"/>
          <p14:tracePt t="84270" x="5057775" y="5622925"/>
          <p14:tracePt t="84287" x="5029200" y="5643563"/>
          <p14:tracePt t="84309" x="4994275" y="5694363"/>
          <p14:tracePt t="84324" x="4951413" y="5715000"/>
          <p14:tracePt t="84341" x="4929188" y="5729288"/>
          <p14:tracePt t="84355" x="4879975" y="5765800"/>
          <p14:tracePt t="84373" x="4857750" y="5772150"/>
          <p14:tracePt t="84390" x="4843463" y="5780088"/>
          <p14:tracePt t="84409" x="4829175" y="5786438"/>
          <p14:tracePt t="84426" x="4814888" y="5786438"/>
          <p14:tracePt t="84443" x="4794250" y="5794375"/>
          <p14:tracePt t="84459" x="4786313" y="5800725"/>
          <p14:tracePt t="84475" x="4772025" y="5800725"/>
          <p14:tracePt t="84492" x="4757738" y="5808663"/>
          <p14:tracePt t="84509" x="4751388" y="5808663"/>
          <p14:tracePt t="84568" x="4743450" y="5815013"/>
          <p14:tracePt t="84981" x="4751388" y="5815013"/>
          <p14:tracePt t="84997" x="4757738" y="5808663"/>
          <p14:tracePt t="85010" x="4765675" y="5808663"/>
          <p14:tracePt t="85043" x="4772025" y="5808663"/>
          <p14:tracePt t="85224" x="4765675" y="5815013"/>
          <p14:tracePt t="85232" x="4757738" y="5822950"/>
          <p14:tracePt t="85239" x="4737100" y="5829300"/>
          <p14:tracePt t="85247" x="4737100" y="5837238"/>
          <p14:tracePt t="85264" x="4729163" y="5843588"/>
          <p14:tracePt t="85281" x="4708525" y="5851525"/>
          <p14:tracePt t="85298" x="4694238" y="5865813"/>
          <p14:tracePt t="85315" x="4665663" y="5880100"/>
          <p14:tracePt t="85332" x="4651375" y="5908675"/>
          <p14:tracePt t="85353" x="4629150" y="5929313"/>
          <p14:tracePt t="85367" x="4622800" y="5937250"/>
          <p14:tracePt t="85385" x="4614863" y="5943600"/>
          <p14:tracePt t="85401" x="4614863" y="5951538"/>
          <p14:tracePt t="85418" x="4608513" y="5951538"/>
          <p14:tracePt t="85437" x="4608513" y="5965825"/>
          <p14:tracePt t="85453" x="4594225" y="5980113"/>
          <p14:tracePt t="85469" x="4594225" y="5986463"/>
          <p14:tracePt t="85488" x="4586288" y="6000750"/>
          <p14:tracePt t="85503" x="4586288" y="6015038"/>
          <p14:tracePt t="85521" x="4579938" y="6022975"/>
          <p14:tracePt t="85538" x="4572000" y="6037263"/>
          <p14:tracePt t="85572" x="4565650" y="6043613"/>
          <p14:tracePt t="85591" x="4565650" y="6057900"/>
          <p14:tracePt t="85628" x="4565650" y="6072188"/>
          <p14:tracePt t="85643" x="4557713" y="6072188"/>
          <p14:tracePt t="85658" x="4557713" y="6094413"/>
          <p14:tracePt t="85675" x="4557713" y="6100763"/>
          <p14:tracePt t="85699" x="4557713" y="6108700"/>
          <p14:tracePt t="85714" x="4557713" y="6115050"/>
          <p14:tracePt t="85739" x="4557713" y="6122988"/>
          <p14:tracePt t="85755" x="4551363" y="6129338"/>
          <p14:tracePt t="85761" x="4543425" y="6137275"/>
          <p14:tracePt t="85778" x="4543425" y="6143625"/>
          <p14:tracePt t="85795" x="4543425" y="6151563"/>
          <p14:tracePt t="85839" x="4543425" y="6157913"/>
          <p14:tracePt t="85881" x="4537075" y="6157913"/>
          <p14:tracePt t="85896" x="4537075" y="6165850"/>
          <p14:tracePt t="85941" x="4529138" y="6165850"/>
          <p14:tracePt t="86481" x="4537075" y="6165850"/>
          <p14:tracePt t="86488" x="4551363" y="6165850"/>
          <p14:tracePt t="86497" x="4557713" y="6165850"/>
          <p14:tracePt t="86519" x="4594225" y="6165850"/>
          <p14:tracePt t="86534" x="4614863" y="6157913"/>
          <p14:tracePt t="86551" x="4637088" y="6157913"/>
          <p14:tracePt t="86568" x="4651375" y="6151563"/>
          <p14:tracePt t="86585" x="4672013" y="6151563"/>
          <p14:tracePt t="86602" x="4700588" y="6143625"/>
          <p14:tracePt t="86617" x="4737100" y="6143625"/>
          <p14:tracePt t="86620" x="4751388" y="6137275"/>
          <p14:tracePt t="86636" x="4772025" y="6137275"/>
          <p14:tracePt t="86652" x="4808538" y="6137275"/>
          <p14:tracePt t="86669" x="4857750" y="6143625"/>
          <p14:tracePt t="86686" x="4922838" y="6151563"/>
          <p14:tracePt t="86704" x="5022850" y="6165850"/>
          <p14:tracePt t="86723" x="5072063" y="6165850"/>
          <p14:tracePt t="86738" x="5086350" y="6165850"/>
          <p14:tracePt t="86996" x="5086350" y="6172200"/>
          <p14:tracePt t="87068" x="5086350" y="6180138"/>
          <p14:tracePt t="87090" x="5080000" y="6180138"/>
          <p14:tracePt t="87097" x="5072063" y="6180138"/>
          <p14:tracePt t="87105" x="5065713" y="6186488"/>
          <p14:tracePt t="87115" x="5065713" y="6194425"/>
          <p14:tracePt t="87132" x="5065713" y="6200775"/>
          <p14:tracePt t="87156" x="5065713" y="6208713"/>
          <p14:tracePt t="87168" x="5057775" y="6208713"/>
          <p14:tracePt t="87219" x="5057775" y="6215063"/>
          <p14:tracePt t="88623" x="5057775" y="6208713"/>
          <p14:tracePt t="88631" x="5086350" y="6208713"/>
          <p14:tracePt t="88641" x="5122863" y="6200775"/>
          <p14:tracePt t="88659" x="5194300" y="6180138"/>
          <p14:tracePt t="88675" x="5251450" y="6157913"/>
          <p14:tracePt t="88693" x="5286375" y="6129338"/>
          <p14:tracePt t="88710" x="5308600" y="6086475"/>
          <p14:tracePt t="88725" x="5322888" y="6065838"/>
          <p14:tracePt t="88743" x="5343525" y="6029325"/>
          <p14:tracePt t="88760" x="5365750" y="6015038"/>
          <p14:tracePt t="88777" x="5372100" y="6000750"/>
          <p14:tracePt t="88796" x="5380038" y="5986463"/>
          <p14:tracePt t="88813" x="5400675" y="5972175"/>
          <p14:tracePt t="88830" x="5437188" y="5943600"/>
          <p14:tracePt t="88847" x="5443538" y="5937250"/>
          <p14:tracePt t="88865" x="5457825" y="5929313"/>
          <p14:tracePt t="88880" x="5457825" y="5915025"/>
          <p14:tracePt t="88897" x="5472113" y="5908675"/>
          <p14:tracePt t="88914" x="5494338" y="5886450"/>
          <p14:tracePt t="88932" x="5543550" y="5872163"/>
          <p14:tracePt t="88949" x="5572125" y="5865813"/>
          <p14:tracePt t="88966" x="5622925" y="5857875"/>
          <p14:tracePt t="88983" x="5672138" y="5851525"/>
          <p14:tracePt t="89000" x="5700713" y="5851525"/>
          <p14:tracePt t="89017" x="5708650" y="5851525"/>
          <p14:tracePt t="89182" x="5708650" y="5865813"/>
          <p14:tracePt t="89191" x="5708650" y="5880100"/>
          <p14:tracePt t="89199" x="5708650" y="5900738"/>
          <p14:tracePt t="89208" x="5708650" y="5922963"/>
          <p14:tracePt t="89224" x="5686425" y="5986463"/>
          <p14:tracePt t="89239" x="5651500" y="6065838"/>
          <p14:tracePt t="89257" x="5608638" y="6108700"/>
          <p14:tracePt t="89274" x="5580063" y="6137275"/>
          <p14:tracePt t="89293" x="5543550" y="6172200"/>
          <p14:tracePt t="89310" x="5514975" y="6180138"/>
          <p14:tracePt t="89327" x="5494338" y="6194425"/>
          <p14:tracePt t="89342" x="5472113" y="6208713"/>
          <p14:tracePt t="89362" x="5443538" y="6229350"/>
          <p14:tracePt t="89378" x="5429250" y="6237288"/>
          <p14:tracePt t="89394" x="5400675" y="6243638"/>
          <p14:tracePt t="89411" x="5386388" y="6251575"/>
          <p14:tracePt t="89445" x="5380038" y="6257925"/>
          <p14:tracePt t="91376" x="5380038" y="6251575"/>
          <p14:tracePt t="91511" x="5380038" y="6243638"/>
          <p14:tracePt t="91529" x="5380038" y="6237288"/>
          <p14:tracePt t="91536" x="5380038" y="6229350"/>
          <p14:tracePt t="91557" x="5380038" y="6223000"/>
          <p14:tracePt t="91566" x="5380038" y="6215063"/>
          <p14:tracePt t="91591" x="5380038" y="6208713"/>
          <p14:tracePt t="91607" x="5380038" y="6200775"/>
          <p14:tracePt t="91623" x="5372100" y="6200775"/>
          <p14:tracePt t="91653" x="5372100" y="6194425"/>
          <p14:tracePt t="91731" x="5372100" y="6186488"/>
          <p14:tracePt t="91787" x="5372100" y="6180138"/>
          <p14:tracePt t="94621" x="5372100" y="6165850"/>
          <p14:tracePt t="94637" x="5372100" y="6151563"/>
          <p14:tracePt t="94647" x="5372100" y="6143625"/>
          <p14:tracePt t="94659" x="5365750" y="6115050"/>
          <p14:tracePt t="94672" x="5365750" y="6108700"/>
          <p14:tracePt t="94691" x="5357813" y="6072188"/>
          <p14:tracePt t="94708" x="5357813" y="6065838"/>
          <p14:tracePt t="94725" x="5357813" y="6051550"/>
          <p14:tracePt t="94742" x="5357813" y="6029325"/>
          <p14:tracePt t="94760" x="5351463" y="6008688"/>
          <p14:tracePt t="94777" x="5351463" y="5994400"/>
          <p14:tracePt t="94794" x="5351463" y="5980113"/>
          <p14:tracePt t="94811" x="5351463" y="5972175"/>
          <p14:tracePt t="94828" x="5351463" y="5957888"/>
          <p14:tracePt t="94845" x="5343525" y="5922963"/>
          <p14:tracePt t="94862" x="5329238" y="5900738"/>
          <p14:tracePt t="94879" x="5314950" y="5865813"/>
          <p14:tracePt t="94897" x="5308600" y="5851525"/>
          <p14:tracePt t="94914" x="5286375" y="5829300"/>
          <p14:tracePt t="94930" x="5280025" y="5808663"/>
          <p14:tracePt t="94932" x="5272088" y="5800725"/>
          <p14:tracePt t="94946" x="5272088" y="5780088"/>
          <p14:tracePt t="94964" x="5257800" y="5757863"/>
          <p14:tracePt t="94981" x="5257800" y="5751513"/>
          <p14:tracePt t="94998" x="5243513" y="5743575"/>
          <p14:tracePt t="95015" x="5243513" y="5737225"/>
          <p14:tracePt t="95033" x="5237163" y="5729288"/>
          <p14:tracePt t="95049" x="5229225" y="5715000"/>
          <p14:tracePt t="95067" x="5229225" y="5700713"/>
          <p14:tracePt t="95084" x="5214938" y="5686425"/>
          <p14:tracePt t="95101" x="5214938" y="5672138"/>
          <p14:tracePt t="95118" x="5208588" y="5672138"/>
          <p14:tracePt t="95135" x="5200650" y="5657850"/>
          <p14:tracePt t="95169" x="5186363" y="5637213"/>
          <p14:tracePt t="95187" x="5180013" y="5600700"/>
          <p14:tracePt t="95203" x="5172075" y="5557838"/>
          <p14:tracePt t="95220" x="5165725" y="5537200"/>
          <p14:tracePt t="95237" x="5165725" y="5514975"/>
          <p14:tracePt t="95255" x="5165725" y="5508625"/>
          <p14:tracePt t="95272" x="5165725" y="5500688"/>
          <p14:tracePt t="95290" x="5165725" y="5486400"/>
          <p14:tracePt t="95354" x="5165725" y="5480050"/>
          <p14:tracePt t="95371" x="5165725" y="5472113"/>
          <p14:tracePt t="95380" x="5165725" y="5465763"/>
          <p14:tracePt t="95393" x="5165725" y="5451475"/>
          <p14:tracePt t="95411" x="5165725" y="5437188"/>
          <p14:tracePt t="95429" x="5165725" y="5422900"/>
          <p14:tracePt t="95450" x="5165725" y="5414963"/>
          <p14:tracePt t="95486" x="5172075" y="5414963"/>
          <p14:tracePt t="95519" x="5172075" y="5408613"/>
          <p14:tracePt t="95795" x="5172075" y="5422900"/>
          <p14:tracePt t="95799" x="5143500" y="5465763"/>
          <p14:tracePt t="95807" x="5114925" y="5486400"/>
          <p14:tracePt t="95822" x="5080000" y="5522913"/>
          <p14:tracePt t="95839" x="5022850" y="5557838"/>
          <p14:tracePt t="95854" x="4994275" y="5580063"/>
          <p14:tracePt t="95871" x="4979988" y="5594350"/>
          <p14:tracePt t="95891" x="4972050" y="5600700"/>
          <p14:tracePt t="95907" x="4965700" y="5614988"/>
          <p14:tracePt t="95923" x="4951413" y="5657850"/>
          <p14:tracePt t="95940" x="4937125" y="5694363"/>
          <p14:tracePt t="95957" x="4922838" y="5715000"/>
          <p14:tracePt t="95975" x="4914900" y="5737225"/>
          <p14:tracePt t="95991" x="4894263" y="5751513"/>
          <p14:tracePt t="96010" x="4865688" y="5772150"/>
          <p14:tracePt t="96027" x="4857750" y="5772150"/>
          <p14:tracePt t="96045" x="4857750" y="5780088"/>
          <p14:tracePt t="96051" x="4843463" y="5786438"/>
          <p14:tracePt t="96075" x="4837113" y="5794375"/>
          <p14:tracePt t="96152" x="4829175" y="5794375"/>
          <p14:tracePt t="96166" x="4829175" y="5800725"/>
          <p14:tracePt t="96189" x="4822825" y="5800725"/>
          <p14:tracePt t="96425" x="4814888" y="5808663"/>
          <p14:tracePt t="96434" x="4814888" y="5815013"/>
          <p14:tracePt t="96447" x="4814888" y="5822950"/>
          <p14:tracePt t="96456" x="4808538" y="5829300"/>
          <p14:tracePt t="96471" x="4800600" y="5837238"/>
          <p14:tracePt t="96489" x="4786313" y="5857875"/>
          <p14:tracePt t="96506" x="4751388" y="5880100"/>
          <p14:tracePt t="96523" x="4729163" y="5915025"/>
          <p14:tracePt t="96542" x="4694238" y="5943600"/>
          <p14:tracePt t="96559" x="4694238" y="5951538"/>
          <p14:tracePt t="96576" x="4679950" y="5965825"/>
          <p14:tracePt t="96591" x="4672013" y="5980113"/>
          <p14:tracePt t="96609" x="4643438" y="6029325"/>
          <p14:tracePt t="96627" x="4643438" y="6065838"/>
          <p14:tracePt t="96643" x="4637088" y="6072188"/>
          <p14:tracePt t="96660" x="4629150" y="6072188"/>
          <p14:tracePt t="96694" x="4622800" y="6086475"/>
          <p14:tracePt t="96711" x="4614863" y="6100763"/>
          <p14:tracePt t="96728" x="4600575" y="6122988"/>
          <p14:tracePt t="96746" x="4586288" y="6129338"/>
          <p14:tracePt t="96763" x="4586288" y="6137275"/>
          <p14:tracePt t="96782" x="4572000" y="6143625"/>
          <p14:tracePt t="96799" x="4565650" y="6151563"/>
          <p14:tracePt t="96816" x="4551363" y="6165850"/>
          <p14:tracePt t="96833" x="4543425" y="6180138"/>
          <p14:tracePt t="96850" x="4529138" y="6194425"/>
          <p14:tracePt t="96868" x="4514850" y="6200775"/>
          <p14:tracePt t="96884" x="4514850" y="6208713"/>
          <p14:tracePt t="97239" x="4529138" y="6208713"/>
          <p14:tracePt t="97248" x="4551363" y="6208713"/>
          <p14:tracePt t="97262" x="4608513" y="6237288"/>
          <p14:tracePt t="97279" x="4679950" y="6251575"/>
          <p14:tracePt t="97294" x="4772025" y="6286500"/>
          <p14:tracePt t="97297" x="4814888" y="6294438"/>
          <p14:tracePt t="97311" x="4857750" y="6308725"/>
          <p14:tracePt t="97328" x="4922838" y="6315075"/>
          <p14:tracePt t="97345" x="4965700" y="6323013"/>
          <p14:tracePt t="97387" x="4972050" y="6323013"/>
          <p14:tracePt t="97391" x="4979988" y="6323013"/>
          <p14:tracePt t="97417" x="4986338" y="6323013"/>
          <p14:tracePt t="97434" x="5000625" y="6323013"/>
          <p14:tracePt t="97441" x="5008563" y="6323013"/>
          <p14:tracePt t="97454" x="5014913" y="6323013"/>
          <p14:tracePt t="97470" x="5022850" y="6323013"/>
          <p14:tracePt t="97550" x="5029200" y="6323013"/>
          <p14:tracePt t="97565" x="5037138" y="6315075"/>
          <p14:tracePt t="97573" x="5037138" y="6308725"/>
          <p14:tracePt t="97585" x="5037138" y="6300788"/>
          <p14:tracePt t="97603" x="5043488" y="6286500"/>
          <p14:tracePt t="97619" x="5043488" y="6280150"/>
          <p14:tracePt t="97637" x="5043488" y="6272213"/>
          <p14:tracePt t="97655" x="5043488" y="6251575"/>
          <p14:tracePt t="97672" x="5043488" y="6229350"/>
          <p14:tracePt t="97689" x="5043488" y="6223000"/>
          <p14:tracePt t="97706" x="5029200" y="6186488"/>
          <p14:tracePt t="97723" x="5029200" y="6157913"/>
          <p14:tracePt t="97740" x="5029200" y="6151563"/>
          <p14:tracePt t="97756" x="5029200" y="6143625"/>
          <p14:tracePt t="97774" x="5029200" y="6137275"/>
          <p14:tracePt t="97947" x="5029200" y="6129338"/>
          <p14:tracePt t="97959" x="5051425" y="6122988"/>
          <p14:tracePt t="97965" x="5080000" y="6122988"/>
          <p14:tracePt t="97981" x="5114925" y="6108700"/>
          <p14:tracePt t="97997" x="5157788" y="6094413"/>
          <p14:tracePt t="98014" x="5251450" y="6094413"/>
          <p14:tracePt t="98032" x="5365750" y="6094413"/>
          <p14:tracePt t="98049" x="5472113" y="6094413"/>
          <p14:tracePt t="98065" x="5508625" y="6094413"/>
          <p14:tracePt t="98082" x="5551488" y="6094413"/>
          <p14:tracePt t="98099" x="5572125" y="6080125"/>
          <p14:tracePt t="98116" x="5580063" y="6080125"/>
          <p14:tracePt t="98134" x="5580063" y="6065838"/>
          <p14:tracePt t="98152" x="5580063" y="6043613"/>
          <p14:tracePt t="98169" x="5580063" y="6015038"/>
          <p14:tracePt t="98188" x="5580063" y="5965825"/>
          <p14:tracePt t="98204" x="5572125" y="5943600"/>
          <p14:tracePt t="98220" x="5572125" y="5929313"/>
          <p14:tracePt t="98237" x="5572125" y="5922963"/>
          <p14:tracePt t="98254" x="5572125" y="5908675"/>
          <p14:tracePt t="98271" x="5572125" y="5886450"/>
          <p14:tracePt t="98288" x="5572125" y="5851525"/>
          <p14:tracePt t="98307" x="5572125" y="5822950"/>
          <p14:tracePt t="98325" x="5565775" y="5815013"/>
          <p14:tracePt t="98340" x="5557838" y="5815013"/>
          <p14:tracePt t="98401" x="5565775" y="5815013"/>
          <p14:tracePt t="98423" x="5572125" y="5815013"/>
          <p14:tracePt t="98446" x="5572125" y="5808663"/>
          <p14:tracePt t="98471" x="5572125" y="5800725"/>
          <p14:tracePt t="98487" x="5580063" y="5800725"/>
          <p14:tracePt t="98503" x="5580063" y="5794375"/>
          <p14:tracePt t="98511" x="5580063" y="5786438"/>
          <p14:tracePt t="98527" x="5580063" y="5780088"/>
          <p14:tracePt t="98607" x="5586413" y="5780088"/>
          <p14:tracePt t="98611" x="5586413" y="5772150"/>
          <p14:tracePt t="98636" x="5594350" y="5772150"/>
          <p14:tracePt t="98772" x="5594350" y="5786438"/>
          <p14:tracePt t="98776" x="5586413" y="5800725"/>
          <p14:tracePt t="98786" x="5572125" y="5815013"/>
          <p14:tracePt t="98803" x="5543550" y="5829300"/>
          <p14:tracePt t="98820" x="5537200" y="5843588"/>
          <p14:tracePt t="98837" x="5500688" y="5865813"/>
          <p14:tracePt t="98854" x="5480050" y="5894388"/>
          <p14:tracePt t="98871" x="5451475" y="5937250"/>
          <p14:tracePt t="98888" x="5429250" y="5980113"/>
          <p14:tracePt t="98905" x="5414963" y="6000750"/>
          <p14:tracePt t="98922" x="5414963" y="6015038"/>
          <p14:tracePt t="98940" x="5400675" y="6037263"/>
          <p14:tracePt t="98956" x="5400675" y="6065838"/>
          <p14:tracePt t="98973" x="5394325" y="6108700"/>
          <p14:tracePt t="98991" x="5386388" y="6157913"/>
          <p14:tracePt t="99008" x="5386388" y="6215063"/>
          <p14:tracePt t="99025" x="5386388" y="6243638"/>
          <p14:tracePt t="99042" x="5386388" y="6265863"/>
          <p14:tracePt t="99061" x="5386388" y="6272213"/>
          <p14:tracePt t="100758" x="5394325" y="6272213"/>
          <p14:tracePt t="101756" x="5394325" y="6265863"/>
          <p14:tracePt t="101775" x="5394325" y="6257925"/>
          <p14:tracePt t="101783" x="5394325" y="6251575"/>
          <p14:tracePt t="101791" x="5394325" y="6243638"/>
          <p14:tracePt t="101807" x="5394325" y="6237288"/>
          <p14:tracePt t="101832" x="5394325" y="6229350"/>
          <p14:tracePt t="101845" x="5394325" y="6223000"/>
          <p14:tracePt t="101870" x="5400675" y="6215063"/>
          <p14:tracePt t="101897" x="5408613" y="6215063"/>
          <p14:tracePt t="101902" x="5408613" y="6208713"/>
          <p14:tracePt t="101917" x="5414963" y="6208713"/>
          <p14:tracePt t="101955" x="5414963" y="6200775"/>
          <p14:tracePt t="101963" x="5414963" y="6194425"/>
          <p14:tracePt t="101972" x="5414963" y="6186488"/>
          <p14:tracePt t="101990" x="5414963" y="6165850"/>
          <p14:tracePt t="102007" x="5414963" y="6143625"/>
          <p14:tracePt t="102024" x="5408613" y="6129338"/>
          <p14:tracePt t="102041" x="5400675" y="6122988"/>
          <p14:tracePt t="102058" x="5400675" y="6115050"/>
          <p14:tracePt t="102075" x="5394325" y="6100763"/>
          <p14:tracePt t="102093" x="5386388" y="6100763"/>
          <p14:tracePt t="102423" x="5386388" y="6072188"/>
          <p14:tracePt t="102431" x="5372100" y="6043613"/>
          <p14:tracePt t="102439" x="5365750" y="5986463"/>
          <p14:tracePt t="102454" x="5329238" y="5872163"/>
          <p14:tracePt t="102471" x="5300663" y="5794375"/>
          <p14:tracePt t="102488" x="5294313" y="5751513"/>
          <p14:tracePt t="102505" x="5294313" y="5737225"/>
          <p14:tracePt t="102522" x="5286375" y="5729288"/>
          <p14:tracePt t="102540" x="5286375" y="5715000"/>
          <p14:tracePt t="102557" x="5280025" y="5672138"/>
          <p14:tracePt t="102575" x="5257800" y="5600700"/>
          <p14:tracePt t="102593" x="5243513" y="5551488"/>
          <p14:tracePt t="102597" x="5229225" y="5514975"/>
          <p14:tracePt t="102610" x="5222875" y="5486400"/>
          <p14:tracePt t="102627" x="5214938" y="5472113"/>
          <p14:tracePt t="102644" x="5200650" y="5457825"/>
          <p14:tracePt t="102662" x="5194300" y="5451475"/>
          <p14:tracePt t="102677" x="5180013" y="5414963"/>
          <p14:tracePt t="102694" x="5157788" y="5372100"/>
          <p14:tracePt t="102713" x="5108575" y="5229225"/>
          <p14:tracePt t="102730" x="5080000" y="5143500"/>
          <p14:tracePt t="102747" x="5029200" y="5043488"/>
          <p14:tracePt t="102763" x="5000625" y="4979988"/>
          <p14:tracePt t="102782" x="4951413" y="4894263"/>
          <p14:tracePt t="102797" x="4908550" y="4851400"/>
          <p14:tracePt t="102815" x="4865688" y="4786313"/>
          <p14:tracePt t="102832" x="4843463" y="4729163"/>
          <p14:tracePt t="102850" x="4794250" y="4679950"/>
          <p14:tracePt t="102868" x="4737100" y="4551363"/>
          <p14:tracePt t="102885" x="4694238" y="4479925"/>
          <p14:tracePt t="102902" x="4672013" y="4429125"/>
          <p14:tracePt t="102919" x="4651375" y="4386263"/>
          <p14:tracePt t="102935" x="4608513" y="4337050"/>
          <p14:tracePt t="102954" x="4551363" y="4265613"/>
          <p14:tracePt t="102969" x="4508500" y="4222750"/>
          <p14:tracePt t="102986" x="4486275" y="4179888"/>
          <p14:tracePt t="103004" x="4451350" y="4137025"/>
          <p14:tracePt t="103021" x="4408488" y="4086225"/>
          <p14:tracePt t="103039" x="4337050" y="3971925"/>
          <p14:tracePt t="103056" x="4294188" y="3886200"/>
          <p14:tracePt t="103075" x="4214813" y="3794125"/>
          <p14:tracePt t="103091" x="4143375" y="3722688"/>
          <p14:tracePt t="103107" x="4071938" y="3671888"/>
          <p14:tracePt t="103109" x="4037013" y="3651250"/>
          <p14:tracePt t="103124" x="4022725" y="3643313"/>
          <p14:tracePt t="103141" x="3951288" y="3571875"/>
          <p14:tracePt t="103158" x="3908425" y="3522663"/>
          <p14:tracePt t="103175" x="3879850" y="3479800"/>
          <p14:tracePt t="103193" x="3857625" y="3451225"/>
          <p14:tracePt t="103211" x="3822700" y="3400425"/>
          <p14:tracePt t="103227" x="3794125" y="3336925"/>
          <p14:tracePt t="103244" x="3786188" y="3294063"/>
          <p14:tracePt t="103261" x="3757613" y="3243263"/>
          <p14:tracePt t="103279" x="3736975" y="3186113"/>
          <p14:tracePt t="103297" x="3708400" y="3100388"/>
          <p14:tracePt t="103314" x="3671888" y="3051175"/>
          <p14:tracePt t="103333" x="3651250" y="3000375"/>
          <p14:tracePt t="103350" x="3614738" y="2965450"/>
          <p14:tracePt t="103366" x="3594100" y="2928938"/>
          <p14:tracePt t="103368" x="3594100" y="2914650"/>
          <p14:tracePt t="103382" x="3594100" y="2900363"/>
          <p14:tracePt t="103399" x="3579813" y="2894013"/>
          <p14:tracePt t="103416" x="3579813" y="2879725"/>
          <p14:tracePt t="103433" x="3579813" y="2871788"/>
          <p14:tracePt t="103450" x="3571875" y="2857500"/>
          <p14:tracePt t="103468" x="3565525" y="2843213"/>
          <p14:tracePt t="103485" x="3551238" y="2822575"/>
          <p14:tracePt t="103502" x="3536950" y="2800350"/>
          <p14:tracePt t="103519" x="3529013" y="2786063"/>
          <p14:tracePt t="103536" x="3522663" y="2771775"/>
          <p14:tracePt t="103554" x="3514725" y="2757488"/>
          <p14:tracePt t="103570" x="3514725" y="2736850"/>
          <p14:tracePt t="103588" x="3514725" y="2693988"/>
          <p14:tracePt t="103606" x="3508375" y="2657475"/>
          <p14:tracePt t="103622" x="3494088" y="2628900"/>
          <p14:tracePt t="103639" x="3494088" y="2614613"/>
          <p14:tracePt t="103699" x="3494088" y="2608263"/>
          <p14:tracePt t="103705" x="3494088" y="2600325"/>
          <p14:tracePt t="103712" x="3500438" y="2593975"/>
          <p14:tracePt t="103730" x="3508375" y="2586038"/>
          <p14:tracePt t="103742" x="3514725" y="2579688"/>
          <p14:tracePt t="103760" x="3522663" y="2571750"/>
          <p14:tracePt t="103778" x="3529013" y="2565400"/>
          <p14:tracePt t="103847" x="3536950" y="2557463"/>
          <p14:tracePt t="103854" x="3543300" y="2557463"/>
          <p14:tracePt t="103864" x="3543300" y="2551113"/>
          <p14:tracePt t="103880" x="3551238" y="2543175"/>
          <p14:tracePt t="103897" x="3551238" y="2522538"/>
          <p14:tracePt t="103914" x="3557588" y="2508250"/>
          <p14:tracePt t="103932" x="3557588" y="2493963"/>
          <p14:tracePt t="103951" x="3557588" y="2486025"/>
          <p14:tracePt t="103967" x="3557588" y="2479675"/>
          <p14:tracePt t="103988" x="3557588" y="2471738"/>
          <p14:tracePt t="104009" x="3557588" y="2465388"/>
          <p14:tracePt t="104018" x="3551238" y="2457450"/>
          <p14:tracePt t="104035" x="3551238" y="2443163"/>
          <p14:tracePt t="104052" x="3551238" y="2428875"/>
          <p14:tracePt t="104056" x="3551238" y="2414588"/>
          <p14:tracePt t="104068" x="3551238" y="2408238"/>
          <p14:tracePt t="104086" x="3551238" y="2371725"/>
          <p14:tracePt t="104104" x="3551238" y="2351088"/>
          <p14:tracePt t="104120" x="3543300" y="2343150"/>
          <p14:tracePt t="104138" x="3543300" y="2322513"/>
          <p14:tracePt t="104155" x="3543300" y="2286000"/>
          <p14:tracePt t="104173" x="3543300" y="2257425"/>
          <p14:tracePt t="104190" x="3536950" y="2228850"/>
          <p14:tracePt t="104208" x="3536950" y="2200275"/>
          <p14:tracePt t="104226" x="3529013" y="2193925"/>
          <p14:tracePt t="104243" x="3522663" y="2179638"/>
          <p14:tracePt t="104284" x="3522663" y="2171700"/>
          <p14:tracePt t="104293" x="3508375" y="2165350"/>
          <p14:tracePt t="104310" x="3494088" y="2151063"/>
          <p14:tracePt t="104328" x="3457575" y="2122488"/>
          <p14:tracePt t="104344" x="3414713" y="2093913"/>
          <p14:tracePt t="104362" x="3379788" y="2065338"/>
          <p14:tracePt t="104379" x="3351213" y="2051050"/>
          <p14:tracePt t="104396" x="3322638" y="2043113"/>
          <p14:tracePt t="104413" x="3308350" y="2028825"/>
          <p14:tracePt t="104430" x="3294063" y="2022475"/>
          <p14:tracePt t="104447" x="3257550" y="2008188"/>
          <p14:tracePt t="104464" x="3236913" y="1993900"/>
          <p14:tracePt t="104482" x="3208338" y="1985963"/>
          <p14:tracePt t="104498" x="3179763" y="1979613"/>
          <p14:tracePt t="104500" x="3151188" y="1971675"/>
          <p14:tracePt t="104516" x="3079750" y="1965325"/>
          <p14:tracePt t="104533" x="3022600" y="1965325"/>
          <p14:tracePt t="104552" x="2928938" y="1965325"/>
          <p14:tracePt t="104562" x="2836863" y="1957388"/>
          <p14:tracePt t="104584" x="2743200" y="1943100"/>
          <p14:tracePt t="104601" x="2608263" y="1936750"/>
          <p14:tracePt t="104619" x="2557463" y="1936750"/>
          <p14:tracePt t="104636" x="2500313" y="1936750"/>
          <p14:tracePt t="104653" x="2443163" y="1936750"/>
          <p14:tracePt t="104670" x="2400300" y="1936750"/>
          <p14:tracePt t="104673" x="2365375" y="1936750"/>
          <p14:tracePt t="104688" x="2314575" y="1936750"/>
          <p14:tracePt t="104705" x="2300288" y="1936750"/>
          <p14:tracePt t="104722" x="2265363" y="1951038"/>
          <p14:tracePt t="104739" x="2236788" y="1951038"/>
          <p14:tracePt t="104758" x="2193925" y="1951038"/>
          <p14:tracePt t="104775" x="2157413" y="1951038"/>
          <p14:tracePt t="104792" x="2114550" y="1951038"/>
          <p14:tracePt t="104808" x="2093913" y="1951038"/>
          <p14:tracePt t="104924" x="2093913" y="1957388"/>
          <p14:tracePt t="105048" x="2100263" y="1957388"/>
          <p14:tracePt t="105056" x="2108200" y="1957388"/>
          <p14:tracePt t="105065" x="2114550" y="1965325"/>
          <p14:tracePt t="105083" x="2128838" y="1965325"/>
          <p14:tracePt t="105100" x="2151063" y="1965325"/>
          <p14:tracePt t="105103" x="2157413" y="1971675"/>
          <p14:tracePt t="105118" x="2185988" y="1979613"/>
          <p14:tracePt t="105135" x="2214563" y="1979613"/>
          <p14:tracePt t="105152" x="2265363" y="1985963"/>
          <p14:tracePt t="105169" x="2286000" y="1985963"/>
          <p14:tracePt t="105186" x="2300288" y="1985963"/>
          <p14:tracePt t="105205" x="2314575" y="1985963"/>
          <p14:tracePt t="105260" x="2322513" y="1985963"/>
          <p14:tracePt t="105477" x="2328863" y="1985963"/>
          <p14:tracePt t="105485" x="2343150" y="1985963"/>
          <p14:tracePt t="105495" x="2351088" y="1985963"/>
          <p14:tracePt t="105513" x="2371725" y="1993900"/>
          <p14:tracePt t="105530" x="2379663" y="1993900"/>
          <p14:tracePt t="105547" x="2400300" y="2000250"/>
          <p14:tracePt t="105564" x="2414588" y="2000250"/>
          <p14:tracePt t="105581" x="2451100" y="2022475"/>
          <p14:tracePt t="105599" x="2471738" y="2028825"/>
          <p14:tracePt t="105618" x="2522538" y="2057400"/>
          <p14:tracePt t="105634" x="2536825" y="2057400"/>
          <p14:tracePt t="105650" x="2557463" y="2071688"/>
          <p14:tracePt t="105668" x="2571750" y="2071688"/>
          <p14:tracePt t="105684" x="2579688" y="2071688"/>
          <p14:tracePt t="105702" x="2600325" y="2079625"/>
          <p14:tracePt t="105719" x="2628900" y="2122488"/>
          <p14:tracePt t="105736" x="2651125" y="2157413"/>
          <p14:tracePt t="105754" x="2665413" y="2179638"/>
          <p14:tracePt t="105771" x="2679700" y="2193925"/>
          <p14:tracePt t="105788" x="2693988" y="2214563"/>
          <p14:tracePt t="105806" x="2708275" y="2271713"/>
          <p14:tracePt t="105824" x="2736850" y="2308225"/>
          <p14:tracePt t="105841" x="2757488" y="2336800"/>
          <p14:tracePt t="105856" x="2786063" y="2357438"/>
          <p14:tracePt t="105877" x="2828925" y="2371725"/>
          <p14:tracePt t="105891" x="2857500" y="2386013"/>
          <p14:tracePt t="105925" x="2871788" y="2386013"/>
          <p14:tracePt t="105942" x="2871788" y="2400300"/>
          <p14:tracePt t="105962" x="2908300" y="2443163"/>
          <p14:tracePt t="105979" x="2957513" y="2493963"/>
          <p14:tracePt t="105994" x="2994025" y="2551113"/>
          <p14:tracePt t="106012" x="3028950" y="2586038"/>
          <p14:tracePt t="106028" x="3051175" y="2614613"/>
          <p14:tracePt t="106045" x="3065463" y="2614613"/>
          <p14:tracePt t="106065" x="3071813" y="2614613"/>
          <p14:tracePt t="106082" x="3071813" y="2622550"/>
          <p14:tracePt t="106100" x="3079750" y="2622550"/>
          <p14:tracePt t="106116" x="3079750" y="2628900"/>
          <p14:tracePt t="106135" x="3094038" y="2636838"/>
          <p14:tracePt t="106149" x="3122613" y="2657475"/>
          <p14:tracePt t="106166" x="3151188" y="2665413"/>
          <p14:tracePt t="106185" x="3179763" y="2686050"/>
          <p14:tracePt t="106200" x="3200400" y="2693988"/>
          <p14:tracePt t="106217" x="3222625" y="2693988"/>
          <p14:tracePt t="106235" x="3222625" y="2700338"/>
          <p14:tracePt t="106293" x="3236913" y="2700338"/>
          <p14:tracePt t="106299" x="3243263" y="2700338"/>
          <p14:tracePt t="106308" x="3251200" y="2700338"/>
          <p14:tracePt t="106321" x="3257550" y="2700338"/>
          <p14:tracePt t="106339" x="3271838" y="2679700"/>
          <p14:tracePt t="106356" x="3271838" y="2665413"/>
          <p14:tracePt t="106372" x="3271838" y="2643188"/>
          <p14:tracePt t="106390" x="3271838" y="2608263"/>
          <p14:tracePt t="106406" x="3271838" y="2593975"/>
          <p14:tracePt t="106441" x="3271838" y="2586038"/>
          <p14:tracePt t="106484" x="3279775" y="2586038"/>
          <p14:tracePt t="106660" x="3286125" y="2586038"/>
          <p14:tracePt t="106674" x="3294063" y="2586038"/>
          <p14:tracePt t="106681" x="3314700" y="2586038"/>
          <p14:tracePt t="106690" x="3343275" y="2586038"/>
          <p14:tracePt t="106698" x="3371850" y="2586038"/>
          <p14:tracePt t="106716" x="3422650" y="2586038"/>
          <p14:tracePt t="106733" x="3471863" y="2600325"/>
          <p14:tracePt t="106752" x="3508375" y="2608263"/>
          <p14:tracePt t="106769" x="3522663" y="2608263"/>
          <p14:tracePt t="106786" x="3543300" y="2608263"/>
          <p14:tracePt t="106804" x="3571875" y="2614613"/>
          <p14:tracePt t="106819" x="3594100" y="2622550"/>
          <p14:tracePt t="106836" x="3600450" y="2622550"/>
          <p14:tracePt t="107119" x="3594100" y="2622550"/>
          <p14:tracePt t="107133" x="3586163" y="2622550"/>
          <p14:tracePt t="107141" x="3579813" y="2622550"/>
          <p14:tracePt t="107157" x="3571875" y="2622550"/>
          <p14:tracePt t="107174" x="3565525" y="2622550"/>
          <p14:tracePt t="107188" x="3551238" y="2622550"/>
          <p14:tracePt t="107198" x="3543300" y="2622550"/>
          <p14:tracePt t="107216" x="3514725" y="2622550"/>
          <p14:tracePt t="107231" x="3486150" y="2622550"/>
          <p14:tracePt t="107250" x="3451225" y="2622550"/>
          <p14:tracePt t="107265" x="3436938" y="2614613"/>
          <p14:tracePt t="107283" x="3422650" y="2614613"/>
          <p14:tracePt t="107300" x="3414713" y="2614613"/>
          <p14:tracePt t="107705" x="3422650" y="2608263"/>
          <p14:tracePt t="107720" x="3436938" y="2608263"/>
          <p14:tracePt t="107727" x="3451225" y="2608263"/>
          <p14:tracePt t="107734" x="3465513" y="2608263"/>
          <p14:tracePt t="107747" x="3471863" y="2608263"/>
          <p14:tracePt t="107764" x="3479800" y="2600325"/>
          <p14:tracePt t="107785" x="3486150" y="2600325"/>
          <p14:tracePt t="107837" x="3494088" y="2600325"/>
          <p14:tracePt t="107845" x="3500438" y="2600325"/>
          <p14:tracePt t="107853" x="3508375" y="2600325"/>
          <p14:tracePt t="107868" x="3522663" y="2600325"/>
          <p14:tracePt t="107885" x="3551238" y="2600325"/>
          <p14:tracePt t="107901" x="3586163" y="2600325"/>
          <p14:tracePt t="107919" x="3614738" y="2600325"/>
          <p14:tracePt t="107937" x="3643313" y="2600325"/>
          <p14:tracePt t="108070" x="3651250" y="2608263"/>
          <p14:tracePt t="108078" x="3665538" y="2608263"/>
          <p14:tracePt t="108091" x="3679825" y="2608263"/>
          <p14:tracePt t="108108" x="3708400" y="2614613"/>
          <p14:tracePt t="108125" x="3729038" y="2614613"/>
          <p14:tracePt t="108142" x="3736975" y="2614613"/>
          <p14:tracePt t="108159" x="3743325" y="2614613"/>
          <p14:tracePt t="108176" x="3743325" y="2622550"/>
          <p14:tracePt t="108194" x="3757613" y="2622550"/>
          <p14:tracePt t="108211" x="3765550" y="2622550"/>
          <p14:tracePt t="108228" x="3779838" y="2622550"/>
          <p14:tracePt t="108245" x="3794125" y="2622550"/>
          <p14:tracePt t="108263" x="3808413" y="2622550"/>
          <p14:tracePt t="108280" x="3836988" y="2628900"/>
          <p14:tracePt t="108297" x="3851275" y="2636838"/>
          <p14:tracePt t="108571" x="3829050" y="2636838"/>
          <p14:tracePt t="108588" x="3822700" y="2636838"/>
          <p14:tracePt t="108605" x="3814763" y="2636838"/>
          <p14:tracePt t="108621" x="3794125" y="2636838"/>
          <p14:tracePt t="108629" x="3786188" y="2636838"/>
          <p14:tracePt t="108644" x="3765550" y="2628900"/>
          <p14:tracePt t="108659" x="3743325" y="2628900"/>
          <p14:tracePt t="108675" x="3729038" y="2628900"/>
          <p14:tracePt t="108692" x="3708400" y="2628900"/>
          <p14:tracePt t="108710" x="3679825" y="2628900"/>
          <p14:tracePt t="108727" x="3671888" y="2628900"/>
          <p14:tracePt t="108744" x="3665538" y="2628900"/>
          <p14:tracePt t="108761" x="3651250" y="2628900"/>
          <p14:tracePt t="108778" x="3643313" y="2628900"/>
          <p14:tracePt t="108796" x="3636963" y="2622550"/>
          <p14:tracePt t="108812" x="3629025" y="2622550"/>
          <p14:tracePt t="108861" x="3622675" y="2622550"/>
          <p14:tracePt t="108879" x="3614738" y="2614613"/>
          <p14:tracePt t="108882" x="3608388" y="2614613"/>
          <p14:tracePt t="108982" x="3600450" y="2614613"/>
          <p14:tracePt t="108995" x="3594100" y="2614613"/>
          <p14:tracePt t="109005" x="3586163" y="2608263"/>
          <p14:tracePt t="109022" x="3571875" y="2600325"/>
          <p14:tracePt t="109038" x="3557588" y="2600325"/>
          <p14:tracePt t="109083" x="3551238" y="2600325"/>
          <p14:tracePt t="109099" x="3536950" y="2600325"/>
          <p14:tracePt t="109113" x="3529013" y="2600325"/>
          <p14:tracePt t="109129" x="3522663" y="2600325"/>
          <p14:tracePt t="109141" x="3514725" y="2600325"/>
          <p14:tracePt t="109159" x="3471863" y="2586038"/>
          <p14:tracePt t="109176" x="3465513" y="2586038"/>
          <p14:tracePt t="109193" x="3451225" y="2586038"/>
          <p14:tracePt t="109210" x="3443288" y="2586038"/>
          <p14:tracePt t="109415" x="3451225" y="2586038"/>
          <p14:tracePt t="109424" x="3457575" y="2586038"/>
          <p14:tracePt t="109438" x="3465513" y="2586038"/>
          <p14:tracePt t="109470" x="3471863" y="2586038"/>
          <p14:tracePt t="109494" x="3486150" y="2586038"/>
          <p14:tracePt t="109503" x="3494088" y="2586038"/>
          <p14:tracePt t="109511" x="3500438" y="2586038"/>
          <p14:tracePt t="109519" x="3514725" y="2579688"/>
          <p14:tracePt t="109535" x="3551238" y="2579688"/>
          <p14:tracePt t="109551" x="3565525" y="2579688"/>
          <p14:tracePt t="109554" x="3594100" y="2579688"/>
          <p14:tracePt t="109569" x="3614738" y="2586038"/>
          <p14:tracePt t="109586" x="3622675" y="2586038"/>
          <p14:tracePt t="109603" x="3629025" y="2586038"/>
          <p14:tracePt t="109620" x="3636963" y="2586038"/>
          <p14:tracePt t="109637" x="3657600" y="2586038"/>
          <p14:tracePt t="109654" x="3686175" y="2586038"/>
          <p14:tracePt t="109657" x="3694113" y="2586038"/>
          <p14:tracePt t="109672" x="3722688" y="2586038"/>
          <p14:tracePt t="109689" x="3743325" y="2586038"/>
          <p14:tracePt t="109707" x="3771900" y="2586038"/>
          <p14:tracePt t="109740" x="3786188" y="2586038"/>
          <p14:tracePt t="109759" x="3829050" y="2586038"/>
          <p14:tracePt t="109775" x="3879850" y="2586038"/>
          <p14:tracePt t="109792" x="3943350" y="2579688"/>
          <p14:tracePt t="109810" x="3965575" y="2579688"/>
          <p14:tracePt t="109827" x="4008438" y="2586038"/>
          <p14:tracePt t="109843" x="4029075" y="2586038"/>
          <p14:tracePt t="109861" x="4086225" y="2586038"/>
          <p14:tracePt t="109878" x="4151313" y="2600325"/>
          <p14:tracePt t="109895" x="4214813" y="2608263"/>
          <p14:tracePt t="109913" x="4265613" y="2608263"/>
          <p14:tracePt t="109915" x="4300538" y="2614613"/>
          <p14:tracePt t="109929" x="4351338" y="2622550"/>
          <p14:tracePt t="109949" x="4365625" y="2622550"/>
          <p14:tracePt t="109964" x="4365625" y="2628900"/>
          <p14:tracePt t="110307" x="4357688" y="2628900"/>
          <p14:tracePt t="110323" x="4351338" y="2628900"/>
          <p14:tracePt t="110401" x="4343400" y="2628900"/>
          <p14:tracePt t="110425" x="4337050" y="2628900"/>
          <p14:tracePt t="110454" x="4329113" y="2628900"/>
          <p14:tracePt t="110468" x="4322763" y="2628900"/>
          <p14:tracePt t="110486" x="4314825" y="2628900"/>
          <p14:tracePt t="110505" x="4308475" y="2628900"/>
          <p14:tracePt t="110906" x="4308475" y="2651125"/>
          <p14:tracePt t="110914" x="4322763" y="2671763"/>
          <p14:tracePt t="110926" x="4343400" y="2722563"/>
          <p14:tracePt t="110944" x="4400550" y="2865438"/>
          <p14:tracePt t="110961" x="4514850" y="3128963"/>
          <p14:tracePt t="110978" x="4614863" y="3414713"/>
          <p14:tracePt t="110996" x="4686300" y="3594100"/>
          <p14:tracePt t="111012" x="4765675" y="3708400"/>
          <p14:tracePt t="111029" x="4872038" y="3871913"/>
          <p14:tracePt t="111046" x="4951413" y="4000500"/>
          <p14:tracePt t="111064" x="5008563" y="4143375"/>
          <p14:tracePt t="111081" x="5057775" y="4314825"/>
          <p14:tracePt t="111098" x="5100638" y="4471988"/>
          <p14:tracePt t="111119" x="5194300" y="4708525"/>
          <p14:tracePt t="111133" x="5237163" y="4851400"/>
          <p14:tracePt t="111149" x="5300663" y="4951413"/>
          <p14:tracePt t="111169" x="5322888" y="5051425"/>
          <p14:tracePt t="111186" x="5337175" y="5157788"/>
          <p14:tracePt t="111189" x="5343525" y="5200650"/>
          <p14:tracePt t="111203" x="5380038" y="5357813"/>
          <p14:tracePt t="111220" x="5408613" y="5465763"/>
          <p14:tracePt t="111238" x="5437188" y="5537200"/>
          <p14:tracePt t="111254" x="5451475" y="5551488"/>
          <p14:tracePt t="111347" x="5451475" y="5557838"/>
          <p14:tracePt t="111401" x="5443538" y="5557838"/>
          <p14:tracePt t="111408" x="5429250" y="5551488"/>
          <p14:tracePt t="111417" x="5386388" y="5529263"/>
          <p14:tracePt t="111427" x="5372100" y="5508625"/>
          <p14:tracePt t="111444" x="5251450" y="5394325"/>
          <p14:tracePt t="111460" x="5165725" y="5343525"/>
          <p14:tracePt t="111476" x="5114925" y="5314950"/>
          <p14:tracePt t="111493" x="5094288" y="5300663"/>
          <p14:tracePt t="111512" x="5086350" y="5286375"/>
          <p14:tracePt t="111530" x="5072063" y="5194300"/>
          <p14:tracePt t="111547" x="5043488" y="5080000"/>
          <p14:tracePt t="111553" x="5022850" y="5014913"/>
          <p14:tracePt t="111564" x="4994275" y="4972050"/>
          <p14:tracePt t="111580" x="4957763" y="4886325"/>
          <p14:tracePt t="111596" x="4922838" y="4857750"/>
          <p14:tracePt t="111614" x="4914900" y="4851400"/>
          <p14:tracePt t="111657" x="4922838" y="4851400"/>
          <p14:tracePt t="111665" x="4929188" y="4865688"/>
          <p14:tracePt t="111674" x="4951413" y="4865688"/>
          <p14:tracePt t="111683" x="4972050" y="4879975"/>
          <p14:tracePt t="111700" x="4994275" y="4886325"/>
          <p14:tracePt t="111717" x="5029200" y="4908550"/>
          <p14:tracePt t="111734" x="5051425" y="4922838"/>
          <p14:tracePt t="111751" x="5065713" y="4937125"/>
          <p14:tracePt t="111769" x="5080000" y="4951413"/>
          <p14:tracePt t="111785" x="5100638" y="4986338"/>
          <p14:tracePt t="111803" x="5157788" y="5051425"/>
          <p14:tracePt t="111820" x="5186363" y="5108575"/>
          <p14:tracePt t="111838" x="5214938" y="5157788"/>
          <p14:tracePt t="111855" x="5229225" y="5180013"/>
          <p14:tracePt t="111942" x="5229225" y="5186363"/>
          <p14:tracePt t="111948" x="5229225" y="5194300"/>
          <p14:tracePt t="111960" x="5222875" y="5214938"/>
          <p14:tracePt t="111992" x="5222875" y="5222875"/>
          <p14:tracePt t="112118" x="5214938" y="5222875"/>
          <p14:tracePt t="112126" x="5208588" y="5222875"/>
          <p14:tracePt t="112141" x="5194300" y="5214938"/>
          <p14:tracePt t="112150" x="5186363" y="5208588"/>
          <p14:tracePt t="112164" x="5172075" y="5200650"/>
          <p14:tracePt t="112181" x="5172075" y="5194300"/>
          <p14:tracePt t="112199" x="5165725" y="5194300"/>
          <p14:tracePt t="112234" x="5165725" y="5186363"/>
          <p14:tracePt t="112251" x="5165725" y="5165725"/>
          <p14:tracePt t="112267" x="5151438" y="5122863"/>
          <p14:tracePt t="112284" x="5129213" y="5065713"/>
          <p14:tracePt t="112301" x="5108575" y="5029200"/>
          <p14:tracePt t="112318" x="5094288" y="5022850"/>
          <p14:tracePt t="112335" x="5086350" y="5022850"/>
          <p14:tracePt t="112461" x="5086350" y="5037138"/>
          <p14:tracePt t="112469" x="5086350" y="5057775"/>
          <p14:tracePt t="112476" x="5086350" y="5072063"/>
          <p14:tracePt t="112490" x="5086350" y="5094288"/>
          <p14:tracePt t="112507" x="5100638" y="5129213"/>
          <p14:tracePt t="112525" x="5114925" y="5151438"/>
          <p14:tracePt t="112543" x="5114925" y="5157788"/>
          <p14:tracePt t="112547" x="5122863" y="5165725"/>
          <p14:tracePt t="112567" x="5129213" y="5165725"/>
          <p14:tracePt t="112577" x="5129213" y="5172075"/>
          <p14:tracePt t="112597" x="5129213" y="5180013"/>
          <p14:tracePt t="112617" x="5137150" y="5186363"/>
          <p14:tracePt t="112628" x="5137150" y="5200650"/>
          <p14:tracePt t="112648" x="5137150" y="5229225"/>
          <p14:tracePt t="112665" x="5137150" y="5257800"/>
          <p14:tracePt t="113368" x="5137150" y="5251450"/>
          <p14:tracePt t="113379" x="5137150" y="5243513"/>
          <p14:tracePt t="113385" x="5114925" y="5229225"/>
          <p14:tracePt t="113401" x="5108575" y="5214938"/>
          <p14:tracePt t="113418" x="5094288" y="5200650"/>
          <p14:tracePt t="113509" x="5086350" y="5194300"/>
          <p14:tracePt t="113515" x="5080000" y="5186363"/>
          <p14:tracePt t="113523" x="5080000" y="5172075"/>
          <p14:tracePt t="113539" x="5043488" y="5151438"/>
          <p14:tracePt t="113556" x="5037138" y="5143500"/>
          <p14:tracePt t="113561" x="5037138" y="5137150"/>
          <p14:tracePt t="113603" x="5037138" y="5129213"/>
          <p14:tracePt t="113618" x="5037138" y="5122863"/>
          <p14:tracePt t="113626" x="5037138" y="5108575"/>
          <p14:tracePt t="113642" x="5029200" y="5094288"/>
          <p14:tracePt t="113659" x="5022850" y="5051425"/>
          <p14:tracePt t="113676" x="5022850" y="5043488"/>
          <p14:tracePt t="113694" x="5022850" y="5037138"/>
          <p14:tracePt t="113885" x="5022850" y="5065713"/>
          <p14:tracePt t="113894" x="5022850" y="5072063"/>
          <p14:tracePt t="113901" x="5029200" y="5080000"/>
          <p14:tracePt t="113919" x="5037138" y="5086350"/>
          <p14:tracePt t="113936" x="5043488" y="5100638"/>
          <p14:tracePt t="113954" x="5051425" y="5114925"/>
          <p14:tracePt t="113969" x="5051425" y="5129213"/>
          <p14:tracePt t="113986" x="5057775" y="5157788"/>
          <p14:tracePt t="114003" x="5065713" y="5186363"/>
          <p14:tracePt t="114020" x="5065713" y="5200650"/>
          <p14:tracePt t="114037" x="5080000" y="5214938"/>
          <p14:tracePt t="114054" x="5080000" y="5222875"/>
          <p14:tracePt t="114059" x="5086350" y="5222875"/>
          <p14:tracePt t="114071" x="5094288" y="5237163"/>
          <p14:tracePt t="114089" x="5114925" y="5251450"/>
          <p14:tracePt t="114106" x="5143500" y="5272088"/>
          <p14:tracePt t="114123" x="5165725" y="5300663"/>
          <p14:tracePt t="114126" x="5194300" y="5322888"/>
          <p14:tracePt t="114140" x="5214938" y="5343525"/>
          <p14:tracePt t="114158" x="5222875" y="5343525"/>
          <p14:tracePt t="114176" x="5229225" y="5351463"/>
          <p14:tracePt t="114289" x="5229225" y="5357813"/>
          <p14:tracePt t="114298" x="5237163" y="5365750"/>
          <p14:tracePt t="114330" x="5243513" y="5372100"/>
          <p14:tracePt t="114360" x="5251450" y="5380038"/>
          <p14:tracePt t="114366" x="5251450" y="5386388"/>
          <p14:tracePt t="114380" x="5257800" y="5386388"/>
          <p14:tracePt t="114398" x="5257800" y="5394325"/>
          <p14:tracePt t="114431" x="5257800" y="5400675"/>
          <p14:tracePt t="114649" x="5251450" y="5400675"/>
          <p14:tracePt t="114658" x="5243513" y="5400675"/>
          <p14:tracePt t="114665" x="5243513" y="5394325"/>
          <p14:tracePt t="114673" x="5229225" y="5386388"/>
          <p14:tracePt t="114691" x="5208588" y="5365750"/>
          <p14:tracePt t="114708" x="5200650" y="5343525"/>
          <p14:tracePt t="114725" x="5194300" y="5322888"/>
          <p14:tracePt t="114741" x="5186363" y="5322888"/>
          <p14:tracePt t="114758" x="5186363" y="5308600"/>
          <p14:tracePt t="114777" x="5186363" y="5300663"/>
          <p14:tracePt t="114793" x="5180013" y="5280025"/>
          <p14:tracePt t="114813" x="5157788" y="5243513"/>
          <p14:tracePt t="114830" x="5143500" y="5214938"/>
          <p14:tracePt t="114848" x="5129213" y="5194300"/>
          <p14:tracePt t="114864" x="5122863" y="5194300"/>
          <p14:tracePt t="114939" x="5114925" y="5186363"/>
          <p14:tracePt t="114946" x="5114925" y="5180013"/>
          <p14:tracePt t="114955" x="5100638" y="5172075"/>
          <p14:tracePt t="114969" x="5100638" y="5165725"/>
          <p14:tracePt t="115281" x="5100638" y="5172075"/>
          <p14:tracePt t="115288" x="5100638" y="5180013"/>
          <p14:tracePt t="115304" x="5100638" y="5186363"/>
          <p14:tracePt t="115644" x="5100638" y="5194300"/>
          <p14:tracePt t="115649" x="5108575" y="5200650"/>
          <p14:tracePt t="115656" x="5114925" y="5222875"/>
          <p14:tracePt t="115672" x="5122863" y="5243513"/>
          <p14:tracePt t="115687" x="5137150" y="5265738"/>
          <p14:tracePt t="115706" x="5143500" y="5280025"/>
          <p14:tracePt t="115722" x="5151438" y="5294313"/>
          <p14:tracePt t="115739" x="5157788" y="5300663"/>
          <p14:tracePt t="115814" x="5157788" y="5308600"/>
          <p14:tracePt t="115829" x="5157788" y="5314950"/>
          <p14:tracePt t="115972" x="5151438" y="5308600"/>
          <p14:tracePt t="115978" x="5137150" y="5300663"/>
          <p14:tracePt t="115987" x="5129213" y="5286375"/>
          <p14:tracePt t="115996" x="5122863" y="5286375"/>
          <p14:tracePt t="116014" x="5072063" y="5257800"/>
          <p14:tracePt t="116032" x="5043488" y="5251450"/>
          <p14:tracePt t="116050" x="5037138" y="5243513"/>
          <p14:tracePt t="116291" x="5051425" y="5251450"/>
          <p14:tracePt t="116298" x="5072063" y="5265738"/>
          <p14:tracePt t="116308" x="5086350" y="5272088"/>
          <p14:tracePt t="116325" x="5122863" y="5286375"/>
          <p14:tracePt t="116342" x="5180013" y="5294313"/>
          <p14:tracePt t="116358" x="5194300" y="5294313"/>
          <p14:tracePt t="116375" x="5200650" y="5300663"/>
          <p14:tracePt t="116550" x="5200650" y="5286375"/>
          <p14:tracePt t="116555" x="5208588" y="5286375"/>
          <p14:tracePt t="116563" x="5208588" y="5280025"/>
          <p14:tracePt t="116582" x="5214938" y="5280025"/>
          <p14:tracePt t="116636" x="5214938" y="5272088"/>
          <p14:tracePt t="116651" x="5214938" y="5265738"/>
          <p14:tracePt t="116660" x="5222875" y="5251450"/>
          <p14:tracePt t="116669" x="5222875" y="5243513"/>
          <p14:tracePt t="116684" x="5222875" y="5237163"/>
          <p14:tracePt t="116702" x="5229225" y="5214938"/>
          <p14:tracePt t="116718" x="5237163" y="5208588"/>
          <p14:tracePt t="116994" x="5229225" y="5208588"/>
          <p14:tracePt t="117008" x="5222875" y="5208588"/>
          <p14:tracePt t="117023" x="5208588" y="5214938"/>
          <p14:tracePt t="117039" x="5200650" y="5214938"/>
          <p14:tracePt t="117048" x="5194300" y="5214938"/>
          <p14:tracePt t="117062" x="5186363" y="5214938"/>
          <p14:tracePt t="117079" x="5180013" y="5214938"/>
          <p14:tracePt t="117149" x="5180013" y="5222875"/>
          <p14:tracePt t="117164" x="5172075" y="5222875"/>
          <p14:tracePt t="117187" x="5165725" y="5229225"/>
          <p14:tracePt t="117195" x="5157788" y="5237163"/>
          <p14:tracePt t="117203" x="5143500" y="5237163"/>
          <p14:tracePt t="117217" x="5143500" y="5243513"/>
          <p14:tracePt t="117234" x="5137150" y="5251450"/>
          <p14:tracePt t="117272" x="5129213" y="5251450"/>
          <p14:tracePt t="118196" x="5122863" y="5222875"/>
          <p14:tracePt t="118204" x="5100638" y="5172075"/>
          <p14:tracePt t="118213" x="5072063" y="5129213"/>
          <p14:tracePt t="118230" x="5051425" y="5086350"/>
          <p14:tracePt t="118248" x="4965700" y="4929188"/>
          <p14:tracePt t="118265" x="4900613" y="4779963"/>
          <p14:tracePt t="118282" x="4843463" y="4622800"/>
          <p14:tracePt t="118299" x="4772025" y="4494213"/>
          <p14:tracePt t="118316" x="4686300" y="4329113"/>
          <p14:tracePt t="118333" x="4586288" y="4071938"/>
          <p14:tracePt t="118351" x="4522788" y="3979863"/>
          <p14:tracePt t="118368" x="4451350" y="3879850"/>
          <p14:tracePt t="118385" x="4414838" y="3765550"/>
          <p14:tracePt t="118402" x="4394200" y="3643313"/>
          <p14:tracePt t="118421" x="4329113" y="3457575"/>
          <p14:tracePt t="118437" x="4300538" y="3386138"/>
          <p14:tracePt t="118454" x="4271963" y="3300413"/>
          <p14:tracePt t="118472" x="4251325" y="3257550"/>
          <p14:tracePt t="118488" x="4237038" y="3200400"/>
          <p14:tracePt t="118505" x="4214813" y="3071813"/>
          <p14:tracePt t="118524" x="4200525" y="2971800"/>
          <p14:tracePt t="118542" x="4165600" y="2857500"/>
          <p14:tracePt t="118557" x="4157663" y="2794000"/>
          <p14:tracePt t="118574" x="4137025" y="2757488"/>
          <p14:tracePt t="118592" x="4137025" y="2751138"/>
          <p14:tracePt t="118609" x="4137025" y="2743200"/>
          <p14:tracePt t="118626" x="4137025" y="2722563"/>
          <p14:tracePt t="118643" x="4137025" y="2679700"/>
          <p14:tracePt t="118660" x="4137025" y="2593975"/>
          <p14:tracePt t="118679" x="4137025" y="2500313"/>
          <p14:tracePt t="118696" x="4137025" y="2479675"/>
          <p14:tracePt t="118712" x="4137025" y="2471738"/>
          <p14:tracePt t="118746" x="4137025" y="2465388"/>
          <p14:tracePt t="118764" x="4151313" y="2465388"/>
          <p14:tracePt t="118780" x="4157663" y="2451100"/>
          <p14:tracePt t="118798" x="4157663" y="2443163"/>
          <p14:tracePt t="118972" x="4157663" y="2451100"/>
          <p14:tracePt t="118981" x="4157663" y="2471738"/>
          <p14:tracePt t="118986" x="4165600" y="2479675"/>
          <p14:tracePt t="119004" x="4165600" y="2493963"/>
          <p14:tracePt t="119021" x="4171950" y="2514600"/>
          <p14:tracePt t="119111" x="4171950" y="2522538"/>
          <p14:tracePt t="119119" x="4171950" y="2528888"/>
          <p14:tracePt t="119129" x="4171950" y="2543175"/>
          <p14:tracePt t="119143" x="4171950" y="2557463"/>
          <p14:tracePt t="119161" x="4171950" y="2586038"/>
          <p14:tracePt t="119322" x="4171950" y="2593975"/>
          <p14:tracePt t="119334" x="4171950" y="2600325"/>
          <p14:tracePt t="119344" x="4165600" y="2600325"/>
          <p14:tracePt t="119360" x="4165600" y="2608263"/>
          <p14:tracePt t="119367" x="4157663" y="2608263"/>
          <p14:tracePt t="119384" x="4157663" y="2614613"/>
          <p14:tracePt t="119399" x="4151313" y="2614613"/>
          <p14:tracePt t="119418" x="4151313" y="2622550"/>
          <p14:tracePt t="119434" x="4143375" y="2628900"/>
          <p14:tracePt t="119450" x="4143375" y="2636838"/>
          <p14:tracePt t="119468" x="4114800" y="2671763"/>
          <p14:tracePt t="119485" x="4094163" y="2693988"/>
          <p14:tracePt t="119503" x="4065588" y="2708275"/>
          <p14:tracePt t="119520" x="4051300" y="2714625"/>
          <p14:tracePt t="119537" x="4014788" y="2714625"/>
          <p14:tracePt t="119554" x="4008438" y="2714625"/>
          <p14:tracePt t="119571" x="3994150" y="2722563"/>
          <p14:tracePt t="119589" x="3986213" y="2722563"/>
          <p14:tracePt t="119606" x="3965575" y="2736850"/>
          <p14:tracePt t="119624" x="3937000" y="2743200"/>
          <p14:tracePt t="119641" x="3929063" y="2751138"/>
          <p14:tracePt t="119657" x="3922713" y="2751138"/>
          <p14:tracePt t="119674" x="3914775" y="2751138"/>
          <p14:tracePt t="119692" x="3908425" y="2751138"/>
          <p14:tracePt t="119708" x="3894138" y="2757488"/>
          <p14:tracePt t="119726" x="3871913" y="2765425"/>
          <p14:tracePt t="119744" x="3851275" y="2765425"/>
          <p14:tracePt t="119760" x="3836988" y="2771775"/>
          <p14:tracePt t="119794" x="3822700" y="2779713"/>
          <p14:tracePt t="119885" x="3814763" y="2779713"/>
          <p14:tracePt t="119908" x="3814763" y="2786063"/>
          <p14:tracePt t="119912" x="3808413" y="2786063"/>
          <p14:tracePt t="119937" x="3808413" y="2794000"/>
          <p14:tracePt t="119945" x="3800475" y="2794000"/>
          <p14:tracePt t="119961" x="3800475" y="2808288"/>
          <p14:tracePt t="119971" x="3794125" y="2822575"/>
          <p14:tracePt t="119985" x="3794125" y="2828925"/>
          <p14:tracePt t="120001" x="3794125" y="2836863"/>
          <p14:tracePt t="120023" x="3794125" y="2843213"/>
          <p14:tracePt t="120039" x="3786188" y="2851150"/>
          <p14:tracePt t="120055" x="3779838" y="2857500"/>
          <p14:tracePt t="120069" x="3771900" y="2857500"/>
          <p14:tracePt t="120087" x="3765550" y="2865438"/>
          <p14:tracePt t="120104" x="3757613" y="2865438"/>
          <p14:tracePt t="120122" x="3757613" y="2871788"/>
          <p14:tracePt t="120157" x="3751263" y="2871788"/>
          <p14:tracePt t="120181" x="3743325" y="2871788"/>
          <p14:tracePt t="120196" x="3736975" y="2871788"/>
          <p14:tracePt t="120207" x="3729038" y="2871788"/>
          <p14:tracePt t="120227" x="3722688" y="2871788"/>
          <p14:tracePt t="120260" x="3714750" y="2871788"/>
          <p14:tracePt t="120272" x="3700463" y="2871788"/>
          <p14:tracePt t="120289" x="3694113" y="2871788"/>
          <p14:tracePt t="120297" x="3679825" y="2871788"/>
          <p14:tracePt t="120313" x="3665538" y="2871788"/>
          <p14:tracePt t="120327" x="3636963" y="2871788"/>
          <p14:tracePt t="120344" x="3614738" y="2871788"/>
          <p14:tracePt t="120362" x="3600450" y="2871788"/>
          <p14:tracePt t="120379" x="3579813" y="2871788"/>
          <p14:tracePt t="120396" x="3571875" y="2871788"/>
          <p14:tracePt t="120876" x="3565525" y="2871788"/>
          <p14:tracePt t="120941" x="3557588" y="2871788"/>
          <p14:tracePt t="120958" x="3557588" y="2879725"/>
          <p14:tracePt t="121112" x="3551238" y="2886075"/>
          <p14:tracePt t="121898" x="3557588" y="2886075"/>
          <p14:tracePt t="122081" x="3565525" y="2886075"/>
          <p14:tracePt t="122085" x="3571875" y="2886075"/>
          <p14:tracePt t="122097" x="3579813" y="2886075"/>
          <p14:tracePt t="122115" x="3586163" y="2886075"/>
          <p14:tracePt t="122140" x="3594100" y="2886075"/>
          <p14:tracePt t="122155" x="3608388" y="2886075"/>
          <p14:tracePt t="122168" x="3608388" y="2894013"/>
          <p14:tracePt t="122184" x="3651250" y="2900363"/>
          <p14:tracePt t="122201" x="3700463" y="2900363"/>
          <p14:tracePt t="122204" x="3743325" y="2908300"/>
          <p14:tracePt t="122218" x="3814763" y="2914650"/>
          <p14:tracePt t="122237" x="3865563" y="2922588"/>
          <p14:tracePt t="122254" x="3894138" y="2928938"/>
          <p14:tracePt t="122269" x="3908425" y="2928938"/>
          <p14:tracePt t="122286" x="3914775" y="2928938"/>
          <p14:tracePt t="122345" x="3922713" y="2928938"/>
          <p14:tracePt t="122362" x="3929063" y="2928938"/>
          <p14:tracePt t="122368" x="3937000" y="2928938"/>
          <p14:tracePt t="122382" x="3957638" y="2928938"/>
          <p14:tracePt t="122391" x="3965575" y="2928938"/>
          <p14:tracePt t="122406" x="3986213" y="2928938"/>
          <p14:tracePt t="122424" x="4008438" y="2928938"/>
          <p14:tracePt t="122442" x="4043363" y="2928938"/>
          <p14:tracePt t="122458" x="4071938" y="2928938"/>
          <p14:tracePt t="122476" x="4094163" y="2928938"/>
          <p14:tracePt t="122563" x="4100513" y="2928938"/>
          <p14:tracePt t="122597" x="4114800" y="2928938"/>
          <p14:tracePt t="122605" x="4122738" y="2928938"/>
          <p14:tracePt t="122613" x="4129088" y="2928938"/>
          <p14:tracePt t="122632" x="4137025" y="2928938"/>
          <p14:tracePt t="122665" x="4137025" y="2922588"/>
          <p14:tracePt t="122736" x="4143375" y="2922588"/>
          <p14:tracePt t="122760" x="4151313" y="2922588"/>
          <p14:tracePt t="122765" x="4165600" y="2922588"/>
          <p14:tracePt t="122773" x="4186238" y="2922588"/>
          <p14:tracePt t="122786" x="4200525" y="2922588"/>
          <p14:tracePt t="122804" x="4237038" y="2922588"/>
          <p14:tracePt t="122820" x="4243388" y="2922588"/>
          <p14:tracePt t="122837" x="4257675" y="2922588"/>
          <p14:tracePt t="122854" x="4265613" y="2928938"/>
          <p14:tracePt t="122897" x="4271963" y="2928938"/>
          <p14:tracePt t="122913" x="4279900" y="2928938"/>
          <p14:tracePt t="122922" x="4279900" y="2936875"/>
          <p14:tracePt t="122940" x="4286250" y="2936875"/>
          <p14:tracePt t="122958" x="4294188" y="2943225"/>
          <p14:tracePt t="122974" x="4300538" y="2943225"/>
          <p14:tracePt t="123267" x="4308475" y="2943225"/>
          <p14:tracePt t="123326" x="4314825" y="2943225"/>
          <p14:tracePt t="123334" x="4322763" y="2943225"/>
          <p14:tracePt t="123342" x="4329113" y="2943225"/>
          <p14:tracePt t="123367" x="4337050" y="2943225"/>
          <p14:tracePt t="123382" x="4343400" y="2943225"/>
          <p14:tracePt t="123397" x="4357688" y="2943225"/>
          <p14:tracePt t="123412" x="4365625" y="2943225"/>
          <p14:tracePt t="123423" x="4379913" y="2943225"/>
          <p14:tracePt t="123440" x="4400550" y="2943225"/>
          <p14:tracePt t="123456" x="4408488" y="2943225"/>
          <p14:tracePt t="123473" x="4414838" y="2943225"/>
          <p14:tracePt t="123553" x="4414838" y="2936875"/>
          <p14:tracePt t="123568" x="4422775" y="2936875"/>
          <p14:tracePt t="125679" x="4422775" y="2943225"/>
          <p14:tracePt t="125688" x="4422775" y="2965450"/>
          <p14:tracePt t="125695" x="4422775" y="2971800"/>
          <p14:tracePt t="125706" x="4429125" y="2994025"/>
          <p14:tracePt t="125724" x="4437063" y="3051175"/>
          <p14:tracePt t="125741" x="4437063" y="3086100"/>
          <p14:tracePt t="125759" x="4443413" y="3122613"/>
          <p14:tracePt t="125776" x="4465638" y="3208338"/>
          <p14:tracePt t="125794" x="4579938" y="3371850"/>
          <p14:tracePt t="125810" x="4643438" y="3551238"/>
          <p14:tracePt t="125827" x="4714875" y="3686175"/>
          <p14:tracePt t="125844" x="4751388" y="3794125"/>
          <p14:tracePt t="125861" x="4772025" y="3886200"/>
          <p14:tracePt t="125880" x="4779963" y="3994150"/>
          <p14:tracePt t="125896" x="4786313" y="4051300"/>
          <p14:tracePt t="125913" x="4786313" y="4108450"/>
          <p14:tracePt t="125930" x="4786313" y="4179888"/>
          <p14:tracePt t="125949" x="4794250" y="4271963"/>
          <p14:tracePt t="125965" x="4808538" y="4314825"/>
          <p14:tracePt t="125981" x="4872038" y="4443413"/>
          <p14:tracePt t="125998" x="4929188" y="4572000"/>
          <p14:tracePt t="126017" x="4994275" y="4686300"/>
          <p14:tracePt t="126033" x="5043488" y="4757738"/>
          <p14:tracePt t="126052" x="5065713" y="4814888"/>
          <p14:tracePt t="126069" x="5086350" y="4851400"/>
          <p14:tracePt t="126086" x="5086350" y="4872038"/>
          <p14:tracePt t="126103" x="5094288" y="4879975"/>
          <p14:tracePt t="126124" x="5108575" y="4908550"/>
          <p14:tracePt t="126141" x="5122863" y="4914900"/>
          <p14:tracePt t="126157" x="5122863" y="4929188"/>
          <p14:tracePt t="126172" x="5137150" y="4943475"/>
          <p14:tracePt t="126189" x="5151438" y="4965700"/>
          <p14:tracePt t="126207" x="5157788" y="4994275"/>
          <p14:tracePt t="126222" x="5180013" y="5037138"/>
          <p14:tracePt t="126224" x="5194300" y="5051425"/>
          <p14:tracePt t="126240" x="5229225" y="5094288"/>
          <p14:tracePt t="126257" x="5265738" y="5122863"/>
          <p14:tracePt t="126275" x="5265738" y="5129213"/>
          <p14:tracePt t="126291" x="5272088" y="5143500"/>
          <p14:tracePt t="126308" x="5280025" y="5157788"/>
          <p14:tracePt t="126327" x="5286375" y="5186363"/>
          <p14:tracePt t="126344" x="5286375" y="5200650"/>
          <p14:tracePt t="126360" x="5300663" y="5208588"/>
          <p14:tracePt t="126394" x="5300663" y="5214938"/>
          <p14:tracePt t="126411" x="5300663" y="5222875"/>
          <p14:tracePt t="126428" x="5294313" y="5237163"/>
          <p14:tracePt t="126445" x="5294313" y="5251450"/>
          <p14:tracePt t="126462" x="5294313" y="5265738"/>
          <p14:tracePt t="126480" x="5286375" y="5280025"/>
          <p14:tracePt t="126498" x="5286375" y="5286375"/>
          <p14:tracePt t="126514" x="5280025" y="5294313"/>
          <p14:tracePt t="126532" x="5272088" y="5308600"/>
          <p14:tracePt t="126549" x="5265738" y="5314950"/>
          <p14:tracePt t="126553" x="5265738" y="5322888"/>
          <p14:tracePt t="127388" x="5257800" y="5322888"/>
          <p14:tracePt t="128780" x="5257800" y="5329238"/>
          <p14:tracePt t="128796" x="5257800" y="5337175"/>
          <p14:tracePt t="128803" x="5251450" y="5337175"/>
          <p14:tracePt t="128817" x="5251450" y="5343525"/>
          <p14:tracePt t="128836" x="5243513" y="5343525"/>
          <p14:tracePt t="128853" x="5237163" y="5351463"/>
          <p14:tracePt t="128870" x="5237163" y="5357813"/>
          <p14:tracePt t="128886" x="5237163" y="5365750"/>
          <p14:tracePt t="128903" x="5229225" y="5372100"/>
          <p14:tracePt t="128922" x="5222875" y="5386388"/>
          <p14:tracePt t="128956" x="5214938" y="5394325"/>
          <p14:tracePt t="128972" x="5200650" y="5400675"/>
          <p14:tracePt t="128990" x="5186363" y="5422900"/>
          <p14:tracePt t="129008" x="5180013" y="5422900"/>
          <p14:tracePt t="129024" x="5180013" y="5429250"/>
          <p14:tracePt t="129695" x="5172075" y="5422900"/>
          <p14:tracePt t="129705" x="5151438" y="5351463"/>
          <p14:tracePt t="129710" x="5114925" y="5237163"/>
          <p14:tracePt t="129730" x="5037138" y="5037138"/>
          <p14:tracePt t="129745" x="4951413" y="4822825"/>
          <p14:tracePt t="129747" x="4900613" y="4708525"/>
          <p14:tracePt t="129763" x="4837113" y="4551363"/>
          <p14:tracePt t="129779" x="4786313" y="4394200"/>
          <p14:tracePt t="129797" x="4714875" y="4257675"/>
          <p14:tracePt t="129814" x="4651375" y="4108450"/>
          <p14:tracePt t="129831" x="4586288" y="3879850"/>
          <p14:tracePt t="129849" x="4508500" y="3614738"/>
          <p14:tracePt t="129866" x="4437063" y="3479800"/>
          <p14:tracePt t="129883" x="4371975" y="3422650"/>
          <p14:tracePt t="129901" x="4343400" y="3394075"/>
          <p14:tracePt t="129917" x="4329113" y="3386138"/>
          <p14:tracePt t="129952" x="4322763" y="3386138"/>
          <p14:tracePt t="129969" x="4308475" y="3365500"/>
          <p14:tracePt t="129986" x="4279900" y="3322638"/>
          <p14:tracePt t="130003" x="4251325" y="3286125"/>
          <p14:tracePt t="130022" x="4208463" y="3243263"/>
          <p14:tracePt t="130039" x="4194175" y="3228975"/>
          <p14:tracePt t="130056" x="4186238" y="3208338"/>
          <p14:tracePt t="130073" x="4179888" y="3194050"/>
          <p14:tracePt t="130090" x="4171950" y="3171825"/>
          <p14:tracePt t="130106" x="4165600" y="3165475"/>
          <p14:tracePt t="131929" x="4171950" y="3186113"/>
          <p14:tracePt t="131938" x="4200525" y="3222625"/>
          <p14:tracePt t="131947" x="4243388" y="3265488"/>
          <p14:tracePt t="131963" x="4294188" y="3314700"/>
          <p14:tracePt t="131980" x="4337050" y="3394075"/>
          <p14:tracePt t="131997" x="4386263" y="3494088"/>
          <p14:tracePt t="132015" x="4400550" y="3514725"/>
          <p14:tracePt t="132031" x="4408488" y="3529013"/>
          <p14:tracePt t="132115" x="4408488" y="3536950"/>
          <p14:tracePt t="132122" x="4408488" y="3543300"/>
          <p14:tracePt t="132134" x="4408488" y="3551238"/>
          <p14:tracePt t="132151" x="4408488" y="3571875"/>
          <p14:tracePt t="132169" x="4408488" y="3594100"/>
          <p14:tracePt t="132255" x="4408488" y="3600450"/>
          <p14:tracePt t="132314" x="4400550" y="3600450"/>
          <p14:tracePt t="132323" x="4400550" y="3586163"/>
          <p14:tracePt t="132330" x="4400550" y="3557588"/>
          <p14:tracePt t="132340" x="4400550" y="3536950"/>
          <p14:tracePt t="132358" x="4400550" y="3522663"/>
          <p14:tracePt t="132414" x="4400550" y="3514725"/>
          <p14:tracePt t="132430" x="4400550" y="3508375"/>
          <p14:tracePt t="132532" x="4400550" y="3551238"/>
          <p14:tracePt t="132538" x="4400550" y="3579813"/>
          <p14:tracePt t="132548" x="4394200" y="3629025"/>
          <p14:tracePt t="132564" x="4400550" y="3743325"/>
          <p14:tracePt t="132581" x="4443413" y="3879850"/>
          <p14:tracePt t="132598" x="4500563" y="4014788"/>
          <p14:tracePt t="132615" x="4522788" y="4043363"/>
          <p14:tracePt t="132633" x="4537075" y="4057650"/>
          <p14:tracePt t="132652" x="4543425" y="4065588"/>
          <p14:tracePt t="132669" x="4557713" y="4071938"/>
          <p14:tracePt t="132897" x="4557713" y="4065588"/>
          <p14:tracePt t="132920" x="4557713" y="4057650"/>
          <p14:tracePt t="133180" x="4557713" y="4037013"/>
          <p14:tracePt t="133188" x="4537075" y="4008438"/>
          <p14:tracePt t="133202" x="4508500" y="3908425"/>
          <p14:tracePt t="133219" x="4494213" y="3879850"/>
          <p14:tracePt t="133236" x="4486275" y="3857625"/>
          <p14:tracePt t="133251" x="4486275" y="3829050"/>
          <p14:tracePt t="133269" x="4486275" y="3779838"/>
          <p14:tracePt t="133286" x="4486275" y="3736975"/>
          <p14:tracePt t="133304" x="4479925" y="3708400"/>
          <p14:tracePt t="133322" x="4471988" y="3686175"/>
          <p14:tracePt t="133339" x="4471988" y="3657600"/>
          <p14:tracePt t="133356" x="4471988" y="3643313"/>
          <p14:tracePt t="133373" x="4465638" y="3636963"/>
          <p14:tracePt t="133390" x="4465638" y="3622675"/>
          <p14:tracePt t="133425" x="4465638" y="3614738"/>
          <p14:tracePt t="133441" x="4465638" y="3608388"/>
          <p14:tracePt t="133458" x="4465638" y="3600450"/>
          <p14:tracePt t="133475" x="4465638" y="3594100"/>
          <p14:tracePt t="133492" x="4465638" y="3579813"/>
          <p14:tracePt t="133509" x="4465638" y="3571875"/>
          <p14:tracePt t="133570" x="4465638" y="3565525"/>
          <p14:tracePt t="133701" x="4471988" y="3600450"/>
          <p14:tracePt t="133710" x="4479925" y="3614738"/>
          <p14:tracePt t="133727" x="4479925" y="3629025"/>
          <p14:tracePt t="133742" x="4486275" y="3629025"/>
          <p14:tracePt t="133754" x="4486275" y="3636963"/>
          <p14:tracePt t="133769" x="4486275" y="3643313"/>
          <p14:tracePt t="133786" x="4486275" y="3665538"/>
          <p14:tracePt t="133803" x="4486275" y="3679825"/>
          <p14:tracePt t="133820" x="4486275" y="3700463"/>
          <p14:tracePt t="133837" x="4479925" y="3722688"/>
          <p14:tracePt t="133854" x="4471988" y="3743325"/>
          <p14:tracePt t="133870" x="4465638" y="3771900"/>
          <p14:tracePt t="133887" x="4451350" y="3786188"/>
          <p14:tracePt t="134376" x="4451350" y="3779838"/>
          <p14:tracePt t="134380" x="4451350" y="3751263"/>
          <p14:tracePt t="134391" x="4451350" y="3729038"/>
          <p14:tracePt t="134403" x="4451350" y="3679825"/>
          <p14:tracePt t="134420" x="4451350" y="3629025"/>
          <p14:tracePt t="134437" x="4451350" y="3600450"/>
          <p14:tracePt t="134454" x="4451350" y="3571875"/>
          <p14:tracePt t="134472" x="4451350" y="3557588"/>
          <p14:tracePt t="134488" x="4457700" y="3543300"/>
          <p14:tracePt t="134506" x="4457700" y="3536950"/>
          <p14:tracePt t="134532" x="4465638" y="3536950"/>
          <p14:tracePt t="134540" x="4465638" y="3529013"/>
          <p14:tracePt t="134600" x="4465638" y="3522663"/>
          <p14:tracePt t="136735" x="4465638" y="3529013"/>
          <p14:tracePt t="136782" x="4457700" y="3536950"/>
          <p14:tracePt t="136798" x="4443413" y="3536950"/>
          <p14:tracePt t="136804" x="4429125" y="3543300"/>
          <p14:tracePt t="136819" x="4414838" y="3543300"/>
          <p14:tracePt t="136829" x="4408488" y="3543300"/>
          <p14:tracePt t="136843" x="4394200" y="3551238"/>
          <p14:tracePt t="136860" x="4371975" y="3557588"/>
          <p14:tracePt t="136877" x="4357688" y="3557588"/>
          <p14:tracePt t="136895" x="4322763" y="3565525"/>
          <p14:tracePt t="136911" x="4308475" y="3565525"/>
          <p14:tracePt t="136930" x="4286250" y="3571875"/>
          <p14:tracePt t="136946" x="4257675" y="3571875"/>
          <p14:tracePt t="136963" x="4208463" y="3571875"/>
          <p14:tracePt t="136980" x="4186238" y="3571875"/>
          <p14:tracePt t="136996" x="4108450" y="3579813"/>
          <p14:tracePt t="137012" x="4065588" y="3579813"/>
          <p14:tracePt t="137031" x="4037013" y="3571875"/>
          <p14:tracePt t="137048" x="4014788" y="3565525"/>
          <p14:tracePt t="137054" x="3994150" y="3557588"/>
          <p14:tracePt t="137064" x="3979863" y="3557588"/>
          <p14:tracePt t="137083" x="3922713" y="3543300"/>
          <p14:tracePt t="137100" x="3886200" y="3529013"/>
          <p14:tracePt t="137117" x="3808413" y="3494088"/>
          <p14:tracePt t="137133" x="3771900" y="3479800"/>
          <p14:tracePt t="137150" x="3751263" y="3471863"/>
          <p14:tracePt t="137168" x="3722688" y="3443288"/>
          <p14:tracePt t="137184" x="3708400" y="3429000"/>
          <p14:tracePt t="137202" x="3679825" y="3394075"/>
          <p14:tracePt t="137219" x="3657600" y="3371850"/>
          <p14:tracePt t="137236" x="3643313" y="3343275"/>
          <p14:tracePt t="137254" x="3600450" y="3308350"/>
          <p14:tracePt t="137270" x="3579813" y="3279775"/>
          <p14:tracePt t="137287" x="3557588" y="3257550"/>
          <p14:tracePt t="137304" x="3557588" y="3228975"/>
          <p14:tracePt t="137321" x="3551238" y="3186113"/>
          <p14:tracePt t="137339" x="3522663" y="2986088"/>
          <p14:tracePt t="137356" x="3522663" y="2936875"/>
          <p14:tracePt t="137372" x="3514725" y="2865438"/>
          <p14:tracePt t="137391" x="3514725" y="2794000"/>
          <p14:tracePt t="137407" x="3514725" y="2736850"/>
          <p14:tracePt t="137409" x="3514725" y="2714625"/>
          <p14:tracePt t="137424" x="3514725" y="2700338"/>
          <p14:tracePt t="137442" x="3514725" y="2686050"/>
          <p14:tracePt t="137460" x="3522663" y="2686050"/>
          <p14:tracePt t="137476" x="3536950" y="2679700"/>
          <p14:tracePt t="137493" x="3565525" y="2679700"/>
          <p14:tracePt t="137510" x="3594100" y="2679700"/>
          <p14:tracePt t="137527" x="3622675" y="2665413"/>
          <p14:tracePt t="137529" x="3636963" y="2657475"/>
          <p14:tracePt t="137544" x="3657600" y="2643188"/>
          <p14:tracePt t="137561" x="3671888" y="2636838"/>
          <p14:tracePt t="137578" x="3679825" y="2636838"/>
          <p14:tracePt t="137596" x="3714750" y="2628900"/>
          <p14:tracePt t="137614" x="3822700" y="2614613"/>
          <p14:tracePt t="137631" x="3886200" y="2608263"/>
          <p14:tracePt t="137648" x="3922713" y="2586038"/>
          <p14:tracePt t="137664" x="3951288" y="2586038"/>
          <p14:tracePt t="137681" x="3957638" y="2586038"/>
          <p14:tracePt t="137716" x="3957638" y="2579688"/>
          <p14:tracePt t="137828" x="3957638" y="2586038"/>
          <p14:tracePt t="137832" x="3965575" y="2608263"/>
          <p14:tracePt t="137841" x="3979863" y="2643188"/>
          <p14:tracePt t="137852" x="4000500" y="2686050"/>
          <p14:tracePt t="137870" x="4094163" y="2800350"/>
          <p14:tracePt t="137887" x="4300538" y="2965450"/>
          <p14:tracePt t="137904" x="4394200" y="3008313"/>
          <p14:tracePt t="137921" x="4457700" y="3057525"/>
          <p14:tracePt t="137940" x="4471988" y="3094038"/>
          <p14:tracePt t="137958" x="4479925" y="3114675"/>
          <p14:tracePt t="137975" x="4479925" y="3143250"/>
          <p14:tracePt t="137992" x="4479925" y="3208338"/>
          <p14:tracePt t="138008" x="4479925" y="3271838"/>
          <p14:tracePt t="138025" x="4494213" y="3357563"/>
          <p14:tracePt t="138043" x="4514850" y="3408363"/>
          <p14:tracePt t="138049" x="4529138" y="3436938"/>
          <p14:tracePt t="138058" x="4529138" y="3451225"/>
          <p14:tracePt t="138075" x="4529138" y="3479800"/>
          <p14:tracePt t="138092" x="4537075" y="3500438"/>
          <p14:tracePt t="138110" x="4543425" y="3529013"/>
          <p14:tracePt t="138128" x="4551363" y="3557588"/>
          <p14:tracePt t="138144" x="4565650" y="3594100"/>
          <p14:tracePt t="138162" x="4565650" y="3600450"/>
          <p14:tracePt t="138403" x="4565650" y="3586163"/>
          <p14:tracePt t="138410" x="4565650" y="3565525"/>
          <p14:tracePt t="138419" x="4565650" y="3551238"/>
          <p14:tracePt t="138435" x="4565650" y="3529013"/>
          <p14:tracePt t="138452" x="4565650" y="3514725"/>
          <p14:tracePt t="138469" x="4565650" y="3500438"/>
          <p14:tracePt t="138488" x="4557713" y="3494088"/>
          <p14:tracePt t="138506" x="4557713" y="3479800"/>
          <p14:tracePt t="138773" x="4557713" y="3486150"/>
          <p14:tracePt t="138789" x="4557713" y="3494088"/>
          <p14:tracePt t="138799" x="4557713" y="3500438"/>
          <p14:tracePt t="138805" x="4565650" y="3508375"/>
          <p14:tracePt t="138829" x="4572000" y="3508375"/>
          <p14:tracePt t="138867" x="4579938" y="3508375"/>
          <p14:tracePt t="139165" x="4579938" y="3514725"/>
          <p14:tracePt t="139178" x="4572000" y="3514725"/>
          <p14:tracePt t="139186" x="4565650" y="3514725"/>
          <p14:tracePt t="139193" x="4557713" y="3514725"/>
          <p14:tracePt t="139207" x="4551363" y="3514725"/>
          <p14:tracePt t="139223" x="4522788" y="3514725"/>
          <p14:tracePt t="139240" x="4508500" y="3514725"/>
          <p14:tracePt t="139258" x="4494213" y="3514725"/>
          <p14:tracePt t="139292" x="4486275" y="3514725"/>
          <p14:tracePt t="139381" x="4479925" y="3522663"/>
          <p14:tracePt t="139394" x="4471988" y="3522663"/>
          <p14:tracePt t="139615" x="4479925" y="3522663"/>
          <p14:tracePt t="139621" x="4494213" y="3522663"/>
          <p14:tracePt t="139635" x="4500563" y="3522663"/>
          <p14:tracePt t="139652" x="4514850" y="3522663"/>
          <p14:tracePt t="139781" x="4529138" y="3522663"/>
          <p14:tracePt t="139789" x="4537075" y="3522663"/>
          <p14:tracePt t="139798" x="4551363" y="3529013"/>
          <p14:tracePt t="139806" x="4565650" y="3529013"/>
          <p14:tracePt t="139823" x="4579938" y="3529013"/>
          <p14:tracePt t="139840" x="4586288" y="3529013"/>
          <p14:tracePt t="139976" x="4594225" y="3529013"/>
          <p14:tracePt t="140110" x="4600575" y="3551238"/>
          <p14:tracePt t="140116" x="4600575" y="3571875"/>
          <p14:tracePt t="140125" x="4600575" y="3594100"/>
          <p14:tracePt t="140131" x="4600575" y="3600450"/>
          <p14:tracePt t="140154" x="4600575" y="3651250"/>
          <p14:tracePt t="140168" x="4600575" y="3665538"/>
          <p14:tracePt t="140185" x="4600575" y="3708400"/>
          <p14:tracePt t="140204" x="4594225" y="3729038"/>
          <p14:tracePt t="140220" x="4594225" y="3751263"/>
          <p14:tracePt t="140222" x="4586288" y="3765550"/>
          <p14:tracePt t="140235" x="4586288" y="3771900"/>
          <p14:tracePt t="140251" x="4586288" y="3786188"/>
          <p14:tracePt t="140270" x="4579938" y="3808413"/>
          <p14:tracePt t="140287" x="4579938" y="3829050"/>
          <p14:tracePt t="140304" x="4572000" y="3843338"/>
          <p14:tracePt t="140321" x="4572000" y="3851275"/>
          <p14:tracePt t="140338" x="4572000" y="3857625"/>
          <p14:tracePt t="140357" x="4572000" y="3871913"/>
          <p14:tracePt t="140372" x="4572000" y="3879850"/>
          <p14:tracePt t="140389" x="4565650" y="3886200"/>
          <p14:tracePt t="140406" x="4565650" y="3894138"/>
          <p14:tracePt t="140425" x="4565650" y="3900488"/>
          <p14:tracePt t="141062" x="4565650" y="3894138"/>
          <p14:tracePt t="141069" x="4565650" y="3865563"/>
          <p14:tracePt t="141080" x="4565650" y="3851275"/>
          <p14:tracePt t="141091" x="4572000" y="3808413"/>
          <p14:tracePt t="141109" x="4579938" y="3779838"/>
          <p14:tracePt t="141128" x="4579938" y="3757613"/>
          <p14:tracePt t="141144" x="4572000" y="3751263"/>
          <p14:tracePt t="141160" x="4572000" y="3736975"/>
          <p14:tracePt t="141177" x="4572000" y="3722688"/>
          <p14:tracePt t="141195" x="4572000" y="3700463"/>
          <p14:tracePt t="141214" x="4565650" y="3643313"/>
          <p14:tracePt t="141232" x="4565650" y="3608388"/>
          <p14:tracePt t="141248" x="4557713" y="3586163"/>
          <p14:tracePt t="141263" x="4557713" y="3565525"/>
          <p14:tracePt t="141280" x="4557713" y="3557588"/>
          <p14:tracePt t="141297" x="4557713" y="3551238"/>
          <p14:tracePt t="141314" x="4557713" y="3543300"/>
          <p14:tracePt t="141331" x="4557713" y="3536950"/>
          <p14:tracePt t="141358" x="4557713" y="3529013"/>
          <p14:tracePt t="141386" x="4557713" y="3522663"/>
          <p14:tracePt t="155227" x="4557713" y="3514725"/>
          <p14:tracePt t="156897" x="4579938" y="3514725"/>
          <p14:tracePt t="156908" x="4600575" y="3514725"/>
          <p14:tracePt t="156914" x="4614863" y="3514725"/>
          <p14:tracePt t="157034" x="4614863" y="3508375"/>
          <p14:tracePt t="157040" x="4579938" y="3465513"/>
          <p14:tracePt t="157052" x="4508500" y="3414713"/>
          <p14:tracePt t="157063" x="4300538" y="3214688"/>
          <p14:tracePt t="157080" x="4094163" y="3000375"/>
          <p14:tracePt t="157097" x="4022725" y="2871788"/>
          <p14:tracePt t="157115" x="3971925" y="2657475"/>
          <p14:tracePt t="157134" x="3943350" y="2471738"/>
          <p14:tracePt t="157150" x="3914775" y="2314575"/>
          <p14:tracePt t="157166" x="3857625" y="2051050"/>
          <p14:tracePt t="157184" x="3786188" y="1879600"/>
          <p14:tracePt t="157201" x="3708400" y="1771650"/>
          <p14:tracePt t="157218" x="3665538" y="1685925"/>
          <p14:tracePt t="157235" x="3636963" y="1657350"/>
          <p14:tracePt t="157253" x="3636963" y="1651000"/>
          <p14:tracePt t="157289" x="3629025" y="1657350"/>
          <p14:tracePt t="157303" x="3622675" y="1722438"/>
          <p14:tracePt t="157320" x="3622675" y="1793875"/>
          <p14:tracePt t="157337" x="3622675" y="1851025"/>
          <p14:tracePt t="157355" x="3622675" y="1893888"/>
          <p14:tracePt t="157371" x="3636963" y="1943100"/>
          <p14:tracePt t="157389" x="3694113" y="2022475"/>
          <p14:tracePt t="157406" x="3729038" y="2079625"/>
          <p14:tracePt t="157423" x="3743325" y="2122488"/>
          <p14:tracePt t="157442" x="3751263" y="2171700"/>
          <p14:tracePt t="157457" x="3751263" y="2222500"/>
          <p14:tracePt t="157475" x="3751263" y="2265363"/>
          <p14:tracePt t="157492" x="3757613" y="2279650"/>
          <p14:tracePt t="157509" x="3765550" y="2293938"/>
          <p14:tracePt t="157526" x="3765550" y="2300288"/>
          <p14:tracePt t="157544" x="3765550" y="2314575"/>
          <p14:tracePt t="157547" x="3771900" y="2328863"/>
          <p14:tracePt t="157561" x="3779838" y="2351088"/>
          <p14:tracePt t="157578" x="3808413" y="2451100"/>
          <p14:tracePt t="157594" x="3814763" y="2608263"/>
          <p14:tracePt t="157612" x="3857625" y="2751138"/>
          <p14:tracePt t="157629" x="3879850" y="2786063"/>
          <p14:tracePt t="157646" x="3886200" y="2794000"/>
          <p14:tracePt t="157753" x="3894138" y="2794000"/>
          <p14:tracePt t="157760" x="3894138" y="2800350"/>
          <p14:tracePt t="157774" x="3900488" y="2800350"/>
          <p14:tracePt t="157806" x="3900488" y="2808288"/>
          <p14:tracePt t="157822" x="3900488" y="2814638"/>
          <p14:tracePt t="157830" x="3922713" y="2828925"/>
          <p14:tracePt t="157835" x="3922713" y="2851150"/>
          <p14:tracePt t="157853" x="3937000" y="2894013"/>
          <p14:tracePt t="157870" x="3965575" y="2971800"/>
          <p14:tracePt t="157887" x="3979863" y="3051175"/>
          <p14:tracePt t="157903" x="4008438" y="3165475"/>
          <p14:tracePt t="157921" x="4014788" y="3322638"/>
          <p14:tracePt t="157938" x="4014788" y="3379788"/>
          <p14:tracePt t="157955" x="4014788" y="3408363"/>
          <p14:tracePt t="157972" x="4029075" y="3471863"/>
          <p14:tracePt t="157989" x="4043363" y="3529013"/>
          <p14:tracePt t="158007" x="4071938" y="3636963"/>
          <p14:tracePt t="158023" x="4086225" y="3671888"/>
          <p14:tracePt t="158041" x="4094163" y="3694113"/>
          <p14:tracePt t="158057" x="4100513" y="3708400"/>
          <p14:tracePt t="158290" x="4108450" y="3708400"/>
          <p14:tracePt t="158307" x="4108450" y="3700463"/>
          <p14:tracePt t="158314" x="4108450" y="3694113"/>
          <p14:tracePt t="158323" x="4108450" y="3686175"/>
          <p14:tracePt t="158333" x="4114800" y="3686175"/>
          <p14:tracePt t="158350" x="4122738" y="3651250"/>
          <p14:tracePt t="158367" x="4129088" y="3608388"/>
          <p14:tracePt t="158384" x="4129088" y="3594100"/>
          <p14:tracePt t="158402" x="4129088" y="3579813"/>
          <p14:tracePt t="158418" x="4137025" y="3571875"/>
          <p14:tracePt t="158434" x="4143375" y="3565525"/>
          <p14:tracePt t="158453" x="4157663" y="3565525"/>
          <p14:tracePt t="158485" x="4165600" y="3557588"/>
          <p14:tracePt t="158503" x="4171950" y="3551238"/>
          <p14:tracePt t="158619" x="4179888" y="3551238"/>
          <p14:tracePt t="158627" x="4186238" y="3551238"/>
          <p14:tracePt t="158639" x="4237038" y="3551238"/>
          <p14:tracePt t="158659" x="4279900" y="3565525"/>
          <p14:tracePt t="158677" x="4308475" y="3571875"/>
          <p14:tracePt t="158694" x="4322763" y="3579813"/>
          <p14:tracePt t="158710" x="4337050" y="3579813"/>
          <p14:tracePt t="158775" x="4365625" y="3579813"/>
          <p14:tracePt t="158783" x="4386263" y="3586163"/>
          <p14:tracePt t="158794" x="4414838" y="3594100"/>
          <p14:tracePt t="158812" x="4508500" y="3622675"/>
          <p14:tracePt t="158828" x="4522788" y="3629025"/>
          <p14:tracePt t="158971" x="4529138" y="3629025"/>
          <p14:tracePt t="158979" x="4543425" y="3629025"/>
          <p14:tracePt t="158986" x="4565650" y="3629025"/>
          <p14:tracePt t="159003" x="4586288" y="3629025"/>
          <p14:tracePt t="159018" x="4614863" y="3629025"/>
          <p14:tracePt t="171429" x="4608513" y="3571875"/>
          <p14:tracePt t="171437" x="4565650" y="3514725"/>
          <p14:tracePt t="171442" x="4529138" y="3451225"/>
          <p14:tracePt t="171459" x="4479925" y="3365500"/>
          <p14:tracePt t="171475" x="4457700" y="3294063"/>
          <p14:tracePt t="171493" x="4451350" y="3200400"/>
          <p14:tracePt t="171510" x="4443413" y="3171825"/>
          <p14:tracePt t="171527" x="4443413" y="3143250"/>
          <p14:tracePt t="171546" x="4429125" y="3100388"/>
          <p14:tracePt t="171566" x="4400550" y="3057525"/>
          <p14:tracePt t="171578" x="4386263" y="3036888"/>
          <p14:tracePt t="171595" x="4351338" y="2979738"/>
          <p14:tracePt t="171614" x="4337050" y="2965450"/>
          <p14:tracePt t="171632" x="4322763" y="2965450"/>
          <p14:tracePt t="171649" x="4314825" y="2965450"/>
          <p14:tracePt t="171666" x="4300538" y="2965450"/>
          <p14:tracePt t="171668" x="4286250" y="2965450"/>
          <p14:tracePt t="171683" x="4237038" y="2951163"/>
          <p14:tracePt t="171699" x="4179888" y="2943225"/>
          <p14:tracePt t="171716" x="4100513" y="2936875"/>
          <p14:tracePt t="171733" x="4029075" y="2928938"/>
          <p14:tracePt t="171750" x="3994150" y="2914650"/>
          <p14:tracePt t="171767" x="3979863" y="2914650"/>
          <p14:tracePt t="171793" x="3971925" y="2914650"/>
          <p14:tracePt t="171809" x="3965575" y="2914650"/>
          <p14:tracePt t="171833" x="3957638" y="2914650"/>
          <p14:tracePt t="171848" x="3943350" y="2914650"/>
          <p14:tracePt t="171856" x="3943350" y="2922588"/>
          <p14:tracePt t="171974" x="3937000" y="2922588"/>
          <p14:tracePt t="172011" x="3929063" y="2928938"/>
          <p14:tracePt t="172019" x="3914775" y="2936875"/>
          <p14:tracePt t="172027" x="3908425" y="2936875"/>
          <p14:tracePt t="172043" x="3894138" y="2943225"/>
          <p14:tracePt t="172060" x="3886200" y="2951163"/>
          <p14:tracePt t="172067" x="3871913" y="2951163"/>
          <p14:tracePt t="172075" x="3865563" y="2951163"/>
          <p14:tracePt t="172094" x="3829050" y="2951163"/>
          <p14:tracePt t="172112" x="3794125" y="2951163"/>
          <p14:tracePt t="172128" x="3779838" y="2951163"/>
          <p14:tracePt t="172209" x="3771900" y="2951163"/>
          <p14:tracePt t="172225" x="3771900" y="2957513"/>
          <p14:tracePt t="172240" x="3765550" y="2957513"/>
          <p14:tracePt t="172355" x="3786188" y="2957513"/>
          <p14:tracePt t="172363" x="3814763" y="2957513"/>
          <p14:tracePt t="172371" x="3836988" y="2957513"/>
          <p14:tracePt t="172384" x="3857625" y="2965450"/>
          <p14:tracePt t="172401" x="3908425" y="2979738"/>
          <p14:tracePt t="172418" x="3922713" y="2979738"/>
          <p14:tracePt t="172437" x="3929063" y="2979738"/>
          <p14:tracePt t="172453" x="3937000" y="2979738"/>
          <p14:tracePt t="172469" x="3957638" y="2979738"/>
          <p14:tracePt t="172487" x="4014788" y="2979738"/>
          <p14:tracePt t="172504" x="4051300" y="2986088"/>
          <p14:tracePt t="172521" x="4079875" y="2994025"/>
          <p14:tracePt t="172540" x="4094163" y="2994025"/>
          <p14:tracePt t="172557" x="4108450" y="2994025"/>
          <p14:tracePt t="172574" x="4114800" y="3000375"/>
          <p14:tracePt t="172614" x="4122738" y="3000375"/>
          <p14:tracePt t="172624" x="4137025" y="3000375"/>
          <p14:tracePt t="172641" x="4186238" y="3008313"/>
          <p14:tracePt t="172660" x="4314825" y="3008313"/>
          <p14:tracePt t="172677" x="4422775" y="3014663"/>
          <p14:tracePt t="172694" x="4529138" y="3022600"/>
          <p14:tracePt t="172710" x="4565650" y="3028950"/>
          <p14:tracePt t="172727" x="4586288" y="3028950"/>
          <p14:tracePt t="172802" x="4586288" y="3036888"/>
          <p14:tracePt t="172809" x="4600575" y="3043238"/>
          <p14:tracePt t="172816" x="4608513" y="3051175"/>
          <p14:tracePt t="172829" x="4629150" y="3065463"/>
          <p14:tracePt t="172847" x="4637088" y="3079750"/>
          <p14:tracePt t="172864" x="4651375" y="3108325"/>
          <p14:tracePt t="172881" x="4657725" y="3165475"/>
          <p14:tracePt t="172898" x="4665663" y="3186113"/>
          <p14:tracePt t="172916" x="4665663" y="3194050"/>
          <p14:tracePt t="172932" x="4665663" y="3200400"/>
          <p14:tracePt t="172988" x="4665663" y="3208338"/>
          <p14:tracePt t="173003" x="4665663" y="3214688"/>
          <p14:tracePt t="173019" x="4665663" y="3228975"/>
          <p14:tracePt t="173044" x="4665663" y="3243263"/>
          <p14:tracePt t="173051" x="4665663" y="3251200"/>
          <p14:tracePt t="173059" x="4665663" y="3257550"/>
          <p14:tracePt t="173069" x="4665663" y="3265488"/>
          <p14:tracePt t="173086" x="4665663" y="3271838"/>
          <p14:tracePt t="173104" x="4657725" y="3294063"/>
          <p14:tracePt t="173121" x="4651375" y="3308350"/>
          <p14:tracePt t="173158" x="4651375" y="3322638"/>
          <p14:tracePt t="173172" x="4651375" y="3328988"/>
          <p14:tracePt t="173189" x="4643438" y="3336925"/>
          <p14:tracePt t="173206" x="4643438" y="3351213"/>
          <p14:tracePt t="173224" x="4643438" y="3357563"/>
          <p14:tracePt t="173241" x="4643438" y="3365500"/>
          <p14:tracePt t="173258" x="4637088" y="3379788"/>
          <p14:tracePt t="173275" x="4637088" y="3394075"/>
          <p14:tracePt t="173293" x="4637088" y="3400425"/>
          <p14:tracePt t="173310" x="4629150" y="3408363"/>
          <p14:tracePt t="173326" x="4629150" y="3429000"/>
          <p14:tracePt t="173344" x="4629150" y="3443288"/>
          <p14:tracePt t="173361" x="4629150" y="3451225"/>
          <p14:tracePt t="173409" x="4622800" y="3451225"/>
          <p14:tracePt t="173440" x="4614863" y="3457575"/>
          <p14:tracePt t="173457" x="4614863" y="3465513"/>
          <p14:tracePt t="173465" x="4608513" y="3479800"/>
          <p14:tracePt t="173487" x="4608513" y="3486150"/>
          <p14:tracePt t="173521" x="4608513" y="3494088"/>
          <p14:tracePt t="173526" x="4600575" y="3494088"/>
          <p14:tracePt t="173536" x="4600575" y="3500438"/>
          <p14:tracePt t="173551" x="4594225" y="3514725"/>
          <p14:tracePt t="173568" x="4594225" y="3529013"/>
          <p14:tracePt t="173574" x="4594225" y="3543300"/>
          <p14:tracePt t="173590" x="4594225" y="3551238"/>
          <p14:tracePt t="173600" x="4594225" y="3557588"/>
          <p14:tracePt t="173686" x="4594225" y="3565525"/>
          <p14:tracePt t="173693" x="4586288" y="3571875"/>
          <p14:tracePt t="173706" x="4586288" y="3594100"/>
          <p14:tracePt t="173721" x="4586288" y="3614738"/>
          <p14:tracePt t="173737" x="4586288" y="3636963"/>
          <p14:tracePt t="173755" x="4586288" y="3651250"/>
          <p14:tracePt t="173789" x="4586288" y="3657600"/>
          <p14:tracePt t="173806" x="4586288" y="3671888"/>
          <p14:tracePt t="173841" x="4579938" y="3671888"/>
          <p14:tracePt t="173927" x="4579938" y="3679825"/>
          <p14:tracePt t="173951" x="4579938" y="3686175"/>
          <p14:tracePt t="173983" x="4579938" y="3694113"/>
          <p14:tracePt t="173991" x="4572000" y="3694113"/>
          <p14:tracePt t="173995" x="4572000" y="3700463"/>
          <p14:tracePt t="174012" x="4565650" y="3708400"/>
          <p14:tracePt t="174029" x="4565650" y="3757613"/>
          <p14:tracePt t="174047" x="4565650" y="3786188"/>
          <p14:tracePt t="174064" x="4557713" y="3800475"/>
          <p14:tracePt t="174082" x="4551363" y="3829050"/>
          <p14:tracePt t="174099" x="4551363" y="3886200"/>
          <p14:tracePt t="174116" x="4551363" y="3922713"/>
          <p14:tracePt t="174133" x="4551363" y="3937000"/>
          <p14:tracePt t="174172" x="4551363" y="3943350"/>
          <p14:tracePt t="175106" x="4551363" y="3951288"/>
          <p14:tracePt t="175167" x="4551363" y="3957638"/>
          <p14:tracePt t="175457" x="4551363" y="3965575"/>
          <p14:tracePt t="175951" x="4543425" y="3965575"/>
          <p14:tracePt t="175966" x="4543425" y="3971925"/>
          <p14:tracePt t="175974" x="4543425" y="3979863"/>
          <p14:tracePt t="175984" x="4543425" y="3986213"/>
          <p14:tracePt t="186105" x="4543425" y="3994150"/>
          <p14:tracePt t="186120" x="4543425" y="4000500"/>
          <p14:tracePt t="186130" x="4543425" y="4008438"/>
          <p14:tracePt t="186137" x="4543425" y="4014788"/>
          <p14:tracePt t="186145" x="4543425" y="4022725"/>
          <p14:tracePt t="186162" x="4543425" y="4029075"/>
          <p14:tracePt t="186184" x="4543425" y="4037013"/>
          <p14:tracePt t="186230" x="4543425" y="4043363"/>
          <p14:tracePt t="186246" x="4543425" y="4051300"/>
          <p14:tracePt t="186262" x="4543425" y="4057650"/>
          <p14:tracePt t="186278" x="4543425" y="4065588"/>
          <p14:tracePt t="186300" x="4543425" y="4071938"/>
          <p14:tracePt t="186305" x="4543425" y="4079875"/>
          <p14:tracePt t="186317" x="4537075" y="4086225"/>
          <p14:tracePt t="186334" x="4537075" y="4094163"/>
          <p14:tracePt t="186370" x="4537075" y="4100513"/>
          <p14:tracePt t="186384" x="4537075" y="4108450"/>
          <p14:tracePt t="186394" x="4537075" y="4114800"/>
          <p14:tracePt t="186416" x="4537075" y="4122738"/>
          <p14:tracePt t="186441" x="4529138" y="4129088"/>
          <p14:tracePt t="186447" x="4529138" y="4137025"/>
          <p14:tracePt t="186552" x="4529138" y="4143375"/>
          <p14:tracePt t="186833" x="4522788" y="4143375"/>
          <p14:tracePt t="186849" x="4514850" y="4137025"/>
          <p14:tracePt t="186857" x="4508500" y="4122738"/>
          <p14:tracePt t="186864" x="4508500" y="4108450"/>
          <p14:tracePt t="186882" x="4500563" y="4094163"/>
          <p14:tracePt t="186899" x="4494213" y="4086225"/>
          <p14:tracePt t="186995" x="4494213" y="4108450"/>
          <p14:tracePt t="187003" x="4494213" y="4143375"/>
          <p14:tracePt t="187011" x="4479925" y="4194175"/>
          <p14:tracePt t="187019" x="4471988" y="4214813"/>
          <p14:tracePt t="187037" x="4465638" y="4229100"/>
          <p14:tracePt t="187253" x="4465638" y="4222750"/>
          <p14:tracePt t="187262" x="4465638" y="4214813"/>
          <p14:tracePt t="187269" x="4465638" y="4208463"/>
          <p14:tracePt t="187462" x="4465638" y="4214813"/>
          <p14:tracePt t="187472" x="4457700" y="4222750"/>
          <p14:tracePt t="187481" x="4457700" y="4229100"/>
          <p14:tracePt t="187499" x="4451350" y="4286250"/>
          <p14:tracePt t="187519" x="4443413" y="4386263"/>
          <p14:tracePt t="187534" x="4443413" y="4451350"/>
          <p14:tracePt t="187551" x="4443413" y="4514850"/>
          <p14:tracePt t="187568" x="4443413" y="4551363"/>
          <p14:tracePt t="187571" x="4443413" y="4579938"/>
          <p14:tracePt t="187586" x="4443413" y="4622800"/>
          <p14:tracePt t="187602" x="4443413" y="4686300"/>
          <p14:tracePt t="187619" x="4443413" y="4779963"/>
          <p14:tracePt t="187635" x="4443413" y="4843463"/>
          <p14:tracePt t="187653" x="4443413" y="4937125"/>
          <p14:tracePt t="187670" x="4443413" y="5014913"/>
          <p14:tracePt t="187691" x="4457700" y="5143500"/>
          <p14:tracePt t="187706" x="4471988" y="5200650"/>
          <p14:tracePt t="187723" x="4479925" y="5251450"/>
          <p14:tracePt t="187740" x="4500563" y="5329238"/>
          <p14:tracePt t="187758" x="4522788" y="5414963"/>
          <p14:tracePt t="187776" x="4537075" y="5529263"/>
          <p14:tracePt t="187790" x="4543425" y="5551488"/>
          <p14:tracePt t="187808" x="4543425" y="5622925"/>
          <p14:tracePt t="187824" x="4543425" y="5680075"/>
          <p14:tracePt t="187842" x="4543425" y="5729288"/>
          <p14:tracePt t="187859" x="4543425" y="5772150"/>
          <p14:tracePt t="187876" x="4543425" y="5865813"/>
          <p14:tracePt t="187893" x="4543425" y="5972175"/>
          <p14:tracePt t="187910" x="4557713" y="6043613"/>
          <p14:tracePt t="187927" x="4557713" y="6122988"/>
          <p14:tracePt t="187944" x="4557713" y="6186488"/>
          <p14:tracePt t="187966" x="4557713" y="6237288"/>
          <p14:tracePt t="187979" x="4557713" y="6251575"/>
          <p14:tracePt t="188013" x="4557713" y="6257925"/>
          <p14:tracePt t="188030" x="4557713" y="6265863"/>
          <p14:tracePt t="188058" x="4557713" y="6272213"/>
          <p14:tracePt t="188255" x="4572000" y="6272213"/>
          <p14:tracePt t="188262" x="4579938" y="6272213"/>
          <p14:tracePt t="188272" x="4586288" y="6272213"/>
          <p14:tracePt t="188290" x="4657725" y="6257925"/>
          <p14:tracePt t="188306" x="4737100" y="6257925"/>
          <p14:tracePt t="188323" x="4857750" y="6265863"/>
          <p14:tracePt t="188340" x="4908550" y="6272213"/>
          <p14:tracePt t="188357" x="4914900" y="6286500"/>
          <p14:tracePt t="188566" x="4908550" y="6286500"/>
          <p14:tracePt t="188573" x="4900613" y="6286500"/>
          <p14:tracePt t="188698" x="4894263" y="6286500"/>
          <p14:tracePt t="188705" x="4886325" y="6286500"/>
          <p14:tracePt t="188715" x="4872038" y="6286500"/>
          <p14:tracePt t="188733" x="4822825" y="6272213"/>
          <p14:tracePt t="188750" x="4779963" y="6265863"/>
          <p14:tracePt t="188768" x="4751388" y="6251575"/>
          <p14:tracePt t="188784" x="4729163" y="6243638"/>
          <p14:tracePt t="188801" x="4714875" y="6243638"/>
          <p14:tracePt t="188818" x="4714875" y="6237288"/>
          <p14:tracePt t="188836" x="4708525" y="6237288"/>
          <p14:tracePt t="188857" x="4672013" y="6229350"/>
          <p14:tracePt t="188870" x="4637088" y="6229350"/>
          <p14:tracePt t="188887" x="4594225" y="6229350"/>
          <p14:tracePt t="188904" x="4572000" y="6229350"/>
          <p14:tracePt t="188923" x="4565650" y="6223000"/>
          <p14:tracePt t="189004" x="4551363" y="6223000"/>
          <p14:tracePt t="189011" x="4537075" y="6215063"/>
          <p14:tracePt t="189025" x="4514850" y="6215063"/>
          <p14:tracePt t="189042" x="4508500" y="6208713"/>
          <p14:tracePt t="189348" x="4508500" y="6200775"/>
          <p14:tracePt t="189355" x="4508500" y="6172200"/>
          <p14:tracePt t="189368" x="4508500" y="6143625"/>
          <p14:tracePt t="189385" x="4471988" y="5894388"/>
          <p14:tracePt t="189401" x="4422775" y="5580063"/>
          <p14:tracePt t="189418" x="4394200" y="5300663"/>
          <p14:tracePt t="189435" x="4357688" y="4986338"/>
          <p14:tracePt t="189453" x="4286250" y="4543425"/>
          <p14:tracePt t="189470" x="4243388" y="4408488"/>
          <p14:tracePt t="189487" x="4214813" y="4271963"/>
          <p14:tracePt t="189505" x="4200525" y="4186238"/>
          <p14:tracePt t="189521" x="4200525" y="4043363"/>
          <p14:tracePt t="189538" x="4194175" y="3822700"/>
          <p14:tracePt t="189555" x="4171950" y="3586163"/>
          <p14:tracePt t="189572" x="4171950" y="3500438"/>
          <p14:tracePt t="189589" x="4165600" y="3451225"/>
          <p14:tracePt t="189607" x="4157663" y="3422650"/>
          <p14:tracePt t="189624" x="4157663" y="3365500"/>
          <p14:tracePt t="189641" x="4157663" y="3243263"/>
          <p14:tracePt t="189658" x="4157663" y="3179763"/>
          <p14:tracePt t="189676" x="4157663" y="3157538"/>
          <p14:tracePt t="189692" x="4157663" y="3143250"/>
          <p14:tracePt t="189709" x="4157663" y="3136900"/>
          <p14:tracePt t="189727" x="4151313" y="3114675"/>
          <p14:tracePt t="189744" x="4114800" y="3094038"/>
          <p14:tracePt t="189762" x="4094163" y="3065463"/>
          <p14:tracePt t="189778" x="4079875" y="3036888"/>
          <p14:tracePt t="189795" x="4065588" y="3014663"/>
          <p14:tracePt t="189812" x="4043363" y="3000375"/>
          <p14:tracePt t="189829" x="4029075" y="2971800"/>
          <p14:tracePt t="189846" x="4000500" y="2965450"/>
          <p14:tracePt t="189864" x="3986213" y="2965450"/>
          <p14:tracePt t="189881" x="3943350" y="2965450"/>
          <p14:tracePt t="189901" x="3879850" y="2965450"/>
          <p14:tracePt t="189917" x="3851275" y="2965450"/>
          <p14:tracePt t="189933" x="3822700" y="2965450"/>
          <p14:tracePt t="189949" x="3794125" y="2965450"/>
          <p14:tracePt t="189967" x="3771900" y="2951163"/>
          <p14:tracePt t="189984" x="3751263" y="2951163"/>
          <p14:tracePt t="190001" x="3722688" y="2943225"/>
          <p14:tracePt t="190019" x="3708400" y="2943225"/>
          <p14:tracePt t="190036" x="3694113" y="2943225"/>
          <p14:tracePt t="190070" x="3679825" y="2943225"/>
          <p14:tracePt t="190136" x="3700463" y="2943225"/>
          <p14:tracePt t="190145" x="3722688" y="2943225"/>
          <p14:tracePt t="190159" x="3765550" y="2943225"/>
          <p14:tracePt t="190173" x="3794125" y="2943225"/>
          <p14:tracePt t="190190" x="3836988" y="2943225"/>
          <p14:tracePt t="190207" x="3857625" y="2943225"/>
          <p14:tracePt t="190224" x="3886200" y="2936875"/>
          <p14:tracePt t="190241" x="3922713" y="2936875"/>
          <p14:tracePt t="190258" x="3979863" y="2928938"/>
          <p14:tracePt t="190275" x="4122738" y="2922588"/>
          <p14:tracePt t="190294" x="4222750" y="2922588"/>
          <p14:tracePt t="190311" x="4271963" y="2914650"/>
          <p14:tracePt t="190326" x="4308475" y="2914650"/>
          <p14:tracePt t="190329" x="4314825" y="2914650"/>
          <p14:tracePt t="190441" x="4329113" y="2914650"/>
          <p14:tracePt t="190450" x="4351338" y="2914650"/>
          <p14:tracePt t="190453" x="4379913" y="2914650"/>
          <p14:tracePt t="190464" x="4400550" y="2914650"/>
          <p14:tracePt t="190480" x="4437063" y="2914650"/>
          <p14:tracePt t="190997" x="4422775" y="2914650"/>
          <p14:tracePt t="191004" x="4408488" y="2914650"/>
          <p14:tracePt t="191014" x="4400550" y="2914650"/>
          <p14:tracePt t="191032" x="4357688" y="2914650"/>
          <p14:tracePt t="191047" x="4329113" y="2914650"/>
          <p14:tracePt t="191063" x="4314825" y="2914650"/>
          <p14:tracePt t="191080" x="4308475" y="2914650"/>
          <p14:tracePt t="191194" x="4300538" y="2914650"/>
          <p14:tracePt t="191238" x="4294188" y="2914650"/>
          <p14:tracePt t="191256" x="4286250" y="2914650"/>
          <p14:tracePt t="191271" x="4279900" y="2914650"/>
          <p14:tracePt t="191277" x="4271963" y="2914650"/>
          <p14:tracePt t="191288" x="4265613" y="2908300"/>
          <p14:tracePt t="191304" x="4251325" y="2908300"/>
          <p14:tracePt t="191321" x="4222750" y="2908300"/>
          <p14:tracePt t="191323" x="4194175" y="2894013"/>
          <p14:tracePt t="191338" x="4151313" y="2894013"/>
          <p14:tracePt t="191355" x="4100513" y="2886075"/>
          <p14:tracePt t="191373" x="4071938" y="2886075"/>
          <p14:tracePt t="191389" x="4065588" y="2886075"/>
          <p14:tracePt t="191406" x="4057650" y="2886075"/>
          <p14:tracePt t="191488" x="4043363" y="2886075"/>
          <p14:tracePt t="191495" x="4037013" y="2886075"/>
          <p14:tracePt t="191503" x="4022725" y="2886075"/>
          <p14:tracePt t="191511" x="4014788" y="2886075"/>
          <p14:tracePt t="191526" x="4000500" y="2886075"/>
          <p14:tracePt t="191543" x="3979863" y="2886075"/>
          <p14:tracePt t="191560" x="3971925" y="2886075"/>
          <p14:tracePt t="191564" x="3965575" y="2886075"/>
          <p14:tracePt t="191932" x="3971925" y="2894013"/>
          <p14:tracePt t="191946" x="3979863" y="2900363"/>
          <p14:tracePt t="192034" x="3994150" y="2908300"/>
          <p14:tracePt t="192042" x="4014788" y="2914650"/>
          <p14:tracePt t="192049" x="4057650" y="2928938"/>
          <p14:tracePt t="192057" x="4071938" y="2943225"/>
          <p14:tracePt t="192075" x="4100513" y="2951163"/>
          <p14:tracePt t="192091" x="4122738" y="2951163"/>
          <p14:tracePt t="192109" x="4122738" y="2957513"/>
          <p14:tracePt t="192185" x="4129088" y="2957513"/>
          <p14:tracePt t="192192" x="4137025" y="2957513"/>
          <p14:tracePt t="192206" x="4143375" y="2957513"/>
          <p14:tracePt t="201035" x="4129088" y="2928938"/>
          <p14:tracePt t="201043" x="4114800" y="2922588"/>
          <p14:tracePt t="201056" x="4100513" y="2894013"/>
          <p14:tracePt t="201073" x="4086225" y="2879725"/>
          <p14:tracePt t="201276" x="4100513" y="2879725"/>
          <p14:tracePt t="201283" x="4171950" y="2886075"/>
          <p14:tracePt t="201295" x="4265613" y="2900363"/>
          <p14:tracePt t="201312" x="4743450" y="3036888"/>
          <p14:tracePt t="201328" x="4908550" y="3136900"/>
          <p14:tracePt t="201346" x="5029200" y="3222625"/>
          <p14:tracePt t="201365" x="5057775" y="3257550"/>
          <p14:tracePt t="201382" x="5065713" y="3271838"/>
          <p14:tracePt t="201398" x="5065713" y="3286125"/>
          <p14:tracePt t="201414" x="5065713" y="3300413"/>
          <p14:tracePt t="201433" x="5065713" y="3308350"/>
          <p14:tracePt t="201448" x="5065713" y="3322638"/>
          <p14:tracePt t="201465" x="5065713" y="3336925"/>
          <p14:tracePt t="201483" x="5065713" y="3357563"/>
          <p14:tracePt t="201502" x="5065713" y="3365500"/>
          <p14:tracePt t="201517" x="5057775" y="3379788"/>
          <p14:tracePt t="201534" x="5051425" y="3386138"/>
          <p14:tracePt t="201551" x="5051425" y="3400425"/>
          <p14:tracePt t="201569" x="5043488" y="3408363"/>
          <p14:tracePt t="201630" x="5043488" y="3414713"/>
          <p14:tracePt t="201636" x="5043488" y="3422650"/>
          <p14:tracePt t="201642" x="5043488" y="3429000"/>
          <p14:tracePt t="201661" x="5043488" y="3443288"/>
          <p14:tracePt t="201677" x="5043488" y="3457575"/>
          <p14:tracePt t="201690" x="5043488" y="3486150"/>
          <p14:tracePt t="201709" x="5043488" y="3500438"/>
          <p14:tracePt t="201723" x="5037138" y="3522663"/>
          <p14:tracePt t="201740" x="5037138" y="3543300"/>
          <p14:tracePt t="201757" x="5029200" y="3557588"/>
          <p14:tracePt t="201775" x="5029200" y="3571875"/>
          <p14:tracePt t="201791" x="5022850" y="3594100"/>
          <p14:tracePt t="201808" x="5008563" y="3622675"/>
          <p14:tracePt t="201825" x="4979988" y="3657600"/>
          <p14:tracePt t="201844" x="4951413" y="3700463"/>
          <p14:tracePt t="201859" x="4929188" y="3714750"/>
          <p14:tracePt t="201877" x="4908550" y="3736975"/>
          <p14:tracePt t="201894" x="4894263" y="3743325"/>
          <p14:tracePt t="201914" x="4872038" y="3765550"/>
          <p14:tracePt t="201930" x="4857750" y="3779838"/>
          <p14:tracePt t="201947" x="4829175" y="3800475"/>
          <p14:tracePt t="201965" x="4808538" y="3822700"/>
          <p14:tracePt t="201982" x="4772025" y="3843338"/>
          <p14:tracePt t="201997" x="4751388" y="3851275"/>
          <p14:tracePt t="201999" x="4737100" y="3857625"/>
          <p14:tracePt t="202014" x="4729163" y="3865563"/>
          <p14:tracePt t="202032" x="4686300" y="3886200"/>
          <p14:tracePt t="202048" x="4651375" y="3900488"/>
          <p14:tracePt t="202066" x="4608513" y="3908425"/>
          <p14:tracePt t="202069" x="4565650" y="3922713"/>
          <p14:tracePt t="202082" x="4557713" y="3937000"/>
          <p14:tracePt t="202100" x="4514850" y="3965575"/>
          <p14:tracePt t="202118" x="4400550" y="3994150"/>
          <p14:tracePt t="202134" x="4322763" y="3994150"/>
          <p14:tracePt t="202151" x="4243388" y="3994150"/>
          <p14:tracePt t="202168" x="4200525" y="3994150"/>
          <p14:tracePt t="202185" x="4137025" y="3994150"/>
          <p14:tracePt t="202204" x="4008438" y="3994150"/>
          <p14:tracePt t="202222" x="3886200" y="3979863"/>
          <p14:tracePt t="202239" x="3814763" y="3937000"/>
          <p14:tracePt t="202255" x="3694113" y="3900488"/>
          <p14:tracePt t="202271" x="3551238" y="3814763"/>
          <p14:tracePt t="202288" x="3451225" y="3779838"/>
          <p14:tracePt t="202305" x="3271838" y="3679825"/>
          <p14:tracePt t="202324" x="3171825" y="3622675"/>
          <p14:tracePt t="202342" x="3071813" y="3551238"/>
          <p14:tracePt t="202357" x="3014663" y="3494088"/>
          <p14:tracePt t="202359" x="3008313" y="3471863"/>
          <p14:tracePt t="202374" x="2957513" y="3436938"/>
          <p14:tracePt t="202391" x="2886075" y="3351213"/>
          <p14:tracePt t="202410" x="2800350" y="3257550"/>
          <p14:tracePt t="202425" x="2722563" y="3157538"/>
          <p14:tracePt t="202442" x="2686050" y="3071813"/>
          <p14:tracePt t="202459" x="2643188" y="2957513"/>
          <p14:tracePt t="202477" x="2628900" y="2822575"/>
          <p14:tracePt t="202494" x="2657475" y="2743200"/>
          <p14:tracePt t="202512" x="2671763" y="2643188"/>
          <p14:tracePt t="202529" x="2679700" y="2593975"/>
          <p14:tracePt t="202547" x="2714625" y="2522538"/>
          <p14:tracePt t="202563" x="2751138" y="2500313"/>
          <p14:tracePt t="202580" x="2800350" y="2451100"/>
          <p14:tracePt t="202599" x="2879725" y="2386013"/>
          <p14:tracePt t="202616" x="2979738" y="2322513"/>
          <p14:tracePt t="202631" x="3065463" y="2293938"/>
          <p14:tracePt t="202650" x="3157538" y="2279650"/>
          <p14:tracePt t="202667" x="3214688" y="2271713"/>
          <p14:tracePt t="202682" x="3279775" y="2251075"/>
          <p14:tracePt t="202700" x="3336925" y="2214563"/>
          <p14:tracePt t="202717" x="3394075" y="2200275"/>
          <p14:tracePt t="202734" x="3529013" y="2165350"/>
          <p14:tracePt t="202751" x="3636963" y="2165350"/>
          <p14:tracePt t="202768" x="3751263" y="2165350"/>
          <p14:tracePt t="202785" x="3922713" y="2157413"/>
          <p14:tracePt t="202802" x="4086225" y="2157413"/>
          <p14:tracePt t="202819" x="4322763" y="2243138"/>
          <p14:tracePt t="202836" x="4408488" y="2286000"/>
          <p14:tracePt t="202855" x="4508500" y="2322513"/>
          <p14:tracePt t="202872" x="4643438" y="2365375"/>
          <p14:tracePt t="202889" x="4743450" y="2436813"/>
          <p14:tracePt t="202890" x="4786313" y="2465388"/>
          <p14:tracePt t="202905" x="4872038" y="2508250"/>
          <p14:tracePt t="202922" x="4979988" y="2571750"/>
          <p14:tracePt t="202939" x="5029200" y="2608263"/>
          <p14:tracePt t="202957" x="5137150" y="2651125"/>
          <p14:tracePt t="202974" x="5208588" y="2686050"/>
          <p14:tracePt t="202993" x="5314950" y="2779713"/>
          <p14:tracePt t="203010" x="5357813" y="2836863"/>
          <p14:tracePt t="203027" x="5372100" y="2879725"/>
          <p14:tracePt t="203044" x="5380038" y="2943225"/>
          <p14:tracePt t="203061" x="5437188" y="3079750"/>
          <p14:tracePt t="203077" x="5457825" y="3128963"/>
          <p14:tracePt t="203094" x="5494338" y="3200400"/>
          <p14:tracePt t="203111" x="5514975" y="3236913"/>
          <p14:tracePt t="203129" x="5529263" y="3300413"/>
          <p14:tracePt t="203147" x="5543550" y="3429000"/>
          <p14:tracePt t="203164" x="5543550" y="3508375"/>
          <p14:tracePt t="203181" x="5543550" y="3571875"/>
          <p14:tracePt t="203198" x="5529263" y="3651250"/>
          <p14:tracePt t="203215" x="5522913" y="3722688"/>
          <p14:tracePt t="203232" x="5514975" y="3779838"/>
          <p14:tracePt t="203249" x="5508625" y="3800475"/>
          <p14:tracePt t="203252" x="5500688" y="3814763"/>
          <p14:tracePt t="203265" x="5486400" y="3857625"/>
          <p14:tracePt t="203282" x="5451475" y="3908425"/>
          <p14:tracePt t="203299" x="5422900" y="3929063"/>
          <p14:tracePt t="203317" x="5386388" y="3971925"/>
          <p14:tracePt t="203333" x="5343525" y="3994150"/>
          <p14:tracePt t="203351" x="5251450" y="4043363"/>
          <p14:tracePt t="203369" x="5172075" y="4065588"/>
          <p14:tracePt t="203387" x="5100638" y="4071938"/>
          <p14:tracePt t="203402" x="5051425" y="4079875"/>
          <p14:tracePt t="203406" x="5022850" y="4079875"/>
          <p14:tracePt t="203421" x="4951413" y="4094163"/>
          <p14:tracePt t="203438" x="4900613" y="4114800"/>
          <p14:tracePt t="203455" x="4872038" y="4122738"/>
          <p14:tracePt t="203471" x="4843463" y="4122738"/>
          <p14:tracePt t="203488" x="4808538" y="4129088"/>
          <p14:tracePt t="203505" x="4743450" y="4129088"/>
          <p14:tracePt t="203522" x="4657725" y="4122738"/>
          <p14:tracePt t="203539" x="4451350" y="4094163"/>
          <p14:tracePt t="203556" x="4365625" y="4071938"/>
          <p14:tracePt t="203574" x="4251325" y="4051300"/>
          <p14:tracePt t="203578" x="4165600" y="4029075"/>
          <p14:tracePt t="203592" x="4137025" y="4022725"/>
          <p14:tracePt t="203610" x="3994150" y="3994150"/>
          <p14:tracePt t="203627" x="3865563" y="3957638"/>
          <p14:tracePt t="203644" x="3751263" y="3937000"/>
          <p14:tracePt t="203661" x="3636963" y="3886200"/>
          <p14:tracePt t="203678" x="3536950" y="3836988"/>
          <p14:tracePt t="203696" x="3422650" y="3808413"/>
          <p14:tracePt t="203712" x="3371850" y="3771900"/>
          <p14:tracePt t="203729" x="3328988" y="3751263"/>
          <p14:tracePt t="203747" x="3308350" y="3736975"/>
          <p14:tracePt t="203764" x="3300413" y="3722688"/>
          <p14:tracePt t="203782" x="3286125" y="3700463"/>
          <p14:tracePt t="203799" x="3271838" y="3657600"/>
          <p14:tracePt t="203815" x="3251200" y="3579813"/>
          <p14:tracePt t="203832" x="3222625" y="3471863"/>
          <p14:tracePt t="203849" x="3208338" y="3351213"/>
          <p14:tracePt t="203866" x="3171825" y="3251200"/>
          <p14:tracePt t="203884" x="3165475" y="3214688"/>
          <p14:tracePt t="203901" x="3165475" y="3179763"/>
          <p14:tracePt t="203919" x="3171825" y="3122613"/>
          <p14:tracePt t="203934" x="3194050" y="3014663"/>
          <p14:tracePt t="203951" x="3200400" y="2900363"/>
          <p14:tracePt t="203968" x="3222625" y="2700338"/>
          <p14:tracePt t="203986" x="3228975" y="2600325"/>
          <p14:tracePt t="204002" x="3251200" y="2536825"/>
          <p14:tracePt t="204019" x="3286125" y="2479675"/>
          <p14:tracePt t="204036" x="3328988" y="2428875"/>
          <p14:tracePt t="204054" x="3357563" y="2400300"/>
          <p14:tracePt t="204070" x="3414713" y="2351088"/>
          <p14:tracePt t="204088" x="3451225" y="2328863"/>
          <p14:tracePt t="204104" x="3508375" y="2286000"/>
          <p14:tracePt t="204122" x="3551238" y="2243138"/>
          <p14:tracePt t="204139" x="3686175" y="2185988"/>
          <p14:tracePt t="204157" x="3814763" y="2151063"/>
          <p14:tracePt t="204174" x="3965575" y="2151063"/>
          <p14:tracePt t="204192" x="4129088" y="2143125"/>
          <p14:tracePt t="204210" x="4365625" y="2200275"/>
          <p14:tracePt t="204226" x="4543425" y="2236788"/>
          <p14:tracePt t="204244" x="4665663" y="2293938"/>
          <p14:tracePt t="204261" x="4772025" y="2351088"/>
          <p14:tracePt t="204279" x="4837113" y="2393950"/>
          <p14:tracePt t="204295" x="4937125" y="2451100"/>
          <p14:tracePt t="204311" x="5008563" y="2486025"/>
          <p14:tracePt t="204329" x="5086350" y="2522538"/>
          <p14:tracePt t="204346" x="5157788" y="2571750"/>
          <p14:tracePt t="204364" x="5237163" y="2622550"/>
          <p14:tracePt t="204381" x="5314950" y="2700338"/>
          <p14:tracePt t="204388" x="5357813" y="2743200"/>
          <p14:tracePt t="204396" x="5386388" y="2794000"/>
          <p14:tracePt t="204414" x="5472113" y="2936875"/>
          <p14:tracePt t="204430" x="5514975" y="3057525"/>
          <p14:tracePt t="204447" x="5551488" y="3157538"/>
          <p14:tracePt t="204465" x="5594350" y="3243263"/>
          <p14:tracePt t="204481" x="5614988" y="3322638"/>
          <p14:tracePt t="204500" x="5637213" y="3500438"/>
          <p14:tracePt t="204516" x="5629275" y="3608388"/>
          <p14:tracePt t="204533" x="5622925" y="3694113"/>
          <p14:tracePt t="204552" x="5586413" y="3786188"/>
          <p14:tracePt t="204568" x="5557838" y="3843338"/>
          <p14:tracePt t="204570" x="5537200" y="3871913"/>
          <p14:tracePt t="204585" x="5494338" y="3922713"/>
          <p14:tracePt t="204602" x="5472113" y="3951288"/>
          <p14:tracePt t="204621" x="5451475" y="3986213"/>
          <p14:tracePt t="204638" x="5414963" y="4008438"/>
          <p14:tracePt t="204655" x="5372100" y="4037013"/>
          <p14:tracePt t="204671" x="5343525" y="4071938"/>
          <p14:tracePt t="204687" x="5294313" y="4094163"/>
          <p14:tracePt t="204705" x="5265738" y="4114800"/>
          <p14:tracePt t="204722" x="5243513" y="4129088"/>
          <p14:tracePt t="204739" x="5200650" y="4151313"/>
          <p14:tracePt t="204756" x="5157788" y="4165600"/>
          <p14:tracePt t="204775" x="5051425" y="4200525"/>
          <p14:tracePt t="204790" x="5000625" y="4222750"/>
          <p14:tracePt t="204807" x="4972050" y="4243388"/>
          <p14:tracePt t="204825" x="4937125" y="4257675"/>
          <p14:tracePt t="204843" x="4900613" y="4265613"/>
          <p14:tracePt t="204860" x="4857750" y="4279900"/>
          <p14:tracePt t="204876" x="4837113" y="4279900"/>
          <p14:tracePt t="204893" x="4808538" y="4294188"/>
          <p14:tracePt t="204910" x="4786313" y="4314825"/>
          <p14:tracePt t="204932" x="4786313" y="4343400"/>
          <p14:tracePt t="204947" x="4772025" y="4400550"/>
          <p14:tracePt t="204962" x="4772025" y="4465638"/>
          <p14:tracePt t="204978" x="4772025" y="4551363"/>
          <p14:tracePt t="204996" x="4786313" y="4629150"/>
          <p14:tracePt t="205015" x="4800600" y="4679950"/>
          <p14:tracePt t="205034" x="4800600" y="4729163"/>
          <p14:tracePt t="205048" x="4808538" y="4765675"/>
          <p14:tracePt t="205065" x="4808538" y="4808538"/>
          <p14:tracePt t="205083" x="4808538" y="4857750"/>
          <p14:tracePt t="205099" x="4786313" y="4943475"/>
          <p14:tracePt t="205116" x="4737100" y="5100638"/>
          <p14:tracePt t="205133" x="4665663" y="5322888"/>
          <p14:tracePt t="205150" x="4629150" y="5437188"/>
          <p14:tracePt t="205167" x="4614863" y="5508625"/>
          <p14:tracePt t="205185" x="4608513" y="5529263"/>
          <p14:tracePt t="205202" x="4608513" y="5537200"/>
          <p14:tracePt t="205219" x="4608513" y="5551488"/>
          <p14:tracePt t="205236" x="4608513" y="5580063"/>
          <p14:tracePt t="205253" x="4608513" y="5622925"/>
          <p14:tracePt t="205270" x="4629150" y="5680075"/>
          <p14:tracePt t="205287" x="4643438" y="5708650"/>
          <p14:tracePt t="205306" x="4657725" y="5743575"/>
          <p14:tracePt t="205322" x="4657725" y="5757863"/>
          <p14:tracePt t="205339" x="4657725" y="5765800"/>
          <p14:tracePt t="205356" x="4657725" y="5772150"/>
          <p14:tracePt t="205375" x="4657725" y="5822950"/>
          <p14:tracePt t="205390" x="4657725" y="5880100"/>
          <p14:tracePt t="205407" x="4679950" y="5929313"/>
          <p14:tracePt t="205424" x="4686300" y="5957888"/>
          <p14:tracePt t="205442" x="4686300" y="5965825"/>
          <p14:tracePt t="205493" x="4672013" y="5937250"/>
          <p14:tracePt t="205505" x="4643438" y="5908675"/>
          <p14:tracePt t="205512" x="4637088" y="5886450"/>
          <p14:tracePt t="205529" x="4622800" y="5851525"/>
          <p14:tracePt t="205626" x="4665663" y="5843588"/>
          <p14:tracePt t="205632" x="4694238" y="5837238"/>
          <p14:tracePt t="205647" x="4714875" y="5822950"/>
          <p14:tracePt t="205665" x="4729163" y="5808663"/>
          <p14:tracePt t="205683" x="4737100" y="5786438"/>
          <p14:tracePt t="205698" x="4751388" y="5751513"/>
          <p14:tracePt t="205718" x="4779963" y="5694363"/>
          <p14:tracePt t="205733" x="4786313" y="5680075"/>
          <p14:tracePt t="205752" x="4822825" y="5622925"/>
          <p14:tracePt t="205767" x="4837113" y="5600700"/>
          <p14:tracePt t="205786" x="4865688" y="5557838"/>
          <p14:tracePt t="205803" x="4894263" y="5537200"/>
          <p14:tracePt t="205821" x="4908550" y="5529263"/>
          <p14:tracePt t="205837" x="4929188" y="5522913"/>
          <p14:tracePt t="205854" x="4943475" y="5514975"/>
          <p14:tracePt t="205872" x="4957763" y="5500688"/>
          <p14:tracePt t="205889" x="4979988" y="5472113"/>
          <p14:tracePt t="205906" x="4986338" y="5457825"/>
          <p14:tracePt t="205923" x="4986338" y="5451475"/>
          <p14:tracePt t="205939" x="5000625" y="5451475"/>
          <p14:tracePt t="205956" x="5014913" y="5451475"/>
          <p14:tracePt t="205973" x="5051425" y="5451475"/>
          <p14:tracePt t="205990" x="5094288" y="5443538"/>
          <p14:tracePt t="206009" x="5122863" y="5437188"/>
          <p14:tracePt t="206026" x="5129213" y="5437188"/>
          <p14:tracePt t="206043" x="5137150" y="5437188"/>
          <p14:tracePt t="206073" x="5143500" y="5437188"/>
          <p14:tracePt t="206081" x="5157788" y="5437188"/>
          <p14:tracePt t="206097" x="5165725" y="5437188"/>
          <p14:tracePt t="206203" x="5172075" y="5437188"/>
          <p14:tracePt t="206627" x="5165725" y="5437188"/>
          <p14:tracePt t="206633" x="5165725" y="5443538"/>
          <p14:tracePt t="206641" x="5157788" y="5443538"/>
          <p14:tracePt t="206658" x="5137150" y="5443538"/>
          <p14:tracePt t="206675" x="5108575" y="5465763"/>
          <p14:tracePt t="206693" x="5086350" y="5494338"/>
          <p14:tracePt t="206713" x="5057775" y="5514975"/>
          <p14:tracePt t="206727" x="5014913" y="5551488"/>
          <p14:tracePt t="206744" x="4986338" y="5565775"/>
          <p14:tracePt t="206762" x="4972050" y="5586413"/>
          <p14:tracePt t="206779" x="4937125" y="5600700"/>
          <p14:tracePt t="206795" x="4929188" y="5608638"/>
          <p14:tracePt t="206813" x="4914900" y="5608638"/>
          <p14:tracePt t="206829" x="4886325" y="5629275"/>
          <p14:tracePt t="206847" x="4857750" y="5651500"/>
          <p14:tracePt t="206864" x="4829175" y="5672138"/>
          <p14:tracePt t="206883" x="4808538" y="5694363"/>
          <p14:tracePt t="206917" x="4808538" y="5700713"/>
          <p14:tracePt t="206934" x="4808538" y="5708650"/>
          <p14:tracePt t="206951" x="4800600" y="5722938"/>
          <p14:tracePt t="206968" x="4786313" y="5729288"/>
          <p14:tracePt t="206988" x="4772025" y="5743575"/>
          <p14:tracePt t="207001" x="4772025" y="5751513"/>
          <p14:tracePt t="207056" x="4772025" y="5757863"/>
          <p14:tracePt t="207214" x="4772025" y="5765800"/>
          <p14:tracePt t="207221" x="4765675" y="5765800"/>
          <p14:tracePt t="207230" x="4765675" y="5772150"/>
          <p14:tracePt t="207242" x="4743450" y="5800725"/>
          <p14:tracePt t="207258" x="4722813" y="5822950"/>
          <p14:tracePt t="207275" x="4714875" y="5829300"/>
          <p14:tracePt t="207293" x="4708525" y="5837238"/>
          <p14:tracePt t="207310" x="4694238" y="5851525"/>
          <p14:tracePt t="207327" x="4672013" y="5865813"/>
          <p14:tracePt t="207328" x="4651375" y="5880100"/>
          <p14:tracePt t="207344" x="4622800" y="5900738"/>
          <p14:tracePt t="207361" x="4600575" y="5908675"/>
          <p14:tracePt t="207379" x="4572000" y="5943600"/>
          <p14:tracePt t="207396" x="4572000" y="5965825"/>
          <p14:tracePt t="207398" x="4565650" y="5972175"/>
          <p14:tracePt t="207413" x="4557713" y="5994400"/>
          <p14:tracePt t="207430" x="4557713" y="6000750"/>
          <p14:tracePt t="207446" x="4551363" y="6015038"/>
          <p14:tracePt t="207464" x="4543425" y="6029325"/>
          <p14:tracePt t="207481" x="4537075" y="6043613"/>
          <p14:tracePt t="207498" x="4529138" y="6065838"/>
          <p14:tracePt t="207515" x="4514850" y="6086475"/>
          <p14:tracePt t="207533" x="4508500" y="6094413"/>
          <p14:tracePt t="207598" x="4508500" y="6100763"/>
          <p14:tracePt t="207659" x="4508500" y="6108700"/>
          <p14:tracePt t="207667" x="4500563" y="6108700"/>
          <p14:tracePt t="207681" x="4500563" y="6115050"/>
          <p14:tracePt t="207691" x="4500563" y="6129338"/>
          <p14:tracePt t="207704" x="4500563" y="6172200"/>
          <p14:tracePt t="207721" x="4500563" y="6186488"/>
          <p14:tracePt t="207738" x="4500563" y="6200775"/>
          <p14:tracePt t="207755" x="4500563" y="6208713"/>
          <p14:tracePt t="207902" x="4500563" y="6215063"/>
          <p14:tracePt t="207916" x="4500563" y="6223000"/>
          <p14:tracePt t="207925" x="4500563" y="6229350"/>
          <p14:tracePt t="207930" x="4500563" y="6237288"/>
          <p14:tracePt t="207944" x="4500563" y="6243638"/>
          <p14:tracePt t="207962" x="4500563" y="6251575"/>
          <p14:tracePt t="208022" x="4500563" y="6257925"/>
          <p14:tracePt t="208031" x="4500563" y="6265863"/>
          <p14:tracePt t="208037" x="4500563" y="6280150"/>
          <p14:tracePt t="208053" x="4500563" y="6286500"/>
          <p14:tracePt t="208190" x="4508500" y="6280150"/>
          <p14:tracePt t="208197" x="4514850" y="6280150"/>
          <p14:tracePt t="208220" x="4522788" y="6272213"/>
          <p14:tracePt t="208237" x="4529138" y="6272213"/>
          <p14:tracePt t="208245" x="4537075" y="6272213"/>
          <p14:tracePt t="208254" x="4537075" y="6265863"/>
          <p14:tracePt t="208445" x="4557713" y="6265863"/>
          <p14:tracePt t="208453" x="4608513" y="6265863"/>
          <p14:tracePt t="208461" x="4657725" y="6265863"/>
          <p14:tracePt t="208475" x="4765675" y="6272213"/>
          <p14:tracePt t="208492" x="4822825" y="6280150"/>
          <p14:tracePt t="208509" x="4843463" y="6280150"/>
          <p14:tracePt t="208526" x="4857750" y="6280150"/>
          <p14:tracePt t="208580" x="4865688" y="6280150"/>
          <p14:tracePt t="208610" x="4872038" y="6280150"/>
          <p14:tracePt t="208642" x="4879975" y="6280150"/>
          <p14:tracePt t="208650" x="4886325" y="6272213"/>
          <p14:tracePt t="208667" x="4894263" y="6272213"/>
          <p14:tracePt t="208800" x="4900613" y="6272213"/>
          <p14:tracePt t="208852" x="4908550" y="6272213"/>
          <p14:tracePt t="208859" x="4914900" y="6272213"/>
          <p14:tracePt t="208869" x="4943475" y="6257925"/>
          <p14:tracePt t="208888" x="4979988" y="6229350"/>
          <p14:tracePt t="208903" x="5043488" y="6172200"/>
          <p14:tracePt t="208906" x="5065713" y="6094413"/>
          <p14:tracePt t="208921" x="5100638" y="6029325"/>
          <p14:tracePt t="208938" x="5194300" y="5829300"/>
          <p14:tracePt t="208955" x="5222875" y="5772150"/>
          <p14:tracePt t="208971" x="5257800" y="5751513"/>
          <p14:tracePt t="208989" x="5286375" y="5737225"/>
          <p14:tracePt t="209006" x="5329238" y="5737225"/>
          <p14:tracePt t="209023" x="5408613" y="5737225"/>
          <p14:tracePt t="209042" x="5429250" y="5737225"/>
          <p14:tracePt t="209059" x="5443538" y="5737225"/>
          <p14:tracePt t="209181" x="5457825" y="5743575"/>
          <p14:tracePt t="209189" x="5486400" y="5743575"/>
          <p14:tracePt t="209198" x="5508625" y="5743575"/>
          <p14:tracePt t="209214" x="5557838" y="5743575"/>
          <p14:tracePt t="209229" x="5600700" y="5751513"/>
          <p14:tracePt t="209246" x="5608638" y="5751513"/>
          <p14:tracePt t="209332" x="5608638" y="5757863"/>
          <p14:tracePt t="209337" x="5614988" y="5757863"/>
          <p14:tracePt t="209352" x="5614988" y="5765800"/>
          <p14:tracePt t="209367" x="5614988" y="5772150"/>
          <p14:tracePt t="209643" x="5622925" y="5772150"/>
          <p14:tracePt t="209667" x="5622925" y="5780088"/>
          <p14:tracePt t="209673" x="5614988" y="5786438"/>
          <p14:tracePt t="209680" x="5608638" y="5800725"/>
          <p14:tracePt t="209691" x="5600700" y="5808663"/>
          <p14:tracePt t="209711" x="5572125" y="5822950"/>
          <p14:tracePt t="209728" x="5565775" y="5837238"/>
          <p14:tracePt t="209745" x="5551488" y="5857875"/>
          <p14:tracePt t="209762" x="5551488" y="5900738"/>
          <p14:tracePt t="209777" x="5522913" y="6029325"/>
          <p14:tracePt t="209780" x="5522913" y="6080125"/>
          <p14:tracePt t="209794" x="5522913" y="6108700"/>
          <p14:tracePt t="209812" x="5522913" y="6165850"/>
          <p14:tracePt t="209829" x="5508625" y="6172200"/>
          <p14:tracePt t="209849" x="5494338" y="6186488"/>
          <p14:tracePt t="209866" x="5457825" y="6194425"/>
          <p14:tracePt t="209995" x="5457825" y="6200775"/>
          <p14:tracePt t="210067" x="5457825" y="6194425"/>
          <p14:tracePt t="210082" x="5457825" y="6186488"/>
          <p14:tracePt t="210087" x="5457825" y="6180138"/>
          <p14:tracePt t="211869" x="5457825" y="6172200"/>
          <p14:tracePt t="211877" x="5451475" y="6172200"/>
          <p14:tracePt t="211887" x="5437188" y="6172200"/>
          <p14:tracePt t="211904" x="5386388" y="6157913"/>
          <p14:tracePt t="211921" x="5329238" y="6151563"/>
          <p14:tracePt t="211938" x="5280025" y="6129338"/>
          <p14:tracePt t="211956" x="5143500" y="6094413"/>
          <p14:tracePt t="211971" x="5037138" y="6057900"/>
          <p14:tracePt t="211988" x="4894263" y="5980113"/>
          <p14:tracePt t="212005" x="4786313" y="5937250"/>
          <p14:tracePt t="212024" x="4600575" y="5837238"/>
          <p14:tracePt t="212041" x="4500563" y="5786438"/>
          <p14:tracePt t="212058" x="4414838" y="5729288"/>
          <p14:tracePt t="212076" x="4337050" y="5694363"/>
          <p14:tracePt t="212080" x="4308475" y="5680075"/>
          <p14:tracePt t="212092" x="4257675" y="5651500"/>
          <p14:tracePt t="212108" x="4171950" y="5622925"/>
          <p14:tracePt t="212126" x="4071938" y="5586413"/>
          <p14:tracePt t="212143" x="3957638" y="5537200"/>
          <p14:tracePt t="212159" x="3851275" y="5494338"/>
          <p14:tracePt t="212176" x="3751263" y="5486400"/>
          <p14:tracePt t="212193" x="3636963" y="5486400"/>
          <p14:tracePt t="212210" x="3529013" y="5480050"/>
          <p14:tracePt t="212228" x="3429000" y="5457825"/>
          <p14:tracePt t="212246" x="3322638" y="5429250"/>
          <p14:tracePt t="212264" x="3100388" y="5329238"/>
          <p14:tracePt t="212280" x="2971800" y="5272088"/>
          <p14:tracePt t="212296" x="2843213" y="5214938"/>
          <p14:tracePt t="212314" x="2728913" y="5151438"/>
          <p14:tracePt t="212332" x="2651125" y="5100638"/>
          <p14:tracePt t="212351" x="2565400" y="5080000"/>
          <p14:tracePt t="212365" x="2508250" y="5080000"/>
          <p14:tracePt t="212383" x="2457450" y="5080000"/>
          <p14:tracePt t="212401" x="2371725" y="5080000"/>
          <p14:tracePt t="212418" x="2300288" y="5065713"/>
          <p14:tracePt t="212433" x="2208213" y="5043488"/>
          <p14:tracePt t="212435" x="2151063" y="5043488"/>
          <p14:tracePt t="212450" x="2093913" y="5029200"/>
          <p14:tracePt t="212468" x="1979613" y="4979988"/>
          <p14:tracePt t="212485" x="1857375" y="4951413"/>
          <p14:tracePt t="212503" x="1743075" y="4937125"/>
          <p14:tracePt t="212519" x="1651000" y="4929188"/>
          <p14:tracePt t="212536" x="1608138" y="4929188"/>
          <p14:tracePt t="212553" x="1536700" y="4972050"/>
          <p14:tracePt t="212570" x="1514475" y="5008563"/>
          <p14:tracePt t="212588" x="1485900" y="5051425"/>
          <p14:tracePt t="212605" x="1471613" y="5086350"/>
          <p14:tracePt t="212622" x="1465263" y="5108575"/>
          <p14:tracePt t="212641" x="1457325" y="5157788"/>
          <p14:tracePt t="212658" x="1436688" y="5172075"/>
          <p14:tracePt t="212675" x="1428750" y="5186363"/>
          <p14:tracePt t="212743" x="1428750" y="5194300"/>
          <p14:tracePt t="212748" x="1428750" y="5200650"/>
          <p14:tracePt t="212772" x="1428750" y="5208588"/>
          <p14:tracePt t="212780" x="1428750" y="5214938"/>
          <p14:tracePt t="212793" x="1428750" y="5222875"/>
          <p14:tracePt t="212815" x="1436688" y="5222875"/>
          <p14:tracePt t="212828" x="1443038" y="5229225"/>
          <p14:tracePt t="212845" x="1450975" y="5229225"/>
          <p14:tracePt t="212867" x="1450975" y="5237163"/>
          <p14:tracePt t="212879" x="1457325" y="5237163"/>
          <p14:tracePt t="212896" x="1471613" y="5243513"/>
          <p14:tracePt t="212914" x="1550988" y="5280025"/>
          <p14:tracePt t="212930" x="1628775" y="5294313"/>
          <p14:tracePt t="212948" x="1693863" y="5314950"/>
          <p14:tracePt t="212965" x="1771650" y="5322888"/>
          <p14:tracePt t="212984" x="1836738" y="5329238"/>
          <p14:tracePt t="213002" x="1865313" y="5337175"/>
          <p14:tracePt t="213018" x="1879600" y="5337175"/>
          <p14:tracePt t="213035" x="1885950" y="5337175"/>
          <p14:tracePt t="213052" x="1893888" y="5337175"/>
          <p14:tracePt t="213070" x="1914525" y="5329238"/>
          <p14:tracePt t="213087" x="1928813" y="5329238"/>
          <p14:tracePt t="213103" x="1943100" y="5322888"/>
          <p14:tracePt t="213121" x="1965325" y="5322888"/>
          <p14:tracePt t="213138" x="1985963" y="5322888"/>
          <p14:tracePt t="213155" x="2008188" y="5322888"/>
          <p14:tracePt t="213191" x="2014538" y="5322888"/>
          <p14:tracePt t="213211" x="2022475" y="5322888"/>
          <p14:tracePt t="213228" x="2036763" y="5314950"/>
          <p14:tracePt t="213236" x="2051050" y="5308600"/>
          <p14:tracePt t="213245" x="2057400" y="5308600"/>
          <p14:tracePt t="213258" x="2079625" y="5308600"/>
          <p14:tracePt t="213276" x="2114550" y="5300663"/>
          <p14:tracePt t="213292" x="2122488" y="5300663"/>
          <p14:tracePt t="213392" x="2143125" y="5300663"/>
          <p14:tracePt t="213398" x="2171700" y="5300663"/>
          <p14:tracePt t="213410" x="2185988" y="5308600"/>
          <p14:tracePt t="213427" x="2314575" y="5337175"/>
          <p14:tracePt t="213444" x="2365375" y="5337175"/>
          <p14:tracePt t="213462" x="2379663" y="5343525"/>
          <p14:tracePt t="213557" x="2386013" y="5343525"/>
          <p14:tracePt t="213567" x="2408238" y="5351463"/>
          <p14:tracePt t="213573" x="2436813" y="5357813"/>
          <p14:tracePt t="213584" x="2486025" y="5365750"/>
          <p14:tracePt t="213601" x="2565400" y="5365750"/>
          <p14:tracePt t="213618" x="2614613" y="5372100"/>
          <p14:tracePt t="213633" x="2679700" y="5372100"/>
          <p14:tracePt t="213651" x="2700338" y="5372100"/>
          <p14:tracePt t="213668" x="2722563" y="5372100"/>
          <p14:tracePt t="213685" x="2765425" y="5386388"/>
          <p14:tracePt t="213688" x="2779713" y="5386388"/>
          <p14:tracePt t="213702" x="2822575" y="5386388"/>
          <p14:tracePt t="213719" x="2886075" y="5386388"/>
          <p14:tracePt t="213736" x="3022600" y="5394325"/>
          <p14:tracePt t="213753" x="3165475" y="5408613"/>
          <p14:tracePt t="213770" x="3257550" y="5422900"/>
          <p14:tracePt t="213788" x="3300413" y="5422900"/>
          <p14:tracePt t="214609" x="3294063" y="5429250"/>
          <p14:tracePt t="214616" x="3279775" y="5429250"/>
          <p14:tracePt t="214627" x="3271838" y="5437188"/>
          <p14:tracePt t="214644" x="3228975" y="5437188"/>
          <p14:tracePt t="214661" x="3143250" y="5422900"/>
          <p14:tracePt t="214679" x="3065463" y="5422900"/>
          <p14:tracePt t="214696" x="3022600" y="5422900"/>
          <p14:tracePt t="214712" x="2986088" y="5422900"/>
          <p14:tracePt t="214730" x="2943225" y="5422900"/>
          <p14:tracePt t="214748" x="2794000" y="5414963"/>
          <p14:tracePt t="214764" x="2708275" y="5408613"/>
          <p14:tracePt t="214781" x="2557463" y="5422900"/>
          <p14:tracePt t="214798" x="2428875" y="5480050"/>
          <p14:tracePt t="214815" x="2308225" y="5522913"/>
          <p14:tracePt t="214833" x="2222500" y="5572125"/>
          <p14:tracePt t="214850" x="2171700" y="5586413"/>
          <p14:tracePt t="214867" x="2128838" y="5586413"/>
          <p14:tracePt t="214885" x="2108200" y="5586413"/>
          <p14:tracePt t="214901" x="2079625" y="5586413"/>
          <p14:tracePt t="214919" x="2043113" y="5600700"/>
          <p14:tracePt t="214936" x="2028825" y="5600700"/>
          <p14:tracePt t="214953" x="2000250" y="5600700"/>
          <p14:tracePt t="214970" x="1985963" y="5608638"/>
          <p14:tracePt t="214988" x="1971675" y="5614988"/>
          <p14:tracePt t="215004" x="1965325" y="5614988"/>
          <p14:tracePt t="215076" x="1985963" y="5614988"/>
          <p14:tracePt t="215084" x="1993900" y="5614988"/>
          <p14:tracePt t="215093" x="2000250" y="5614988"/>
          <p14:tracePt t="215107" x="2014538" y="5614988"/>
          <p14:tracePt t="215124" x="2022475" y="5614988"/>
          <p14:tracePt t="215158" x="2036763" y="5608638"/>
          <p14:tracePt t="215175" x="2065338" y="5600700"/>
          <p14:tracePt t="215192" x="2114550" y="5594350"/>
          <p14:tracePt t="215210" x="2265363" y="5586413"/>
          <p14:tracePt t="215227" x="2386013" y="5600700"/>
          <p14:tracePt t="215244" x="2536825" y="5614988"/>
          <p14:tracePt t="215261" x="2614613" y="5622925"/>
          <p14:tracePt t="215280" x="2693988" y="5643563"/>
          <p14:tracePt t="215297" x="2722563" y="5643563"/>
          <p14:tracePt t="215314" x="2728913" y="5643563"/>
          <p14:tracePt t="215331" x="2743200" y="5643563"/>
          <p14:tracePt t="215335" x="2757488" y="5643563"/>
          <p14:tracePt t="215348" x="2765425" y="5643563"/>
          <p14:tracePt t="215366" x="2851150" y="5637213"/>
          <p14:tracePt t="215381" x="2936875" y="5614988"/>
          <p14:tracePt t="215400" x="3000375" y="5600700"/>
          <p14:tracePt t="215417" x="3100388" y="5600700"/>
          <p14:tracePt t="215434" x="3186113" y="5600700"/>
          <p14:tracePt t="215450" x="3314700" y="5629275"/>
          <p14:tracePt t="215453" x="3351213" y="5637213"/>
          <p14:tracePt t="215467" x="3422650" y="5651500"/>
          <p14:tracePt t="215484" x="3465513" y="5657850"/>
          <p14:tracePt t="215501" x="3500438" y="5657850"/>
          <p14:tracePt t="215518" x="3514725" y="5657850"/>
          <p14:tracePt t="215552" x="3522663" y="5657850"/>
          <p14:tracePt t="215571" x="3536950" y="5657850"/>
          <p14:tracePt t="215579" x="3543300" y="5657850"/>
          <p14:tracePt t="215595" x="3551238" y="5657850"/>
          <p14:tracePt t="215611" x="3565525" y="5665788"/>
          <p14:tracePt t="215624" x="3571875" y="5665788"/>
          <p14:tracePt t="215640" x="3594100" y="5665788"/>
          <p14:tracePt t="215655" x="3600450" y="5665788"/>
          <p14:tracePt t="215672" x="3608388" y="5665788"/>
          <p14:tracePt t="217220" x="3614738" y="5665788"/>
          <p14:tracePt t="217498" x="3614738" y="5672138"/>
          <p14:tracePt t="217507" x="3622675" y="5672138"/>
          <p14:tracePt t="217532" x="3629025" y="5672138"/>
          <p14:tracePt t="217539" x="3636963" y="5672138"/>
          <p14:tracePt t="217548" x="3651250" y="5672138"/>
          <p14:tracePt t="217557" x="3657600" y="5672138"/>
          <p14:tracePt t="217575" x="3686175" y="5672138"/>
          <p14:tracePt t="217591" x="3694113" y="5672138"/>
          <p14:tracePt t="217609" x="3708400" y="5672138"/>
          <p14:tracePt t="217643" x="3722688" y="5657850"/>
          <p14:tracePt t="217660" x="3743325" y="5622925"/>
          <p14:tracePt t="217677" x="3757613" y="5594350"/>
          <p14:tracePt t="217695" x="3765550" y="5586413"/>
          <p14:tracePt t="217712" x="3771900" y="5572125"/>
          <p14:tracePt t="217729" x="3786188" y="5557838"/>
          <p14:tracePt t="217746" x="3800475" y="5522913"/>
          <p14:tracePt t="217763" x="3808413" y="5486400"/>
          <p14:tracePt t="217780" x="3814763" y="5465763"/>
          <p14:tracePt t="217797" x="3814763" y="5451475"/>
          <p14:tracePt t="217815" x="3822700" y="5422900"/>
          <p14:tracePt t="217831" x="3822700" y="5380038"/>
          <p14:tracePt t="217850" x="3829050" y="5322888"/>
          <p14:tracePt t="217866" x="3829050" y="5294313"/>
          <p14:tracePt t="217883" x="3829050" y="5272088"/>
          <p14:tracePt t="217900" x="3829050" y="5265738"/>
          <p14:tracePt t="217917" x="3829050" y="5257800"/>
          <p14:tracePt t="217935" x="3822700" y="5229225"/>
          <p14:tracePt t="217952" x="3794125" y="5200650"/>
          <p14:tracePt t="217971" x="3794125" y="5172075"/>
          <p14:tracePt t="217987" x="3771900" y="5137150"/>
          <p14:tracePt t="218005" x="3751263" y="5108575"/>
          <p14:tracePt t="218021" x="3751263" y="5094288"/>
          <p14:tracePt t="218100" x="3751263" y="5086350"/>
          <p14:tracePt t="218109" x="3751263" y="5072063"/>
          <p14:tracePt t="218115" x="3743325" y="5057775"/>
          <p14:tracePt t="218132" x="3743325" y="5051425"/>
          <p14:tracePt t="218155" x="3743325" y="5043488"/>
          <p14:tracePt t="218195" x="3743325" y="5037138"/>
          <p14:tracePt t="218202" x="3736975" y="5037138"/>
          <p14:tracePt t="218208" x="3736975" y="5029200"/>
          <p14:tracePt t="218226" x="3736975" y="5014913"/>
          <p14:tracePt t="218260" x="3736975" y="5008563"/>
          <p14:tracePt t="218277" x="3736975" y="4994275"/>
          <p14:tracePt t="218294" x="3736975" y="4979988"/>
          <p14:tracePt t="218311" x="3736975" y="4957763"/>
          <p14:tracePt t="218329" x="3736975" y="4951413"/>
          <p14:tracePt t="218346" x="3736975" y="4943475"/>
          <p14:tracePt t="218380" x="3736975" y="4929188"/>
          <p14:tracePt t="218397" x="3736975" y="4900613"/>
          <p14:tracePt t="218414" x="3736975" y="4886325"/>
          <p14:tracePt t="218432" x="3736975" y="4872038"/>
          <p14:tracePt t="218465" x="3736975" y="4865688"/>
          <p14:tracePt t="218491" x="3736975" y="4857750"/>
          <p14:tracePt t="218501" x="3736975" y="4851400"/>
          <p14:tracePt t="218517" x="3736975" y="4829175"/>
          <p14:tracePt t="218534" x="3736975" y="4822825"/>
          <p14:tracePt t="218551" x="3736975" y="4808538"/>
          <p14:tracePt t="218570" x="3736975" y="4794250"/>
          <p14:tracePt t="218587" x="3736975" y="4786313"/>
          <p14:tracePt t="218610" x="3736975" y="4779963"/>
          <p14:tracePt t="218679" x="3736975" y="4772025"/>
          <p14:tracePt t="218695" x="3736975" y="4765675"/>
          <p14:tracePt t="219846" x="3736975" y="4757738"/>
          <p14:tracePt t="220198" x="3743325" y="4757738"/>
          <p14:tracePt t="220380" x="3751263" y="4757738"/>
          <p14:tracePt t="220452" x="3757613" y="4757738"/>
          <p14:tracePt t="220484" x="3765550" y="4757738"/>
          <p14:tracePt t="220516" x="3771900" y="4757738"/>
          <p14:tracePt t="220541" x="3779838" y="4757738"/>
          <p14:tracePt t="220565" x="3779838" y="4765675"/>
          <p14:tracePt t="220569" x="3786188" y="4765675"/>
          <p14:tracePt t="220577" x="3794125" y="4765675"/>
          <p14:tracePt t="220598" x="3800475" y="4765675"/>
          <p14:tracePt t="220611" x="3808413" y="4765675"/>
          <p14:tracePt t="220626" x="3822700" y="4765675"/>
          <p14:tracePt t="220644" x="3836988" y="4779963"/>
          <p14:tracePt t="220662" x="3871913" y="4786313"/>
          <p14:tracePt t="220678" x="3886200" y="4794250"/>
          <p14:tracePt t="220694" x="3908425" y="4794250"/>
          <p14:tracePt t="220711" x="3922713" y="4794250"/>
          <p14:tracePt t="220728" x="3943350" y="4800600"/>
          <p14:tracePt t="220745" x="3951288" y="4800600"/>
          <p14:tracePt t="220764" x="3971925" y="4808538"/>
          <p14:tracePt t="220782" x="3986213" y="4808538"/>
          <p14:tracePt t="220802" x="4000500" y="4814888"/>
          <p14:tracePt t="220945" x="4008438" y="4814888"/>
          <p14:tracePt t="221594" x="3994150" y="4814888"/>
          <p14:tracePt t="221601" x="3979863" y="4808538"/>
          <p14:tracePt t="221611" x="3965575" y="4808538"/>
          <p14:tracePt t="221619" x="3937000" y="4800600"/>
          <p14:tracePt t="221636" x="3857625" y="4779963"/>
          <p14:tracePt t="221653" x="3743325" y="4751388"/>
          <p14:tracePt t="221670" x="3651250" y="4722813"/>
          <p14:tracePt t="221689" x="3600450" y="4714875"/>
          <p14:tracePt t="221705" x="3557588" y="4694238"/>
          <p14:tracePt t="221782" x="3557588" y="4686300"/>
          <p14:tracePt t="221789" x="3557588" y="4679950"/>
          <p14:tracePt t="221798" x="3557588" y="4672013"/>
          <p14:tracePt t="221815" x="3557588" y="4665663"/>
          <p14:tracePt t="22563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트리의 </a:t>
            </a:r>
            <a:r>
              <a:rPr lang="ko-KR" altLang="en-US" sz="2000" dirty="0">
                <a:solidFill>
                  <a:schemeClr val="tx2"/>
                </a:solidFill>
              </a:rPr>
              <a:t>개념과 용어들을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이진트리의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표현 방법을 </a:t>
            </a:r>
            <a:r>
              <a:rPr lang="en-US" altLang="ko-KR" sz="2000" dirty="0">
                <a:solidFill>
                  <a:schemeClr val="tx2"/>
                </a:solidFill>
              </a:rPr>
              <a:t>2</a:t>
            </a:r>
            <a:r>
              <a:rPr lang="ko-KR" altLang="en-US" sz="2000" dirty="0">
                <a:solidFill>
                  <a:schemeClr val="tx2"/>
                </a:solidFill>
              </a:rPr>
              <a:t>가지를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이진트리의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순회방법들과 연산들을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힙의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동작 원리와 효율성을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배열 </a:t>
            </a:r>
            <a:r>
              <a:rPr lang="ko-KR" altLang="en-US" sz="2000" dirty="0">
                <a:solidFill>
                  <a:schemeClr val="tx2"/>
                </a:solidFill>
              </a:rPr>
              <a:t>구조를 이용한 </a:t>
            </a:r>
            <a:r>
              <a:rPr lang="ko-KR" altLang="en-US" sz="2000" dirty="0" err="1">
                <a:solidFill>
                  <a:schemeClr val="tx2"/>
                </a:solidFill>
              </a:rPr>
              <a:t>힙의</a:t>
            </a:r>
            <a:r>
              <a:rPr lang="ko-KR" altLang="en-US" sz="2000" dirty="0">
                <a:solidFill>
                  <a:schemeClr val="tx2"/>
                </a:solidFill>
              </a:rPr>
              <a:t> 구현 방법을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이진트리와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힙을</a:t>
            </a:r>
            <a:r>
              <a:rPr lang="ko-KR" altLang="en-US" sz="2000" dirty="0">
                <a:solidFill>
                  <a:schemeClr val="tx2"/>
                </a:solidFill>
              </a:rPr>
              <a:t> 문제 해결에 활용할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63"/>
    </mc:Choice>
    <mc:Fallback xmlns="">
      <p:transition spd="slow" advTm="10686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루트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응용 예</a:t>
            </a:r>
            <a:endParaRPr lang="en-US" altLang="ko-KR" dirty="0"/>
          </a:p>
          <a:p>
            <a:pPr lvl="1"/>
            <a:r>
              <a:rPr lang="ko-KR" altLang="en-US" dirty="0" smtClean="0"/>
              <a:t>정렬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중위 순회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1" y="1998822"/>
            <a:ext cx="2177644" cy="2015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8" y="2235339"/>
            <a:ext cx="5816297" cy="17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17"/>
    </mc:Choice>
    <mc:Fallback xmlns="">
      <p:transition spd="slow" advTm="4521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77" x="6515100" y="5614988"/>
          <p14:tracePt t="3555" x="6508750" y="5608638"/>
          <p14:tracePt t="3560" x="6508750" y="5600700"/>
          <p14:tracePt t="3574" x="6480175" y="5572125"/>
          <p14:tracePt t="3592" x="6372225" y="5414963"/>
          <p14:tracePt t="3608" x="6265863" y="5243513"/>
          <p14:tracePt t="3625" x="6122988" y="5014913"/>
          <p14:tracePt t="3643" x="5908675" y="4672013"/>
          <p14:tracePt t="3660" x="5743575" y="4214813"/>
          <p14:tracePt t="3677" x="5551488" y="3794125"/>
          <p14:tracePt t="3695" x="5372100" y="3536950"/>
          <p14:tracePt t="3712" x="5272088" y="3465513"/>
          <p14:tracePt t="3730" x="5151438" y="3386138"/>
          <p14:tracePt t="3746" x="5014913" y="3314700"/>
          <p14:tracePt t="3763" x="4929188" y="3257550"/>
          <p14:tracePt t="3780" x="4822825" y="3157538"/>
          <p14:tracePt t="3797" x="4743450" y="3057525"/>
          <p14:tracePt t="3814" x="4657725" y="2994025"/>
          <p14:tracePt t="3831" x="4551363" y="2908300"/>
          <p14:tracePt t="3848" x="4451350" y="2814638"/>
          <p14:tracePt t="3866" x="4294188" y="2728913"/>
          <p14:tracePt t="3883" x="4200525" y="2686050"/>
          <p14:tracePt t="3899" x="4071938" y="2657475"/>
          <p14:tracePt t="3917" x="3971925" y="2636838"/>
          <p14:tracePt t="3934" x="3937000" y="2636838"/>
          <p14:tracePt t="3951" x="3871913" y="2628900"/>
          <p14:tracePt t="3968" x="3843338" y="2628900"/>
          <p14:tracePt t="3985" x="3814763" y="2628900"/>
          <p14:tracePt t="4002" x="3779838" y="2614613"/>
          <p14:tracePt t="4020" x="3708400" y="2600325"/>
          <p14:tracePt t="4038" x="3651250" y="2586038"/>
          <p14:tracePt t="4054" x="3636963" y="2586038"/>
          <p14:tracePt t="4088" x="3629025" y="2586038"/>
          <p14:tracePt t="4105" x="3622675" y="2586038"/>
          <p14:tracePt t="4122" x="3614738" y="2586038"/>
          <p14:tracePt t="4139" x="3608388" y="2586038"/>
          <p14:tracePt t="4157" x="3600450" y="2586038"/>
          <p14:tracePt t="4174" x="3594100" y="2586038"/>
          <p14:tracePt t="4191" x="3586163" y="2586038"/>
          <p14:tracePt t="4209" x="3565525" y="2586038"/>
          <p14:tracePt t="4226" x="3551238" y="2579688"/>
          <p14:tracePt t="4260" x="3543300" y="2579688"/>
          <p14:tracePt t="4381" x="3557588" y="2579688"/>
          <p14:tracePt t="4397" x="3579813" y="2579688"/>
          <p14:tracePt t="4405" x="3608388" y="2579688"/>
          <p14:tracePt t="4414" x="3622675" y="2579688"/>
          <p14:tracePt t="4431" x="3679825" y="2579688"/>
          <p14:tracePt t="4448" x="3722688" y="2579688"/>
          <p14:tracePt t="4465" x="3743325" y="2579688"/>
          <p14:tracePt t="4482" x="3757613" y="2579688"/>
          <p14:tracePt t="4555" x="3765550" y="2579688"/>
          <p14:tracePt t="4570" x="3771900" y="2579688"/>
          <p14:tracePt t="4577" x="3794125" y="2579688"/>
          <p14:tracePt t="4586" x="3808413" y="2579688"/>
          <p14:tracePt t="4603" x="3822700" y="2579688"/>
          <p14:tracePt t="4619" x="3851275" y="2579688"/>
          <p14:tracePt t="4637" x="3857625" y="2579688"/>
          <p14:tracePt t="4654" x="3865563" y="2579688"/>
          <p14:tracePt t="4721" x="3871913" y="2579688"/>
          <p14:tracePt t="4728" x="3886200" y="2579688"/>
          <p14:tracePt t="4740" x="3900488" y="2579688"/>
          <p14:tracePt t="4759" x="3914775" y="2579688"/>
          <p14:tracePt t="4776" x="3943350" y="2579688"/>
          <p14:tracePt t="4792" x="3951288" y="2571750"/>
          <p14:tracePt t="4809" x="3965575" y="2571750"/>
          <p14:tracePt t="4851" x="3971925" y="2571750"/>
          <p14:tracePt t="4860" x="3979863" y="2571750"/>
          <p14:tracePt t="4877" x="4000500" y="2571750"/>
          <p14:tracePt t="4894" x="4022725" y="2571750"/>
          <p14:tracePt t="4912" x="4043363" y="2571750"/>
          <p14:tracePt t="4929" x="4108450" y="2565400"/>
          <p14:tracePt t="4945" x="4129088" y="2565400"/>
          <p14:tracePt t="4962" x="4137025" y="2565400"/>
          <p14:tracePt t="5077" x="4143375" y="2565400"/>
          <p14:tracePt t="5092" x="4157663" y="2565400"/>
          <p14:tracePt t="5101" x="4165600" y="2565400"/>
          <p14:tracePt t="5451" x="4165600" y="2571750"/>
          <p14:tracePt t="5517" x="4157663" y="2571750"/>
          <p14:tracePt t="5580" x="4157663" y="2579688"/>
          <p14:tracePt t="5635" x="4157663" y="2586038"/>
          <p14:tracePt t="5745" x="4157663" y="2593975"/>
          <p14:tracePt t="5759" x="4151313" y="2593975"/>
          <p14:tracePt t="5784" x="4143375" y="2600325"/>
          <p14:tracePt t="6204" x="4122738" y="2600325"/>
          <p14:tracePt t="6213" x="4108450" y="2600325"/>
          <p14:tracePt t="6218" x="4094163" y="2600325"/>
          <p14:tracePt t="6230" x="4086225" y="2593975"/>
          <p14:tracePt t="6249" x="4022725" y="2593975"/>
          <p14:tracePt t="6267" x="3957638" y="2593975"/>
          <p14:tracePt t="6283" x="3879850" y="2600325"/>
          <p14:tracePt t="6300" x="3829050" y="2614613"/>
          <p14:tracePt t="6318" x="3779838" y="2622550"/>
          <p14:tracePt t="6334" x="3765550" y="2622550"/>
          <p14:tracePt t="6351" x="3757613" y="2622550"/>
          <p14:tracePt t="6451" x="3786188" y="2622550"/>
          <p14:tracePt t="6459" x="3808413" y="2622550"/>
          <p14:tracePt t="6470" x="3843338" y="2622550"/>
          <p14:tracePt t="6487" x="3900488" y="2608263"/>
          <p14:tracePt t="6505" x="3951288" y="2608263"/>
          <p14:tracePt t="6524" x="4014788" y="2600325"/>
          <p14:tracePt t="6540" x="4051300" y="2593975"/>
          <p14:tracePt t="6545" x="4065588" y="2586038"/>
          <p14:tracePt t="6556" x="4079875" y="2586038"/>
          <p14:tracePt t="6573" x="4108450" y="2579688"/>
          <p14:tracePt t="6590" x="4143375" y="2579688"/>
          <p14:tracePt t="6607" x="4157663" y="2579688"/>
          <p14:tracePt t="6625" x="4165600" y="2579688"/>
          <p14:tracePt t="6719" x="4171950" y="2579688"/>
          <p14:tracePt t="6734" x="4171950" y="2571750"/>
          <p14:tracePt t="6749" x="4179888" y="2571750"/>
          <p14:tracePt t="6765" x="4186238" y="2571750"/>
          <p14:tracePt t="6771" x="4194175" y="2571750"/>
          <p14:tracePt t="6781" x="4200525" y="2571750"/>
          <p14:tracePt t="6796" x="4208463" y="2571750"/>
          <p14:tracePt t="7291" x="4208463" y="2579688"/>
          <p14:tracePt t="7374" x="4208463" y="2586038"/>
          <p14:tracePt t="7390" x="4200525" y="2586038"/>
          <p14:tracePt t="7398" x="4200525" y="2593975"/>
          <p14:tracePt t="7414" x="4200525" y="2600325"/>
          <p14:tracePt t="7422" x="4194175" y="2600325"/>
          <p14:tracePt t="7435" x="4194175" y="2608263"/>
          <p14:tracePt t="7451" x="4194175" y="2614613"/>
          <p14:tracePt t="7468" x="4186238" y="2622550"/>
          <p14:tracePt t="7483" x="4179888" y="2628900"/>
          <p14:tracePt t="7500" x="4179888" y="2643188"/>
          <p14:tracePt t="7516" x="4171950" y="2671763"/>
          <p14:tracePt t="7534" x="4165600" y="2693988"/>
          <p14:tracePt t="7550" x="4165600" y="2708275"/>
          <p14:tracePt t="7555" x="4165600" y="2714625"/>
          <p14:tracePt t="7567" x="4157663" y="2722563"/>
          <p14:tracePt t="7584" x="4151313" y="2743200"/>
          <p14:tracePt t="7601" x="4151313" y="2765425"/>
          <p14:tracePt t="7618" x="4137025" y="2779713"/>
          <p14:tracePt t="7636" x="4137025" y="2808288"/>
          <p14:tracePt t="7652" x="4137025" y="2814638"/>
          <p14:tracePt t="7670" x="4137025" y="2836863"/>
          <p14:tracePt t="7687" x="4129088" y="2851150"/>
          <p14:tracePt t="7706" x="4129088" y="2857500"/>
          <p14:tracePt t="7723" x="4129088" y="2871788"/>
          <p14:tracePt t="7740" x="4122738" y="2894013"/>
          <p14:tracePt t="7757" x="4122738" y="2908300"/>
          <p14:tracePt t="7774" x="4114800" y="2922588"/>
          <p14:tracePt t="7790" x="4108450" y="2943225"/>
          <p14:tracePt t="7808" x="4108450" y="2951163"/>
          <p14:tracePt t="7824" x="4100513" y="2957513"/>
          <p14:tracePt t="7842" x="4086225" y="2986088"/>
          <p14:tracePt t="7858" x="4086225" y="2994025"/>
          <p14:tracePt t="7875" x="4079875" y="3000375"/>
          <p14:tracePt t="7893" x="4071938" y="3008313"/>
          <p14:tracePt t="7910" x="4071938" y="3022600"/>
          <p14:tracePt t="7930" x="4051300" y="3051175"/>
          <p14:tracePt t="7947" x="4043363" y="3057525"/>
          <p14:tracePt t="7963" x="4043363" y="3071813"/>
          <p14:tracePt t="7978" x="4037013" y="3079750"/>
          <p14:tracePt t="7995" x="4037013" y="3086100"/>
          <p14:tracePt t="8013" x="4029075" y="3094038"/>
          <p14:tracePt t="8030" x="4014788" y="3100388"/>
          <p14:tracePt t="8051" x="4014788" y="3108325"/>
          <p14:tracePt t="8057" x="4008438" y="3108325"/>
          <p14:tracePt t="8064" x="4008438" y="3114675"/>
          <p14:tracePt t="8083" x="3994150" y="3114675"/>
          <p14:tracePt t="8098" x="3986213" y="3122613"/>
          <p14:tracePt t="8100" x="3979863" y="3122613"/>
          <p14:tracePt t="8115" x="3979863" y="3128963"/>
          <p14:tracePt t="8132" x="3965575" y="3136900"/>
          <p14:tracePt t="8150" x="3957638" y="3136900"/>
          <p14:tracePt t="8166" x="3951288" y="3136900"/>
          <p14:tracePt t="8236" x="3943350" y="3136900"/>
          <p14:tracePt t="8252" x="3943350" y="3143250"/>
          <p14:tracePt t="8261" x="3937000" y="3143250"/>
          <p14:tracePt t="8281" x="3929063" y="3143250"/>
          <p14:tracePt t="8305" x="3914775" y="3143250"/>
          <p14:tracePt t="8328" x="3900488" y="3165475"/>
          <p14:tracePt t="8338" x="3886200" y="3200400"/>
          <p14:tracePt t="8344" x="3871913" y="3214688"/>
          <p14:tracePt t="8355" x="3865563" y="3214688"/>
          <p14:tracePt t="8372" x="3857625" y="3222625"/>
          <p14:tracePt t="8542" x="3851275" y="3214688"/>
          <p14:tracePt t="8566" x="3851275" y="3208338"/>
          <p14:tracePt t="8663" x="3843338" y="3208338"/>
          <p14:tracePt t="8820" x="3843338" y="3214688"/>
          <p14:tracePt t="8838" x="3836988" y="3214688"/>
          <p14:tracePt t="9135" x="3836988" y="3208338"/>
          <p14:tracePt t="9151" x="3836988" y="3200400"/>
          <p14:tracePt t="9157" x="3836988" y="3194050"/>
          <p14:tracePt t="9182" x="3829050" y="3194050"/>
          <p14:tracePt t="9188" x="3829050" y="3186113"/>
          <p14:tracePt t="9203" x="3829050" y="3179763"/>
          <p14:tracePt t="9218" x="3829050" y="3171825"/>
          <p14:tracePt t="10272" x="3829050" y="3179763"/>
          <p14:tracePt t="10290" x="3829050" y="3186113"/>
          <p14:tracePt t="10296" x="3829050" y="3194050"/>
          <p14:tracePt t="10315" x="3829050" y="3200400"/>
          <p14:tracePt t="10392" x="3829050" y="3208338"/>
          <p14:tracePt t="10408" x="3836988" y="3208338"/>
          <p14:tracePt t="10422" x="3843338" y="3214688"/>
          <p14:tracePt t="10432" x="3851275" y="3214688"/>
          <p14:tracePt t="10448" x="3865563" y="3214688"/>
          <p14:tracePt t="10467" x="3886200" y="3214688"/>
          <p14:tracePt t="10497" x="3894138" y="3214688"/>
          <p14:tracePt t="10516" x="3914775" y="3214688"/>
          <p14:tracePt t="10533" x="3922713" y="3200400"/>
          <p14:tracePt t="10550" x="3937000" y="3200400"/>
          <p14:tracePt t="10566" x="3943350" y="3200400"/>
          <p14:tracePt t="10585" x="3957638" y="3194050"/>
          <p14:tracePt t="10602" x="3965575" y="3194050"/>
          <p14:tracePt t="10619" x="3979863" y="3194050"/>
          <p14:tracePt t="10636" x="3994150" y="3194050"/>
          <p14:tracePt t="10653" x="4022725" y="3194050"/>
          <p14:tracePt t="10658" x="4029075" y="3194050"/>
          <p14:tracePt t="10669" x="4043363" y="3194050"/>
          <p14:tracePt t="10688" x="4065588" y="3194050"/>
          <p14:tracePt t="10705" x="4079875" y="3194050"/>
          <p14:tracePt t="10737" x="4086225" y="3194050"/>
          <p14:tracePt t="10756" x="4094163" y="3194050"/>
          <p14:tracePt t="13225" x="4094163" y="3200400"/>
          <p14:tracePt t="13255" x="4094163" y="3208338"/>
          <p14:tracePt t="13297" x="4094163" y="3214688"/>
          <p14:tracePt t="13320" x="4094163" y="3228975"/>
          <p14:tracePt t="13340" x="4094163" y="3236913"/>
          <p14:tracePt t="13366" x="4094163" y="3243263"/>
          <p14:tracePt t="13382" x="4094163" y="3251200"/>
          <p14:tracePt t="13389" x="4094163" y="3257550"/>
          <p14:tracePt t="13411" x="4094163" y="3265488"/>
          <p14:tracePt t="13426" x="4094163" y="3271838"/>
          <p14:tracePt t="13444" x="4086225" y="3286125"/>
          <p14:tracePt t="13461" x="4086225" y="3294063"/>
          <p14:tracePt t="13475" x="4086225" y="3300413"/>
          <p14:tracePt t="13484" x="4079875" y="3308350"/>
          <p14:tracePt t="13498" x="4079875" y="3314700"/>
          <p14:tracePt t="13518" x="4071938" y="3322638"/>
          <p14:tracePt t="13538" x="4071938" y="3328988"/>
          <p14:tracePt t="13553" x="4071938" y="3336925"/>
          <p14:tracePt t="13594" x="4071938" y="3343275"/>
          <p14:tracePt t="13627" x="4071938" y="3351213"/>
          <p14:tracePt t="13688" x="4065588" y="3357563"/>
          <p14:tracePt t="13723" x="4065588" y="3365500"/>
          <p14:tracePt t="13744" x="4065588" y="3371850"/>
          <p14:tracePt t="13758" x="4065588" y="3379788"/>
          <p14:tracePt t="13790" x="4065588" y="3386138"/>
          <p14:tracePt t="13825" x="4065588" y="3394075"/>
          <p14:tracePt t="13850" x="4065588" y="3400425"/>
          <p14:tracePt t="13874" x="4065588" y="3408363"/>
          <p14:tracePt t="13890" x="4065588" y="3414713"/>
          <p14:tracePt t="13898" x="4065588" y="3436938"/>
          <p14:tracePt t="13909" x="4065588" y="3471863"/>
          <p14:tracePt t="13925" x="4065588" y="3557588"/>
          <p14:tracePt t="13942" x="4065588" y="3586163"/>
          <p14:tracePt t="13985" x="4065588" y="3594100"/>
          <p14:tracePt t="14336" x="4065588" y="3586163"/>
          <p14:tracePt t="14419" x="4065588" y="3579813"/>
          <p14:tracePt t="14485" x="4065588" y="3571875"/>
          <p14:tracePt t="15173" x="4065588" y="3565525"/>
          <p14:tracePt t="15280" x="4071938" y="3565525"/>
          <p14:tracePt t="15294" x="4079875" y="3565525"/>
          <p14:tracePt t="15334" x="4086225" y="3565525"/>
          <p14:tracePt t="15342" x="4086225" y="3557588"/>
          <p14:tracePt t="15600" x="4094163" y="3557588"/>
          <p14:tracePt t="15705" x="4100513" y="3557588"/>
          <p14:tracePt t="15719" x="4108450" y="3557588"/>
          <p14:tracePt t="15774" x="4114800" y="3557588"/>
          <p14:tracePt t="15798" x="4122738" y="3557588"/>
          <p14:tracePt t="17156" x="4122738" y="3565525"/>
          <p14:tracePt t="17211" x="4122738" y="3571875"/>
          <p14:tracePt t="17219" x="4122738" y="3579813"/>
          <p14:tracePt t="17236" x="4114800" y="3579813"/>
          <p14:tracePt t="17250" x="4114800" y="3586163"/>
          <p14:tracePt t="17273" x="4114800" y="3594100"/>
          <p14:tracePt t="17291" x="4108450" y="3600450"/>
          <p14:tracePt t="17304" x="4100513" y="3608388"/>
          <p14:tracePt t="17351" x="4100513" y="3614738"/>
          <p14:tracePt t="17390" x="4100513" y="3622675"/>
          <p14:tracePt t="17395" x="4100513" y="3629025"/>
          <p14:tracePt t="17412" x="4100513" y="3636963"/>
          <p14:tracePt t="17421" x="4100513" y="3643313"/>
          <p14:tracePt t="17438" x="4100513" y="3651250"/>
          <p14:tracePt t="17455" x="4094163" y="3657600"/>
          <p14:tracePt t="17472" x="4086225" y="3665538"/>
          <p14:tracePt t="17531" x="4086225" y="3671888"/>
          <p14:tracePt t="17546" x="4079875" y="3671888"/>
          <p14:tracePt t="17556" x="4071938" y="3679825"/>
          <p14:tracePt t="17560" x="4071938" y="3686175"/>
          <p14:tracePt t="17583" x="4065588" y="3686175"/>
          <p14:tracePt t="17592" x="4065588" y="3694113"/>
          <p14:tracePt t="17609" x="4057650" y="3694113"/>
          <p14:tracePt t="17626" x="4051300" y="3694113"/>
          <p14:tracePt t="17654" x="4051300" y="3700463"/>
          <p14:tracePt t="17694" x="4043363" y="3700463"/>
          <p14:tracePt t="17713" x="4043363" y="3708400"/>
          <p14:tracePt t="17718" x="4043363" y="3714750"/>
          <p14:tracePt t="17731" x="4029075" y="3743325"/>
          <p14:tracePt t="17748" x="4022725" y="3743325"/>
          <p14:tracePt t="17767" x="4014788" y="3757613"/>
          <p14:tracePt t="17798" x="4014788" y="3765550"/>
          <p14:tracePt t="17826" x="4008438" y="3765550"/>
          <p14:tracePt t="17875" x="4008438" y="3771900"/>
          <p14:tracePt t="17896" x="4008438" y="3779838"/>
          <p14:tracePt t="17904" x="4008438" y="3786188"/>
          <p14:tracePt t="17920" x="4008438" y="3794125"/>
          <p14:tracePt t="17964" x="4008438" y="3808413"/>
          <p14:tracePt t="17999" x="4008438" y="3814763"/>
          <p14:tracePt t="18032" x="4000500" y="3829050"/>
          <p14:tracePt t="18044" x="3994150" y="3829050"/>
          <p14:tracePt t="18057" x="3994150" y="3836988"/>
          <p14:tracePt t="18069" x="3986213" y="3851275"/>
          <p14:tracePt t="18085" x="3979863" y="3857625"/>
          <p14:tracePt t="18103" x="3971925" y="3865563"/>
          <p14:tracePt t="18119" x="3965575" y="3865563"/>
          <p14:tracePt t="19173" x="3971925" y="3865563"/>
          <p14:tracePt t="19178" x="3979863" y="3865563"/>
          <p14:tracePt t="19202" x="3986213" y="3865563"/>
          <p14:tracePt t="19211" x="3994150" y="3865563"/>
          <p14:tracePt t="19220" x="4000500" y="3865563"/>
          <p14:tracePt t="19239" x="4014788" y="3865563"/>
          <p14:tracePt t="19255" x="4022725" y="3865563"/>
          <p14:tracePt t="19280" x="4029075" y="3865563"/>
          <p14:tracePt t="20259" x="4037013" y="3865563"/>
          <p14:tracePt t="20265" x="4043363" y="3857625"/>
          <p14:tracePt t="20274" x="4043363" y="3851275"/>
          <p14:tracePt t="20545" x="4051300" y="3851275"/>
          <p14:tracePt t="20587" x="4051300" y="3857625"/>
          <p14:tracePt t="20594" x="4051300" y="3865563"/>
          <p14:tracePt t="20620" x="4051300" y="3871913"/>
          <p14:tracePt t="20631" x="4051300" y="3879850"/>
          <p14:tracePt t="20712" x="4051300" y="3886200"/>
          <p14:tracePt t="20739" x="4051300" y="3894138"/>
          <p14:tracePt t="20793" x="4051300" y="3900488"/>
          <p14:tracePt t="20810" x="4051300" y="3908425"/>
          <p14:tracePt t="21717" x="4043363" y="3908425"/>
          <p14:tracePt t="21723" x="4037013" y="3908425"/>
          <p14:tracePt t="21732" x="4029075" y="3908425"/>
          <p14:tracePt t="21740" x="4008438" y="3908425"/>
          <p14:tracePt t="21756" x="3986213" y="3908425"/>
          <p14:tracePt t="21774" x="3943350" y="3908425"/>
          <p14:tracePt t="21790" x="3929063" y="3908425"/>
          <p14:tracePt t="21808" x="3894138" y="3908425"/>
          <p14:tracePt t="21826" x="3871913" y="3908425"/>
          <p14:tracePt t="21842" x="3857625" y="3914775"/>
          <p14:tracePt t="21860" x="3836988" y="3914775"/>
          <p14:tracePt t="21877" x="3822700" y="3914775"/>
          <p14:tracePt t="21894" x="3808413" y="3922713"/>
          <p14:tracePt t="21911" x="3808413" y="3929063"/>
          <p14:tracePt t="21928" x="3800475" y="3929063"/>
          <p14:tracePt t="21982" x="3794125" y="3929063"/>
          <p14:tracePt t="21991" x="3786188" y="3929063"/>
          <p14:tracePt t="21999" x="3771900" y="3929063"/>
          <p14:tracePt t="22014" x="3757613" y="3937000"/>
          <p14:tracePt t="22031" x="3729038" y="3943350"/>
          <p14:tracePt t="22050" x="3722688" y="3943350"/>
          <p14:tracePt t="22055" x="3708400" y="3943350"/>
          <p14:tracePt t="22065" x="3694113" y="3943350"/>
          <p14:tracePt t="22082" x="3643313" y="3965575"/>
          <p14:tracePt t="22099" x="3579813" y="4008438"/>
          <p14:tracePt t="22116" x="3522663" y="4022725"/>
          <p14:tracePt t="22134" x="3465513" y="4043363"/>
          <p14:tracePt t="22153" x="3414713" y="4043363"/>
          <p14:tracePt t="22169" x="3379788" y="4037013"/>
          <p14:tracePt t="22187" x="3328988" y="4014788"/>
          <p14:tracePt t="22204" x="3279775" y="4008438"/>
          <p14:tracePt t="22220" x="3228975" y="3994150"/>
          <p14:tracePt t="22236" x="3194050" y="3965575"/>
          <p14:tracePt t="22254" x="3143250" y="3914775"/>
          <p14:tracePt t="22270" x="3100388" y="3857625"/>
          <p14:tracePt t="22288" x="3057525" y="3829050"/>
          <p14:tracePt t="22305" x="3043238" y="3808413"/>
          <p14:tracePt t="22322" x="3022600" y="3794125"/>
          <p14:tracePt t="22339" x="3014663" y="3779838"/>
          <p14:tracePt t="22357" x="3000375" y="3765550"/>
          <p14:tracePt t="22374" x="2994025" y="3765550"/>
          <p14:tracePt t="22391" x="2971800" y="3751263"/>
          <p14:tracePt t="22409" x="2936875" y="3729038"/>
          <p14:tracePt t="22427" x="2886075" y="3700463"/>
          <p14:tracePt t="22444" x="2828925" y="3665538"/>
          <p14:tracePt t="22461" x="2794000" y="3651250"/>
          <p14:tracePt t="22476" x="2757488" y="3622675"/>
          <p14:tracePt t="22495" x="2728913" y="3594100"/>
          <p14:tracePt t="22511" x="2708275" y="3586163"/>
          <p14:tracePt t="22513" x="2700338" y="3571875"/>
          <p14:tracePt t="22529" x="2686050" y="3551238"/>
          <p14:tracePt t="22546" x="2671763" y="3522663"/>
          <p14:tracePt t="22553" x="2671763" y="3514725"/>
          <p14:tracePt t="22562" x="2657475" y="3500438"/>
          <p14:tracePt t="22579" x="2636838" y="3479800"/>
          <p14:tracePt t="22596" x="2608263" y="3451225"/>
          <p14:tracePt t="22614" x="2500313" y="3322638"/>
          <p14:tracePt t="22630" x="2428875" y="3200400"/>
          <p14:tracePt t="22647" x="2357438" y="3065463"/>
          <p14:tracePt t="22665" x="2271713" y="2979738"/>
          <p14:tracePt t="22682" x="2193925" y="2922588"/>
          <p14:tracePt t="22700" x="2108200" y="2836863"/>
          <p14:tracePt t="22717" x="2085975" y="2808288"/>
          <p14:tracePt t="22734" x="2065338" y="2794000"/>
          <p14:tracePt t="22750" x="2022475" y="2765425"/>
          <p14:tracePt t="22768" x="1965325" y="2700338"/>
          <p14:tracePt t="22786" x="1843088" y="2565400"/>
          <p14:tracePt t="22802" x="1751013" y="2465388"/>
          <p14:tracePt t="22819" x="1679575" y="2371725"/>
          <p14:tracePt t="22836" x="1614488" y="2300288"/>
          <p14:tracePt t="22854" x="1493838" y="2193925"/>
          <p14:tracePt t="22871" x="1422400" y="2165350"/>
          <p14:tracePt t="22887" x="1408113" y="2143125"/>
          <p14:tracePt t="22905" x="1379538" y="2136775"/>
          <p14:tracePt t="22922" x="1365250" y="2128838"/>
          <p14:tracePt t="23014" x="1357313" y="2128838"/>
          <p14:tracePt t="23054" x="1357313" y="2143125"/>
          <p14:tracePt t="23061" x="1357313" y="2157413"/>
          <p14:tracePt t="23068" x="1357313" y="2179638"/>
          <p14:tracePt t="23076" x="1371600" y="2214563"/>
          <p14:tracePt t="23093" x="1393825" y="2243138"/>
          <p14:tracePt t="23110" x="1422400" y="2279650"/>
          <p14:tracePt t="23128" x="1479550" y="2314575"/>
          <p14:tracePt t="23145" x="1536700" y="2336800"/>
          <p14:tracePt t="23162" x="1557338" y="2351088"/>
          <p14:tracePt t="23179" x="1579563" y="2365375"/>
          <p14:tracePt t="23196" x="1585913" y="2365375"/>
          <p14:tracePt t="23213" x="1585913" y="2371725"/>
          <p14:tracePt t="23231" x="1593850" y="2386013"/>
          <p14:tracePt t="23247" x="1614488" y="2408238"/>
          <p14:tracePt t="23266" x="1636713" y="2443163"/>
          <p14:tracePt t="23283" x="1665288" y="2486025"/>
          <p14:tracePt t="23299" x="1693863" y="2508250"/>
          <p14:tracePt t="23300" x="1700213" y="2514600"/>
          <p14:tracePt t="23316" x="1736725" y="2543175"/>
          <p14:tracePt t="23335" x="1771650" y="2593975"/>
          <p14:tracePt t="23352" x="1793875" y="2636838"/>
          <p14:tracePt t="23368" x="1828800" y="2693988"/>
          <p14:tracePt t="23385" x="1851025" y="2728913"/>
          <p14:tracePt t="23402" x="1879600" y="2771775"/>
          <p14:tracePt t="23419" x="1879600" y="2786063"/>
          <p14:tracePt t="23505" x="1879600" y="2794000"/>
          <p14:tracePt t="23518" x="1871663" y="2794000"/>
          <p14:tracePt t="23526" x="1865313" y="2794000"/>
          <p14:tracePt t="23539" x="1857375" y="2794000"/>
          <p14:tracePt t="23556" x="1822450" y="2786063"/>
          <p14:tracePt t="23575" x="1785938" y="2786063"/>
          <p14:tracePt t="23592" x="1771650" y="2786063"/>
          <p14:tracePt t="23609" x="1757363" y="2779713"/>
          <p14:tracePt t="23626" x="1751013" y="2771775"/>
          <p14:tracePt t="23645" x="1736725" y="2765425"/>
          <p14:tracePt t="23658" x="1736725" y="2751138"/>
          <p14:tracePt t="23676" x="1700213" y="2736850"/>
          <p14:tracePt t="23693" x="1657350" y="2693988"/>
          <p14:tracePt t="23711" x="1614488" y="2636838"/>
          <p14:tracePt t="23728" x="1579563" y="2593975"/>
          <p14:tracePt t="23745" x="1579563" y="2543175"/>
          <p14:tracePt t="23763" x="1557338" y="2493963"/>
          <p14:tracePt t="23779" x="1557338" y="2443163"/>
          <p14:tracePt t="23796" x="1543050" y="2351088"/>
          <p14:tracePt t="23813" x="1536700" y="2293938"/>
          <p14:tracePt t="23830" x="1514475" y="2243138"/>
          <p14:tracePt t="23848" x="1514475" y="2236788"/>
          <p14:tracePt t="24035" x="1514475" y="2243138"/>
          <p14:tracePt t="24043" x="1514475" y="2257425"/>
          <p14:tracePt t="24053" x="1514475" y="2265363"/>
          <p14:tracePt t="24071" x="1514475" y="2279650"/>
          <p14:tracePt t="24088" x="1514475" y="2293938"/>
          <p14:tracePt t="24104" x="1514475" y="2300288"/>
          <p14:tracePt t="24124" x="1514475" y="2308225"/>
          <p14:tracePt t="24140" x="1514475" y="2322513"/>
          <p14:tracePt t="24157" x="1514475" y="2328863"/>
          <p14:tracePt t="24174" x="1514475" y="2343150"/>
          <p14:tracePt t="24190" x="1514475" y="2365375"/>
          <p14:tracePt t="24207" x="1514475" y="2379663"/>
          <p14:tracePt t="24226" x="1522413" y="2393950"/>
          <p14:tracePt t="24262" x="1528763" y="2400300"/>
          <p14:tracePt t="24277" x="1536700" y="2422525"/>
          <p14:tracePt t="24294" x="1536700" y="2428875"/>
          <p14:tracePt t="24312" x="1543050" y="2436813"/>
          <p14:tracePt t="24329" x="1550988" y="2443163"/>
          <p14:tracePt t="24346" x="1557338" y="2457450"/>
          <p14:tracePt t="24363" x="1557338" y="2465388"/>
          <p14:tracePt t="24379" x="1557338" y="2471738"/>
          <p14:tracePt t="24398" x="1565275" y="2471738"/>
          <p14:tracePt t="24413" x="1565275" y="2479675"/>
          <p14:tracePt t="24430" x="1571625" y="2479675"/>
          <p14:tracePt t="24447" x="1571625" y="2486025"/>
          <p14:tracePt t="24464" x="1571625" y="2493963"/>
          <p14:tracePt t="24481" x="1579563" y="2514600"/>
          <p14:tracePt t="24498" x="1579563" y="2522538"/>
          <p14:tracePt t="24517" x="1579563" y="2528888"/>
          <p14:tracePt t="24534" x="1579563" y="2536825"/>
          <p14:tracePt t="24906" x="1579563" y="2528888"/>
          <p14:tracePt t="24923" x="1571625" y="2528888"/>
          <p14:tracePt t="24928" x="1571625" y="2522538"/>
          <p14:tracePt t="25021" x="1571625" y="2508250"/>
          <p14:tracePt t="25050" x="1579563" y="2508250"/>
          <p14:tracePt t="25062" x="1585913" y="2508250"/>
          <p14:tracePt t="25085" x="1593850" y="2508250"/>
          <p14:tracePt t="25102" x="1600200" y="2508250"/>
          <p14:tracePt t="25113" x="1608138" y="2508250"/>
          <p14:tracePt t="25121" x="1614488" y="2508250"/>
          <p14:tracePt t="25217" x="1622425" y="2508250"/>
          <p14:tracePt t="25224" x="1622425" y="2500313"/>
          <p14:tracePt t="25235" x="1628775" y="2500313"/>
          <p14:tracePt t="25253" x="1643063" y="2486025"/>
          <p14:tracePt t="25387" x="1636713" y="2486025"/>
          <p14:tracePt t="25395" x="1622425" y="2486025"/>
          <p14:tracePt t="25406" x="1614488" y="2486025"/>
          <p14:tracePt t="25424" x="1608138" y="2486025"/>
          <p14:tracePt t="25441" x="1593850" y="2486025"/>
          <p14:tracePt t="25512" x="1585913" y="2493963"/>
          <p14:tracePt t="25520" x="1579563" y="2493963"/>
          <p14:tracePt t="25551" x="1579563" y="2500313"/>
          <p14:tracePt t="25568" x="1571625" y="2500313"/>
          <p14:tracePt t="25576" x="1571625" y="2508250"/>
          <p14:tracePt t="25640" x="1571625" y="2514600"/>
          <p14:tracePt t="25658" x="1565275" y="2514600"/>
          <p14:tracePt t="25662" x="1565275" y="2522538"/>
          <p14:tracePt t="25670" x="1557338" y="2528888"/>
          <p14:tracePt t="25681" x="1550988" y="2528888"/>
          <p14:tracePt t="25703" x="1543050" y="2528888"/>
          <p14:tracePt t="25716" x="1536700" y="2528888"/>
          <p14:tracePt t="25733" x="1522413" y="2528888"/>
          <p14:tracePt t="25833" x="1514475" y="2528888"/>
          <p14:tracePt t="25841" x="1508125" y="2528888"/>
          <p14:tracePt t="25852" x="1500188" y="2528888"/>
          <p14:tracePt t="25880" x="1493838" y="2528888"/>
          <p14:tracePt t="25897" x="1493838" y="2522538"/>
          <p14:tracePt t="25913" x="1493838" y="2514600"/>
          <p14:tracePt t="25921" x="1485900" y="2500313"/>
          <p14:tracePt t="25938" x="1485900" y="2486025"/>
          <p14:tracePt t="25957" x="1485900" y="2465388"/>
          <p14:tracePt t="25974" x="1485900" y="2451100"/>
          <p14:tracePt t="25991" x="1485900" y="2436813"/>
          <p14:tracePt t="26009" x="1485900" y="2422525"/>
          <p14:tracePt t="26023" x="1485900" y="2408238"/>
          <p14:tracePt t="26043" x="1485900" y="2393950"/>
          <p14:tracePt t="26058" x="1485900" y="2386013"/>
          <p14:tracePt t="26076" x="1485900" y="2371725"/>
          <p14:tracePt t="26092" x="1485900" y="2351088"/>
          <p14:tracePt t="26111" x="1485900" y="2336800"/>
          <p14:tracePt t="26128" x="1485900" y="2322513"/>
          <p14:tracePt t="26150" x="1485900" y="2314575"/>
          <p14:tracePt t="26167" x="1493838" y="2314575"/>
          <p14:tracePt t="26194" x="1500188" y="2314575"/>
          <p14:tracePt t="26201" x="1508125" y="2314575"/>
          <p14:tracePt t="26213" x="1514475" y="2314575"/>
          <p14:tracePt t="26230" x="1536700" y="2314575"/>
          <p14:tracePt t="26247" x="1550988" y="2314575"/>
          <p14:tracePt t="26264" x="1557338" y="2314575"/>
          <p14:tracePt t="26298" x="1565275" y="2314575"/>
          <p14:tracePt t="26314" x="1571625" y="2314575"/>
          <p14:tracePt t="26332" x="1593850" y="2336800"/>
          <p14:tracePt t="26350" x="1608138" y="2343150"/>
          <p14:tracePt t="26366" x="1628775" y="2351088"/>
          <p14:tracePt t="26383" x="1651000" y="2365375"/>
          <p14:tracePt t="26401" x="1657350" y="2371725"/>
          <p14:tracePt t="26418" x="1671638" y="2386013"/>
          <p14:tracePt t="26435" x="1671638" y="2393950"/>
          <p14:tracePt t="26452" x="1671638" y="2400300"/>
          <p14:tracePt t="26471" x="1679575" y="2408238"/>
          <p14:tracePt t="26486" x="1679575" y="2422525"/>
          <p14:tracePt t="26503" x="1651000" y="2451100"/>
          <p14:tracePt t="26521" x="1628775" y="2465388"/>
          <p14:tracePt t="26539" x="1622425" y="2471738"/>
          <p14:tracePt t="26546" x="1614488" y="2471738"/>
          <p14:tracePt t="26556" x="1614488" y="2479675"/>
          <p14:tracePt t="26574" x="1614488" y="2486025"/>
          <p14:tracePt t="26740" x="1608138" y="2486025"/>
          <p14:tracePt t="26848" x="1600200" y="2486025"/>
          <p14:tracePt t="26917" x="1593850" y="2486025"/>
          <p14:tracePt t="26938" x="1585913" y="2486025"/>
          <p14:tracePt t="26960" x="1579563" y="2493963"/>
          <p14:tracePt t="26976" x="1571625" y="2493963"/>
          <p14:tracePt t="28252" x="1565275" y="2493963"/>
          <p14:tracePt t="28413" x="1557338" y="2493963"/>
          <p14:tracePt t="28896" x="1550988" y="2493963"/>
          <p14:tracePt t="28910" x="1543050" y="2508250"/>
          <p14:tracePt t="28917" x="1528763" y="2508250"/>
          <p14:tracePt t="28925" x="1522413" y="2508250"/>
          <p14:tracePt t="28941" x="1514475" y="2508250"/>
          <p14:tracePt t="28954" x="1493838" y="2508250"/>
          <p14:tracePt t="28972" x="1471613" y="2508250"/>
          <p14:tracePt t="28988" x="1422400" y="2522538"/>
          <p14:tracePt t="29006" x="1408113" y="2522538"/>
          <p14:tracePt t="29023" x="1365250" y="2528888"/>
          <p14:tracePt t="29039" x="1328738" y="2536825"/>
          <p14:tracePt t="29042" x="1322388" y="2536825"/>
          <p14:tracePt t="29057" x="1308100" y="2543175"/>
          <p14:tracePt t="29076" x="1279525" y="2543175"/>
          <p14:tracePt t="29093" x="1250950" y="2557463"/>
          <p14:tracePt t="29109" x="1222375" y="2565400"/>
          <p14:tracePt t="29126" x="1165225" y="2571750"/>
          <p14:tracePt t="29142" x="1122363" y="2586038"/>
          <p14:tracePt t="29161" x="1093788" y="2600325"/>
          <p14:tracePt t="29178" x="1079500" y="2600325"/>
          <p14:tracePt t="29194" x="1065213" y="2608263"/>
          <p14:tracePt t="29211" x="1008063" y="2686050"/>
          <p14:tracePt t="29228" x="950913" y="2794000"/>
          <p14:tracePt t="29245" x="828675" y="2936875"/>
          <p14:tracePt t="29263" x="779463" y="3022600"/>
          <p14:tracePt t="29280" x="728663" y="3079750"/>
          <p14:tracePt t="29297" x="714375" y="3114675"/>
          <p14:tracePt t="29314" x="708025" y="3114675"/>
          <p14:tracePt t="29428" x="708025" y="3108325"/>
          <p14:tracePt t="29436" x="708025" y="3086100"/>
          <p14:tracePt t="29443" x="714375" y="3057525"/>
          <p14:tracePt t="29452" x="714375" y="3028950"/>
          <p14:tracePt t="29470" x="722313" y="2965450"/>
          <p14:tracePt t="29487" x="779463" y="2865438"/>
          <p14:tracePt t="29503" x="965200" y="2593975"/>
          <p14:tracePt t="29519" x="1165225" y="2393950"/>
          <p14:tracePt t="29537" x="1308100" y="2322513"/>
          <p14:tracePt t="29554" x="1443038" y="2300288"/>
          <p14:tracePt t="29572" x="1522413" y="2300288"/>
          <p14:tracePt t="29588" x="1536700" y="2300288"/>
          <p14:tracePt t="29605" x="1550988" y="2300288"/>
          <p14:tracePt t="29641" x="1557338" y="2293938"/>
          <p14:tracePt t="29710" x="1565275" y="2293938"/>
          <p14:tracePt t="29717" x="1571625" y="2286000"/>
          <p14:tracePt t="29725" x="1579563" y="2286000"/>
          <p14:tracePt t="29742" x="1593850" y="2286000"/>
          <p14:tracePt t="29760" x="1600200" y="2286000"/>
          <p14:tracePt t="29832" x="1600200" y="2300288"/>
          <p14:tracePt t="29840" x="1600200" y="2308225"/>
          <p14:tracePt t="29848" x="1600200" y="2314575"/>
          <p14:tracePt t="29862" x="1593850" y="2336800"/>
          <p14:tracePt t="29879" x="1593850" y="2357438"/>
          <p14:tracePt t="29897" x="1593850" y="2365375"/>
          <p14:tracePt t="29914" x="1593850" y="2371725"/>
          <p14:tracePt t="29933" x="1593850" y="2379663"/>
          <p14:tracePt t="29948" x="1593850" y="2393950"/>
          <p14:tracePt t="29984" x="1593850" y="2408238"/>
          <p14:tracePt t="30187" x="1600200" y="2414588"/>
          <p14:tracePt t="30194" x="1622425" y="2436813"/>
          <p14:tracePt t="30205" x="1636713" y="2443163"/>
          <p14:tracePt t="30222" x="1708150" y="2479675"/>
          <p14:tracePt t="30239" x="1771650" y="2522538"/>
          <p14:tracePt t="30257" x="1851025" y="2551113"/>
          <p14:tracePt t="30276" x="1951038" y="2622550"/>
          <p14:tracePt t="30293" x="2022475" y="2665413"/>
          <p14:tracePt t="30310" x="2071688" y="2693988"/>
          <p14:tracePt t="30327" x="2100263" y="2722563"/>
          <p14:tracePt t="30344" x="2114550" y="2736850"/>
          <p14:tracePt t="30361" x="2122488" y="2736850"/>
          <p14:tracePt t="30379" x="2122488" y="2757488"/>
          <p14:tracePt t="30395" x="2122488" y="2765425"/>
          <p14:tracePt t="30413" x="2136775" y="2794000"/>
          <p14:tracePt t="30430" x="2151063" y="2800350"/>
          <p14:tracePt t="30445" x="2165350" y="2828925"/>
          <p14:tracePt t="30463" x="2171700" y="2843213"/>
          <p14:tracePt t="30479" x="2179638" y="2865438"/>
          <p14:tracePt t="30496" x="2193925" y="2879725"/>
          <p14:tracePt t="30514" x="2200275" y="2886075"/>
          <p14:tracePt t="31091" x="2193925" y="2886075"/>
          <p14:tracePt t="31098" x="2179638" y="2886075"/>
          <p14:tracePt t="31106" x="2165350" y="2886075"/>
          <p14:tracePt t="31113" x="2128838" y="2871788"/>
          <p14:tracePt t="31132" x="2008188" y="2843213"/>
          <p14:tracePt t="31149" x="1843088" y="2828925"/>
          <p14:tracePt t="31167" x="1622425" y="2771775"/>
          <p14:tracePt t="31183" x="1479550" y="2736850"/>
          <p14:tracePt t="31201" x="1414463" y="2714625"/>
          <p14:tracePt t="31218" x="1322388" y="2700338"/>
          <p14:tracePt t="31235" x="1265238" y="2700338"/>
          <p14:tracePt t="31252" x="1179513" y="2714625"/>
          <p14:tracePt t="31269" x="1085850" y="2779713"/>
          <p14:tracePt t="31287" x="985838" y="2814638"/>
          <p14:tracePt t="31304" x="900113" y="2828925"/>
          <p14:tracePt t="31322" x="808038" y="2843213"/>
          <p14:tracePt t="31337" x="793750" y="2843213"/>
          <p14:tracePt t="31354" x="771525" y="2843213"/>
          <p14:tracePt t="31370" x="750888" y="2836863"/>
          <p14:tracePt t="31388" x="736600" y="2836863"/>
          <p14:tracePt t="31423" x="728663" y="2836863"/>
          <p14:tracePt t="31630" x="736600" y="2836863"/>
          <p14:tracePt t="31637" x="742950" y="2836863"/>
          <p14:tracePt t="31644" x="757238" y="2836863"/>
          <p14:tracePt t="31662" x="771525" y="2843213"/>
          <p14:tracePt t="31679" x="785813" y="2851150"/>
          <p14:tracePt t="31696" x="793750" y="2851150"/>
          <p14:tracePt t="31715" x="800100" y="2857500"/>
          <p14:tracePt t="31748" x="814388" y="2865438"/>
          <p14:tracePt t="31765" x="828675" y="2871788"/>
          <p14:tracePt t="31782" x="871538" y="2900363"/>
          <p14:tracePt t="31799" x="914400" y="2914650"/>
          <p14:tracePt t="31816" x="971550" y="2936875"/>
          <p14:tracePt t="31833" x="1000125" y="2951163"/>
          <p14:tracePt t="31851" x="1008063" y="2951163"/>
          <p14:tracePt t="31893" x="1008063" y="2957513"/>
          <p14:tracePt t="31910" x="1014413" y="2957513"/>
          <p14:tracePt t="31918" x="1022350" y="2965450"/>
          <p14:tracePt t="31936" x="1022350" y="2994025"/>
          <p14:tracePt t="31953" x="1050925" y="3079750"/>
          <p14:tracePt t="31972" x="1065213" y="3171825"/>
          <p14:tracePt t="31989" x="1079500" y="3222625"/>
          <p14:tracePt t="32006" x="1079500" y="3265488"/>
          <p14:tracePt t="32023" x="1079500" y="3300413"/>
          <p14:tracePt t="32038" x="1079500" y="3328988"/>
          <p14:tracePt t="32042" x="1065213" y="3336925"/>
          <p14:tracePt t="32056" x="1065213" y="3351213"/>
          <p14:tracePt t="32073" x="1028700" y="3386138"/>
          <p14:tracePt t="32090" x="1014413" y="3394075"/>
          <p14:tracePt t="32108" x="1000125" y="3400425"/>
          <p14:tracePt t="32125" x="979488" y="3400425"/>
          <p14:tracePt t="32142" x="950913" y="3400425"/>
          <p14:tracePt t="32158" x="942975" y="3400425"/>
          <p14:tracePt t="32176" x="936625" y="3400425"/>
          <p14:tracePt t="32194" x="928688" y="3400425"/>
          <p14:tracePt t="32229" x="908050" y="3379788"/>
          <p14:tracePt t="32246" x="908050" y="3371850"/>
          <p14:tracePt t="32263" x="900113" y="3365500"/>
          <p14:tracePt t="32280" x="893763" y="3351213"/>
          <p14:tracePt t="32298" x="893763" y="3322638"/>
          <p14:tracePt t="32315" x="885825" y="3294063"/>
          <p14:tracePt t="32332" x="885825" y="3279775"/>
          <p14:tracePt t="32349" x="885825" y="3271838"/>
          <p14:tracePt t="32367" x="885825" y="3265488"/>
          <p14:tracePt t="32382" x="885825" y="3257550"/>
          <p14:tracePt t="32398" x="885825" y="3243263"/>
          <p14:tracePt t="32416" x="893763" y="3228975"/>
          <p14:tracePt t="32433" x="893763" y="3222625"/>
          <p14:tracePt t="32450" x="900113" y="3200400"/>
          <p14:tracePt t="32467" x="908050" y="3171825"/>
          <p14:tracePt t="32484" x="908050" y="3165475"/>
          <p14:tracePt t="32503" x="914400" y="3151188"/>
          <p14:tracePt t="32523" x="922338" y="3151188"/>
          <p14:tracePt t="32538" x="922338" y="3143250"/>
          <p14:tracePt t="32555" x="942975" y="3136900"/>
          <p14:tracePt t="32573" x="957263" y="3128963"/>
          <p14:tracePt t="32589" x="971550" y="3114675"/>
          <p14:tracePt t="32623" x="979488" y="3108325"/>
          <p14:tracePt t="32655" x="979488" y="3100388"/>
          <p14:tracePt t="32668" x="993775" y="3094038"/>
          <p14:tracePt t="32677" x="1000125" y="3094038"/>
          <p14:tracePt t="32691" x="1014413" y="3086100"/>
          <p14:tracePt t="32707" x="1028700" y="3079750"/>
          <p14:tracePt t="32724" x="1050925" y="3071813"/>
          <p14:tracePt t="32741" x="1085850" y="3071813"/>
          <p14:tracePt t="32761" x="1136650" y="3071813"/>
          <p14:tracePt t="32778" x="1179513" y="3065463"/>
          <p14:tracePt t="32794" x="1243013" y="3014663"/>
          <p14:tracePt t="32811" x="1308100" y="3000375"/>
          <p14:tracePt t="32828" x="1343025" y="2986088"/>
          <p14:tracePt t="32845" x="1357313" y="2986088"/>
          <p14:tracePt t="32862" x="1393825" y="2986088"/>
          <p14:tracePt t="32878" x="1408113" y="2994025"/>
          <p14:tracePt t="32895" x="1422400" y="2994025"/>
          <p14:tracePt t="32913" x="1428750" y="2994025"/>
          <p14:tracePt t="32931" x="1436688" y="2994025"/>
          <p14:tracePt t="32947" x="1450975" y="2994025"/>
          <p14:tracePt t="32964" x="1465263" y="3008313"/>
          <p14:tracePt t="32981" x="1471613" y="3008313"/>
          <p14:tracePt t="32998" x="1471613" y="3014663"/>
          <p14:tracePt t="33016" x="1479550" y="3014663"/>
          <p14:tracePt t="33033" x="1479550" y="3022600"/>
          <p14:tracePt t="33051" x="1485900" y="3051175"/>
          <p14:tracePt t="33067" x="1485900" y="3065463"/>
          <p14:tracePt t="33101" x="1485900" y="3071813"/>
          <p14:tracePt t="33148" x="1479550" y="3071813"/>
          <p14:tracePt t="33154" x="1479550" y="3079750"/>
          <p14:tracePt t="33172" x="1471613" y="3079750"/>
          <p14:tracePt t="33179" x="1465263" y="3079750"/>
          <p14:tracePt t="33187" x="1450975" y="3086100"/>
          <p14:tracePt t="33206" x="1422400" y="3094038"/>
          <p14:tracePt t="33222" x="1371600" y="3094038"/>
          <p14:tracePt t="33238" x="1365250" y="3094038"/>
          <p14:tracePt t="33255" x="1343025" y="3094038"/>
          <p14:tracePt t="33273" x="1300163" y="3094038"/>
          <p14:tracePt t="33290" x="1271588" y="3086100"/>
          <p14:tracePt t="33310" x="1250950" y="3071813"/>
          <p14:tracePt t="33325" x="1243013" y="3071813"/>
          <p14:tracePt t="33343" x="1236663" y="3071813"/>
          <p14:tracePt t="33360" x="1222375" y="3065463"/>
          <p14:tracePt t="33377" x="1214438" y="3051175"/>
          <p14:tracePt t="33394" x="1214438" y="3036888"/>
          <p14:tracePt t="33411" x="1214438" y="3028950"/>
          <p14:tracePt t="33427" x="1214438" y="3022600"/>
          <p14:tracePt t="33447" x="1228725" y="3008313"/>
          <p14:tracePt t="33463" x="1257300" y="2994025"/>
          <p14:tracePt t="33466" x="1265238" y="2979738"/>
          <p14:tracePt t="33481" x="1293813" y="2965450"/>
          <p14:tracePt t="33497" x="1322388" y="2957513"/>
          <p14:tracePt t="33513" x="1336675" y="2957513"/>
          <p14:tracePt t="33530" x="1357313" y="2951163"/>
          <p14:tracePt t="33547" x="1385888" y="2951163"/>
          <p14:tracePt t="33551" x="1408113" y="2951163"/>
          <p14:tracePt t="33564" x="1436688" y="2957513"/>
          <p14:tracePt t="33582" x="1465263" y="2965450"/>
          <p14:tracePt t="33598" x="1493838" y="2971800"/>
          <p14:tracePt t="33615" x="1528763" y="2994025"/>
          <p14:tracePt t="33632" x="1536700" y="3008313"/>
          <p14:tracePt t="33650" x="1536700" y="3022600"/>
          <p14:tracePt t="33667" x="1536700" y="3036888"/>
          <p14:tracePt t="33684" x="1536700" y="3043238"/>
          <p14:tracePt t="33701" x="1536700" y="3051175"/>
          <p14:tracePt t="33719" x="1536700" y="3065463"/>
          <p14:tracePt t="33736" x="1536700" y="3079750"/>
          <p14:tracePt t="33753" x="1536700" y="3086100"/>
          <p14:tracePt t="33770" x="1536700" y="3094038"/>
          <p14:tracePt t="33997" x="1528763" y="3094038"/>
          <p14:tracePt t="34029" x="1522413" y="3100388"/>
          <p14:tracePt t="34047" x="1522413" y="3108325"/>
          <p14:tracePt t="34059" x="1514475" y="3108325"/>
          <p14:tracePt t="34099" x="1508125" y="3108325"/>
          <p14:tracePt t="34107" x="1508125" y="3114675"/>
          <p14:tracePt t="34123" x="1500188" y="3114675"/>
          <p14:tracePt t="34136" x="1493838" y="3114675"/>
          <p14:tracePt t="34170" x="1485900" y="3114675"/>
          <p14:tracePt t="34185" x="1479550" y="3114675"/>
          <p14:tracePt t="34191" x="1457325" y="3114675"/>
          <p14:tracePt t="34202" x="1443038" y="3114675"/>
          <p14:tracePt t="34215" x="1408113" y="3114675"/>
          <p14:tracePt t="34233" x="1357313" y="3094038"/>
          <p14:tracePt t="34251" x="1308100" y="3079750"/>
          <p14:tracePt t="34269" x="1293813" y="3071813"/>
          <p14:tracePt t="34286" x="1285875" y="3057525"/>
          <p14:tracePt t="34303" x="1279525" y="3043238"/>
          <p14:tracePt t="34320" x="1265238" y="3022600"/>
          <p14:tracePt t="34335" x="1265238" y="2979738"/>
          <p14:tracePt t="34355" x="1250950" y="2951163"/>
          <p14:tracePt t="34371" x="1250950" y="2936875"/>
          <p14:tracePt t="34388" x="1250950" y="2908300"/>
          <p14:tracePt t="34405" x="1257300" y="2871788"/>
          <p14:tracePt t="34423" x="1265238" y="2843213"/>
          <p14:tracePt t="34440" x="1279525" y="2808288"/>
          <p14:tracePt t="34443" x="1279525" y="2800350"/>
          <p14:tracePt t="34457" x="1308100" y="2786063"/>
          <p14:tracePt t="34474" x="1336675" y="2771775"/>
          <p14:tracePt t="34492" x="1385888" y="2728913"/>
          <p14:tracePt t="34507" x="1457325" y="2622550"/>
          <p14:tracePt t="34525" x="1536700" y="2557463"/>
          <p14:tracePt t="34543" x="1651000" y="2508250"/>
          <p14:tracePt t="34548" x="1708150" y="2486025"/>
          <p14:tracePt t="34558" x="1743075" y="2471738"/>
          <p14:tracePt t="34575" x="1822450" y="2451100"/>
          <p14:tracePt t="34592" x="1857375" y="2451100"/>
          <p14:tracePt t="34610" x="1893888" y="2451100"/>
          <p14:tracePt t="34628" x="1914525" y="2471738"/>
          <p14:tracePt t="34643" x="1957388" y="2514600"/>
          <p14:tracePt t="34661" x="1985963" y="2536825"/>
          <p14:tracePt t="34678" x="2008188" y="2557463"/>
          <p14:tracePt t="34695" x="2028825" y="2586038"/>
          <p14:tracePt t="34715" x="2079625" y="2636838"/>
          <p14:tracePt t="34729" x="2108200" y="2657475"/>
          <p14:tracePt t="34747" x="2165350" y="2722563"/>
          <p14:tracePt t="34766" x="2200275" y="2794000"/>
          <p14:tracePt t="34783" x="2228850" y="2857500"/>
          <p14:tracePt t="34798" x="2251075" y="2914650"/>
          <p14:tracePt t="34815" x="2257425" y="2943225"/>
          <p14:tracePt t="34832" x="2265363" y="2965450"/>
          <p14:tracePt t="34849" x="2271713" y="2971800"/>
          <p14:tracePt t="34867" x="2271713" y="2986088"/>
          <p14:tracePt t="34884" x="2271713" y="3014663"/>
          <p14:tracePt t="34901" x="2271713" y="3043238"/>
          <p14:tracePt t="34918" x="2265363" y="3071813"/>
          <p14:tracePt t="34935" x="2265363" y="3100388"/>
          <p14:tracePt t="34952" x="2257425" y="3108325"/>
          <p14:tracePt t="34969" x="2257425" y="3114675"/>
          <p14:tracePt t="34986" x="2257425" y="3128963"/>
          <p14:tracePt t="35004" x="2251075" y="3136900"/>
          <p14:tracePt t="35021" x="2243138" y="3151188"/>
          <p14:tracePt t="35038" x="2236788" y="3157538"/>
          <p14:tracePt t="35043" x="2222500" y="3171825"/>
          <p14:tracePt t="35055" x="2208213" y="3171825"/>
          <p14:tracePt t="35072" x="2185988" y="3279775"/>
          <p14:tracePt t="35090" x="2151063" y="3328988"/>
          <p14:tracePt t="35107" x="2143125" y="3328988"/>
          <p14:tracePt t="35142" x="2136775" y="3328988"/>
          <p14:tracePt t="35170" x="2128838" y="3328988"/>
          <p14:tracePt t="35175" x="2128838" y="3336925"/>
          <p14:tracePt t="35195" x="2122488" y="3343275"/>
          <p14:tracePt t="35211" x="2114550" y="3351213"/>
          <p14:tracePt t="35226" x="2100263" y="3357563"/>
          <p14:tracePt t="35244" x="2065338" y="3371850"/>
          <p14:tracePt t="35261" x="2043113" y="3400425"/>
          <p14:tracePt t="35277" x="2008188" y="3451225"/>
          <p14:tracePt t="35295" x="1979613" y="3479800"/>
          <p14:tracePt t="35312" x="1957388" y="3494088"/>
          <p14:tracePt t="35330" x="1943100" y="3522663"/>
          <p14:tracePt t="35346" x="1922463" y="3614738"/>
          <p14:tracePt t="35363" x="1908175" y="3643313"/>
          <p14:tracePt t="35381" x="1900238" y="3694113"/>
          <p14:tracePt t="35399" x="1885950" y="3743325"/>
          <p14:tracePt t="35417" x="1843088" y="3843338"/>
          <p14:tracePt t="35432" x="1808163" y="3908425"/>
          <p14:tracePt t="35449" x="1779588" y="3957638"/>
          <p14:tracePt t="35466" x="1751013" y="4000500"/>
          <p14:tracePt t="35483" x="1736725" y="4043363"/>
          <p14:tracePt t="35501" x="1728788" y="4086225"/>
          <p14:tracePt t="35520" x="1728788" y="4165600"/>
          <p14:tracePt t="35537" x="1722438" y="4237038"/>
          <p14:tracePt t="35544" x="1722438" y="4279900"/>
          <p14:tracePt t="35554" x="1722438" y="4308475"/>
          <p14:tracePt t="35569" x="1722438" y="4343400"/>
          <p14:tracePt t="35586" x="1722438" y="4394200"/>
          <p14:tracePt t="35604" x="1722438" y="4422775"/>
          <p14:tracePt t="35607" x="1722438" y="4443413"/>
          <p14:tracePt t="35621" x="1722438" y="4465638"/>
          <p14:tracePt t="35641" x="1708150" y="4494213"/>
          <p14:tracePt t="35656" x="1708150" y="4514850"/>
          <p14:tracePt t="35659" x="1708150" y="4522788"/>
          <p14:tracePt t="35674" x="1693863" y="4572000"/>
          <p14:tracePt t="35691" x="1693863" y="4622800"/>
          <p14:tracePt t="35706" x="1685925" y="4657725"/>
          <p14:tracePt t="35723" x="1679575" y="4686300"/>
          <p14:tracePt t="35745" x="1657350" y="4772025"/>
          <p14:tracePt t="35760" x="1651000" y="4822825"/>
          <p14:tracePt t="35777" x="1636713" y="4872038"/>
          <p14:tracePt t="35792" x="1628775" y="4914900"/>
          <p14:tracePt t="35809" x="1622425" y="4951413"/>
          <p14:tracePt t="35826" x="1614488" y="4972050"/>
          <p14:tracePt t="35843" x="1614488" y="4979988"/>
          <p14:tracePt t="35863" x="1600200" y="4994275"/>
          <p14:tracePt t="35896" x="1593850" y="5008563"/>
          <p14:tracePt t="35913" x="1593850" y="5022850"/>
          <p14:tracePt t="35929" x="1585913" y="5037138"/>
          <p14:tracePt t="35946" x="1550988" y="5094288"/>
          <p14:tracePt t="35963" x="1536700" y="5100638"/>
          <p14:tracePt t="35981" x="1522413" y="5108575"/>
          <p14:tracePt t="35997" x="1508125" y="5114925"/>
          <p14:tracePt t="36016" x="1500188" y="5114925"/>
          <p14:tracePt t="36032" x="1493838" y="5114925"/>
          <p14:tracePt t="36143" x="1493838" y="5122863"/>
          <p14:tracePt t="36174" x="1493838" y="5129213"/>
          <p14:tracePt t="36207" x="1493838" y="5137150"/>
          <p14:tracePt t="36215" x="1493838" y="5143500"/>
          <p14:tracePt t="36231" x="1500188" y="5143500"/>
          <p14:tracePt t="36255" x="1500188" y="5151438"/>
          <p14:tracePt t="36261" x="1514475" y="5151438"/>
          <p14:tracePt t="36279" x="1514475" y="5157788"/>
          <p14:tracePt t="36291" x="1528763" y="5172075"/>
          <p14:tracePt t="36308" x="1550988" y="5180013"/>
          <p14:tracePt t="36325" x="1579563" y="5186363"/>
          <p14:tracePt t="36342" x="1614488" y="5186363"/>
          <p14:tracePt t="36359" x="1651000" y="5208588"/>
          <p14:tracePt t="36374" x="1671638" y="5222875"/>
          <p14:tracePt t="36392" x="1700213" y="5222875"/>
          <p14:tracePt t="36523" x="1708150" y="5222875"/>
          <p14:tracePt t="36772" x="1685925" y="5222875"/>
          <p14:tracePt t="36779" x="1671638" y="5222875"/>
          <p14:tracePt t="36787" x="1651000" y="5222875"/>
          <p14:tracePt t="36803" x="1614488" y="5222875"/>
          <p14:tracePt t="36821" x="1585913" y="5214938"/>
          <p14:tracePt t="36839" x="1550988" y="5200650"/>
          <p14:tracePt t="36958" x="1550988" y="5194300"/>
          <p14:tracePt t="36972" x="1550988" y="5180013"/>
          <p14:tracePt t="36980" x="1565275" y="5165725"/>
          <p14:tracePt t="36992" x="1579563" y="5151438"/>
          <p14:tracePt t="37011" x="1651000" y="5094288"/>
          <p14:tracePt t="37028" x="1722438" y="5043488"/>
          <p14:tracePt t="37045" x="1793875" y="4986338"/>
          <p14:tracePt t="37055" x="1828800" y="4922838"/>
          <p14:tracePt t="37059" x="1871663" y="4879975"/>
          <p14:tracePt t="37077" x="1922463" y="4722813"/>
          <p14:tracePt t="37094" x="1965325" y="4572000"/>
          <p14:tracePt t="37112" x="2014538" y="4371975"/>
          <p14:tracePt t="37129" x="2043113" y="4251325"/>
          <p14:tracePt t="37146" x="2043113" y="4114800"/>
          <p14:tracePt t="37165" x="2051050" y="3957638"/>
          <p14:tracePt t="37182" x="2079625" y="3665538"/>
          <p14:tracePt t="37199" x="2079625" y="3508375"/>
          <p14:tracePt t="37216" x="2071688" y="3422650"/>
          <p14:tracePt t="37232" x="2043113" y="3386138"/>
          <p14:tracePt t="37249" x="2036763" y="3365500"/>
          <p14:tracePt t="37266" x="2028825" y="3336925"/>
          <p14:tracePt t="37283" x="2008188" y="3251200"/>
          <p14:tracePt t="37300" x="1993900" y="3165475"/>
          <p14:tracePt t="37317" x="1993900" y="3057525"/>
          <p14:tracePt t="37335" x="1965325" y="2928938"/>
          <p14:tracePt t="37352" x="1965325" y="2879725"/>
          <p14:tracePt t="37368" x="1951038" y="2836863"/>
          <p14:tracePt t="37385" x="1936750" y="2786063"/>
          <p14:tracePt t="37403" x="1928813" y="2751138"/>
          <p14:tracePt t="37420" x="1908175" y="2686050"/>
          <p14:tracePt t="37437" x="1908175" y="2643188"/>
          <p14:tracePt t="37454" x="1908175" y="2565400"/>
          <p14:tracePt t="37473" x="1908175" y="2479675"/>
          <p14:tracePt t="37491" x="1908175" y="2357438"/>
          <p14:tracePt t="37506" x="1900238" y="2228850"/>
          <p14:tracePt t="37525" x="1879600" y="2079625"/>
          <p14:tracePt t="37541" x="1871663" y="2051050"/>
          <p14:tracePt t="37548" x="1871663" y="2043113"/>
          <p14:tracePt t="37559" x="1871663" y="2028825"/>
          <p14:tracePt t="37575" x="1871663" y="2000250"/>
          <p14:tracePt t="37591" x="1871663" y="1965325"/>
          <p14:tracePt t="37609" x="1871663" y="1893888"/>
          <p14:tracePt t="37626" x="1885950" y="1743075"/>
          <p14:tracePt t="37642" x="1885950" y="1714500"/>
          <p14:tracePt t="37746" x="1885950" y="1743075"/>
          <p14:tracePt t="37753" x="1893888" y="1808163"/>
          <p14:tracePt t="37762" x="1908175" y="1885950"/>
          <p14:tracePt t="37782" x="1914525" y="2000250"/>
          <p14:tracePt t="37797" x="1922463" y="2171700"/>
          <p14:tracePt t="37814" x="1957388" y="2422525"/>
          <p14:tracePt t="37831" x="1971675" y="2579688"/>
          <p14:tracePt t="37848" x="2008188" y="2757488"/>
          <p14:tracePt t="37870" x="2014538" y="3036888"/>
          <p14:tracePt t="37883" x="2014538" y="3128963"/>
          <p14:tracePt t="37900" x="2051050" y="3551238"/>
          <p14:tracePt t="37917" x="2065338" y="3786188"/>
          <p14:tracePt t="37936" x="2065338" y="3957638"/>
          <p14:tracePt t="37953" x="2065338" y="4137025"/>
          <p14:tracePt t="37955" x="2065338" y="4200525"/>
          <p14:tracePt t="37968" x="2065338" y="4271963"/>
          <p14:tracePt t="37985" x="2079625" y="4365625"/>
          <p14:tracePt t="37988" x="2079625" y="4408488"/>
          <p14:tracePt t="38004" x="2071688" y="4486275"/>
          <p14:tracePt t="38022" x="2071688" y="4537075"/>
          <p14:tracePt t="38038" x="2071688" y="4565650"/>
          <p14:tracePt t="38041" x="2065338" y="4579938"/>
          <p14:tracePt t="38054" x="2057400" y="4600575"/>
          <p14:tracePt t="38071" x="2043113" y="4622800"/>
          <p14:tracePt t="38090" x="2000250" y="4672013"/>
          <p14:tracePt t="38107" x="1979613" y="4708525"/>
          <p14:tracePt t="38125" x="1951038" y="4751388"/>
          <p14:tracePt t="38140" x="1914525" y="4786313"/>
          <p14:tracePt t="38157" x="1885950" y="4814888"/>
          <p14:tracePt t="38175" x="1851025" y="4837113"/>
          <p14:tracePt t="38193" x="1828800" y="4843463"/>
          <p14:tracePt t="38210" x="1808163" y="4865688"/>
          <p14:tracePt t="38227" x="1785938" y="4965700"/>
          <p14:tracePt t="38247" x="1751013" y="5086350"/>
          <p14:tracePt t="38262" x="1693863" y="5157788"/>
          <p14:tracePt t="38279" x="1657350" y="5186363"/>
          <p14:tracePt t="38296" x="1651000" y="5200650"/>
          <p14:tracePt t="38313" x="1636713" y="5214938"/>
          <p14:tracePt t="38330" x="1628775" y="5229225"/>
          <p14:tracePt t="38346" x="1622425" y="5257800"/>
          <p14:tracePt t="38363" x="1600200" y="5308600"/>
          <p14:tracePt t="38381" x="1579563" y="5337175"/>
          <p14:tracePt t="38397" x="1565275" y="5343525"/>
          <p14:tracePt t="38415" x="1550988" y="5357813"/>
          <p14:tracePt t="38431" x="1500188" y="5372100"/>
          <p14:tracePt t="38448" x="1471613" y="5386388"/>
          <p14:tracePt t="38465" x="1457325" y="5386388"/>
          <p14:tracePt t="38483" x="1450975" y="5386388"/>
          <p14:tracePt t="38566" x="1443038" y="5386388"/>
          <p14:tracePt t="38609" x="1436688" y="5386388"/>
          <p14:tracePt t="38646" x="1428750" y="5386388"/>
          <p14:tracePt t="38762" x="1436688" y="5400675"/>
          <p14:tracePt t="38768" x="1479550" y="5414963"/>
          <p14:tracePt t="38778" x="1485900" y="5429250"/>
          <p14:tracePt t="38791" x="1522413" y="5437188"/>
          <p14:tracePt t="38808" x="1565275" y="5443538"/>
          <p14:tracePt t="38825" x="1614488" y="5457825"/>
          <p14:tracePt t="38842" x="1636713" y="5465763"/>
          <p14:tracePt t="38860" x="1651000" y="5472113"/>
          <p14:tracePt t="38966" x="1657350" y="5472113"/>
          <p14:tracePt t="39113" x="1643063" y="5472113"/>
          <p14:tracePt t="39122" x="1636713" y="5472113"/>
          <p14:tracePt t="39135" x="1628775" y="5472113"/>
          <p14:tracePt t="39155" x="1565275" y="5457825"/>
          <p14:tracePt t="39168" x="1508125" y="5451475"/>
          <p14:tracePt t="39185" x="1457325" y="5443538"/>
          <p14:tracePt t="39202" x="1428750" y="5443538"/>
          <p14:tracePt t="39219" x="1400175" y="5429250"/>
          <p14:tracePt t="39238" x="1385888" y="5429250"/>
          <p14:tracePt t="39255" x="1365250" y="5429250"/>
          <p14:tracePt t="39272" x="1350963" y="5422900"/>
          <p14:tracePt t="39289" x="1336675" y="5422900"/>
          <p14:tracePt t="39306" x="1293813" y="5408613"/>
          <p14:tracePt t="39323" x="1271588" y="5394325"/>
          <p14:tracePt t="39339" x="1265238" y="5394325"/>
          <p14:tracePt t="39356" x="1265238" y="5386388"/>
          <p14:tracePt t="39416" x="1271588" y="5386388"/>
          <p14:tracePt t="39425" x="1279525" y="5386388"/>
          <p14:tracePt t="39432" x="1285875" y="5394325"/>
          <p14:tracePt t="39442" x="1293813" y="5394325"/>
          <p14:tracePt t="39460" x="1308100" y="5394325"/>
          <p14:tracePt t="39477" x="1322388" y="5400675"/>
          <p14:tracePt t="39494" x="1350963" y="5414963"/>
          <p14:tracePt t="39511" x="1393825" y="5414963"/>
          <p14:tracePt t="39528" x="1436688" y="5422900"/>
          <p14:tracePt t="39545" x="1514475" y="5451475"/>
          <p14:tracePt t="39548" x="1585913" y="5472113"/>
          <p14:tracePt t="39562" x="1651000" y="5494338"/>
          <p14:tracePt t="39580" x="1771650" y="5522913"/>
          <p14:tracePt t="39596" x="1971675" y="5543550"/>
          <p14:tracePt t="39614" x="2043113" y="5551488"/>
          <p14:tracePt t="39631" x="2100263" y="5565775"/>
          <p14:tracePt t="39647" x="2114550" y="5572125"/>
          <p14:tracePt t="39667" x="2122488" y="5572125"/>
          <p14:tracePt t="39799" x="2128838" y="5572125"/>
          <p14:tracePt t="39824" x="2136775" y="5572125"/>
          <p14:tracePt t="39840" x="2143125" y="5572125"/>
          <p14:tracePt t="39919" x="2151063" y="5572125"/>
          <p14:tracePt t="39982" x="2157413" y="5572125"/>
          <p14:tracePt t="40014" x="2157413" y="5565775"/>
          <p14:tracePt t="40036" x="2171700" y="5565775"/>
          <p14:tracePt t="40049" x="2179638" y="5565775"/>
          <p14:tracePt t="40059" x="2185988" y="5565775"/>
          <p14:tracePt t="40065" x="2200275" y="5565775"/>
          <p14:tracePt t="40076" x="2208213" y="5565775"/>
          <p14:tracePt t="44843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2" y="1943835"/>
            <a:ext cx="2198741" cy="204115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루트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 용량 계산 </a:t>
            </a:r>
          </a:p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후위 순회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25" y="2258870"/>
            <a:ext cx="5332507" cy="15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72"/>
    </mc:Choice>
    <mc:Fallback xmlns="">
      <p:transition spd="slow" advTm="3057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89" x="6908800" y="5594350"/>
          <p14:tracePt t="1602" x="6900863" y="5586413"/>
          <p14:tracePt t="1609" x="6894513" y="5586413"/>
          <p14:tracePt t="1619" x="6880225" y="5565775"/>
          <p14:tracePt t="1636" x="6800850" y="5529263"/>
          <p14:tracePt t="1652" x="6700838" y="5465763"/>
          <p14:tracePt t="1669" x="6594475" y="5414963"/>
          <p14:tracePt t="1686" x="6486525" y="5343525"/>
          <p14:tracePt t="1702" x="6357938" y="5294313"/>
          <p14:tracePt t="1718" x="6251575" y="5251450"/>
          <p14:tracePt t="1735" x="6157913" y="5237163"/>
          <p14:tracePt t="1753" x="6057900" y="5194300"/>
          <p14:tracePt t="1772" x="5937250" y="5157788"/>
          <p14:tracePt t="1788" x="5880100" y="5137150"/>
          <p14:tracePt t="1804" x="5851525" y="5122863"/>
          <p14:tracePt t="1822" x="5837238" y="5114925"/>
          <p14:tracePt t="1839" x="5829300" y="5108575"/>
          <p14:tracePt t="1899" x="5829300" y="5100638"/>
          <p14:tracePt t="1906" x="5822950" y="5100638"/>
          <p14:tracePt t="1917" x="5822950" y="5094288"/>
          <p14:tracePt t="1926" x="5815013" y="5094288"/>
          <p14:tracePt t="1941" x="5808663" y="5094288"/>
          <p14:tracePt t="5136" x="5780088" y="5086350"/>
          <p14:tracePt t="5142" x="5722938" y="5072063"/>
          <p14:tracePt t="5151" x="5680075" y="5057775"/>
          <p14:tracePt t="5164" x="5557838" y="5014913"/>
          <p14:tracePt t="5180" x="5394325" y="4957763"/>
          <p14:tracePt t="5199" x="5229225" y="4929188"/>
          <p14:tracePt t="5216" x="4879975" y="4814888"/>
          <p14:tracePt t="5220" x="4757738" y="4765675"/>
          <p14:tracePt t="5232" x="4608513" y="4700588"/>
          <p14:tracePt t="5249" x="4086225" y="4557713"/>
          <p14:tracePt t="5266" x="3722688" y="4400550"/>
          <p14:tracePt t="5283" x="3394075" y="4300538"/>
          <p14:tracePt t="5304" x="2808288" y="4057650"/>
          <p14:tracePt t="5320" x="2651125" y="4014788"/>
          <p14:tracePt t="5336" x="2465388" y="3951288"/>
          <p14:tracePt t="5342" x="2386013" y="3914775"/>
          <p14:tracePt t="5351" x="2293938" y="3894138"/>
          <p14:tracePt t="5369" x="2193925" y="3865563"/>
          <p14:tracePt t="5386" x="2079625" y="3836988"/>
          <p14:tracePt t="5403" x="2008188" y="3814763"/>
          <p14:tracePt t="5420" x="1879600" y="3800475"/>
          <p14:tracePt t="5438" x="1785938" y="3786188"/>
          <p14:tracePt t="5455" x="1708150" y="3751263"/>
          <p14:tracePt t="5473" x="1643063" y="3743325"/>
          <p14:tracePt t="5490" x="1557338" y="3729038"/>
          <p14:tracePt t="5506" x="1493838" y="3722688"/>
          <p14:tracePt t="5525" x="1428750" y="3714750"/>
          <p14:tracePt t="5544" x="1343025" y="3694113"/>
          <p14:tracePt t="5559" x="1314450" y="3679825"/>
          <p14:tracePt t="5576" x="1279525" y="3671888"/>
          <p14:tracePt t="5603" x="1271588" y="3671888"/>
          <p14:tracePt t="5618" x="1271588" y="3665538"/>
          <p14:tracePt t="5626" x="1257300" y="3665538"/>
          <p14:tracePt t="5643" x="1250950" y="3665538"/>
          <p14:tracePt t="5660" x="1243013" y="3665538"/>
          <p14:tracePt t="5677" x="1208088" y="3657600"/>
          <p14:tracePt t="5696" x="1193800" y="3651250"/>
          <p14:tracePt t="5712" x="1143000" y="3651250"/>
          <p14:tracePt t="5729" x="1108075" y="3636963"/>
          <p14:tracePt t="5746" x="1057275" y="3622675"/>
          <p14:tracePt t="5763" x="1036638" y="3614738"/>
          <p14:tracePt t="6331" x="1028700" y="3614738"/>
          <p14:tracePt t="6757" x="1050925" y="3614738"/>
          <p14:tracePt t="6765" x="1071563" y="3614738"/>
          <p14:tracePt t="6774" x="1093788" y="3614738"/>
          <p14:tracePt t="6791" x="1128713" y="3614738"/>
          <p14:tracePt t="6809" x="1157288" y="3614738"/>
          <p14:tracePt t="6826" x="1179513" y="3608388"/>
          <p14:tracePt t="6843" x="1222375" y="3594100"/>
          <p14:tracePt t="6860" x="1271588" y="3579813"/>
          <p14:tracePt t="6878" x="1322388" y="3571875"/>
          <p14:tracePt t="6897" x="1365250" y="3571875"/>
          <p14:tracePt t="6913" x="1436688" y="3565525"/>
          <p14:tracePt t="6929" x="1471613" y="3565525"/>
          <p14:tracePt t="6946" x="1500188" y="3571875"/>
          <p14:tracePt t="6964" x="1536700" y="3571875"/>
          <p14:tracePt t="6981" x="1579563" y="3571875"/>
          <p14:tracePt t="6998" x="1657350" y="3571875"/>
          <p14:tracePt t="7014" x="1751013" y="3579813"/>
          <p14:tracePt t="7032" x="1828800" y="3579813"/>
          <p14:tracePt t="7048" x="1908175" y="3586163"/>
          <p14:tracePt t="7065" x="2000250" y="3586163"/>
          <p14:tracePt t="7083" x="2051050" y="3594100"/>
          <p14:tracePt t="7100" x="2114550" y="3594100"/>
          <p14:tracePt t="7117" x="2208213" y="3600450"/>
          <p14:tracePt t="7135" x="2322513" y="3600450"/>
          <p14:tracePt t="7151" x="2408238" y="3614738"/>
          <p14:tracePt t="7169" x="2457450" y="3622675"/>
          <p14:tracePt t="7186" x="2465388" y="3622675"/>
          <p14:tracePt t="7260" x="2471738" y="3622675"/>
          <p14:tracePt t="8180" x="2471738" y="3614738"/>
          <p14:tracePt t="8186" x="2471738" y="3594100"/>
          <p14:tracePt t="8202" x="2465388" y="3579813"/>
          <p14:tracePt t="8213" x="2451100" y="3565525"/>
          <p14:tracePt t="8231" x="2428875" y="3500438"/>
          <p14:tracePt t="8249" x="2386013" y="3414713"/>
          <p14:tracePt t="8267" x="2308225" y="3308350"/>
          <p14:tracePt t="8284" x="2208213" y="3151188"/>
          <p14:tracePt t="8301" x="2093913" y="2965450"/>
          <p14:tracePt t="8318" x="2043113" y="2886075"/>
          <p14:tracePt t="8335" x="2000250" y="2794000"/>
          <p14:tracePt t="8343" x="1993900" y="2757488"/>
          <p14:tracePt t="8354" x="1979613" y="2722563"/>
          <p14:tracePt t="8370" x="1971675" y="2679700"/>
          <p14:tracePt t="8387" x="1951038" y="2643188"/>
          <p14:tracePt t="8402" x="1928813" y="2614613"/>
          <p14:tracePt t="8405" x="1914525" y="2600325"/>
          <p14:tracePt t="8419" x="1900238" y="2586038"/>
          <p14:tracePt t="8436" x="1871663" y="2557463"/>
          <p14:tracePt t="8454" x="1851025" y="2536825"/>
          <p14:tracePt t="8471" x="1828800" y="2514600"/>
          <p14:tracePt t="8488" x="1800225" y="2479675"/>
          <p14:tracePt t="8505" x="1743075" y="2422525"/>
          <p14:tracePt t="8522" x="1736725" y="2393950"/>
          <p14:tracePt t="8540" x="1728788" y="2393950"/>
          <p14:tracePt t="9931" x="1728788" y="2400300"/>
          <p14:tracePt t="9937" x="1743075" y="2408238"/>
          <p14:tracePt t="9945" x="1757363" y="2428875"/>
          <p14:tracePt t="9963" x="1871663" y="2471738"/>
          <p14:tracePt t="9981" x="2128838" y="2557463"/>
          <p14:tracePt t="9998" x="2343150" y="2579688"/>
          <p14:tracePt t="10017" x="2551113" y="2614613"/>
          <p14:tracePt t="10031" x="2714625" y="2657475"/>
          <p14:tracePt t="10047" x="2822575" y="2679700"/>
          <p14:tracePt t="10065" x="2928938" y="2693988"/>
          <p14:tracePt t="10082" x="3036888" y="2708275"/>
          <p14:tracePt t="10100" x="3251200" y="2708275"/>
          <p14:tracePt t="10118" x="3408363" y="2700338"/>
          <p14:tracePt t="10135" x="3571875" y="2693988"/>
          <p14:tracePt t="10152" x="3708400" y="2693988"/>
          <p14:tracePt t="10154" x="3765550" y="2686050"/>
          <p14:tracePt t="10170" x="3929063" y="2665413"/>
          <p14:tracePt t="10186" x="4022725" y="2657475"/>
          <p14:tracePt t="10203" x="4137025" y="2657475"/>
          <p14:tracePt t="10220" x="4214813" y="2657475"/>
          <p14:tracePt t="10236" x="4371975" y="2665413"/>
          <p14:tracePt t="10253" x="4486275" y="2679700"/>
          <p14:tracePt t="10271" x="4700588" y="2714625"/>
          <p14:tracePt t="10288" x="4829175" y="2743200"/>
          <p14:tracePt t="10304" x="4900613" y="2757488"/>
          <p14:tracePt t="10322" x="5000625" y="2808288"/>
          <p14:tracePt t="10340" x="5122863" y="2836863"/>
          <p14:tracePt t="10347" x="5180013" y="2843213"/>
          <p14:tracePt t="10357" x="5237163" y="2879725"/>
          <p14:tracePt t="10373" x="5322888" y="2922588"/>
          <p14:tracePt t="10390" x="5394325" y="2965450"/>
          <p14:tracePt t="10407" x="5443538" y="2986088"/>
          <p14:tracePt t="10425" x="5500688" y="3036888"/>
          <p14:tracePt t="10442" x="5529263" y="3071813"/>
          <p14:tracePt t="10459" x="5572125" y="3136900"/>
          <p14:tracePt t="10475" x="5580063" y="3186113"/>
          <p14:tracePt t="10493" x="5608638" y="3322638"/>
          <p14:tracePt t="10510" x="5608638" y="3414713"/>
          <p14:tracePt t="10528" x="5622925" y="3579813"/>
          <p14:tracePt t="10544" x="5629275" y="3729038"/>
          <p14:tracePt t="10545" x="5629275" y="3779838"/>
          <p14:tracePt t="10562" x="5622925" y="3886200"/>
          <p14:tracePt t="10579" x="5622925" y="3965575"/>
          <p14:tracePt t="10597" x="5608638" y="4037013"/>
          <p14:tracePt t="10615" x="5557838" y="4094163"/>
          <p14:tracePt t="10631" x="5508625" y="4143375"/>
          <p14:tracePt t="10647" x="5414963" y="4186238"/>
          <p14:tracePt t="10664" x="5322888" y="4251325"/>
          <p14:tracePt t="10681" x="5251450" y="4286250"/>
          <p14:tracePt t="10699" x="5143500" y="4314825"/>
          <p14:tracePt t="10716" x="4972050" y="4343400"/>
          <p14:tracePt t="10733" x="4857750" y="4357688"/>
          <p14:tracePt t="10750" x="4751388" y="4357688"/>
          <p14:tracePt t="10770" x="4637088" y="4329113"/>
          <p14:tracePt t="10784" x="4457700" y="4308475"/>
          <p14:tracePt t="10786" x="4386263" y="4294188"/>
          <p14:tracePt t="10801" x="4329113" y="4271963"/>
          <p14:tracePt t="10819" x="4079875" y="4186238"/>
          <p14:tracePt t="10837" x="3937000" y="4137025"/>
          <p14:tracePt t="10844" x="3829050" y="4071938"/>
          <p14:tracePt t="10852" x="3757613" y="4043363"/>
          <p14:tracePt t="10870" x="3636963" y="3943350"/>
          <p14:tracePt t="10887" x="3486150" y="3822700"/>
          <p14:tracePt t="10904" x="3379788" y="3729038"/>
          <p14:tracePt t="10922" x="3294063" y="3643313"/>
          <p14:tracePt t="10939" x="3243263" y="3571875"/>
          <p14:tracePt t="10955" x="3214688" y="3508375"/>
          <p14:tracePt t="10973" x="3194050" y="3379788"/>
          <p14:tracePt t="10990" x="3194050" y="3294063"/>
          <p14:tracePt t="11007" x="3208338" y="3165475"/>
          <p14:tracePt t="11024" x="3214688" y="3051175"/>
          <p14:tracePt t="11041" x="3243263" y="2971800"/>
          <p14:tracePt t="11060" x="3257550" y="2851150"/>
          <p14:tracePt t="11077" x="3279775" y="2765425"/>
          <p14:tracePt t="11094" x="3300413" y="2693988"/>
          <p14:tracePt t="11111" x="3343275" y="2614613"/>
          <p14:tracePt t="11130" x="3422650" y="2528888"/>
          <p14:tracePt t="11146" x="3500438" y="2479675"/>
          <p14:tracePt t="11163" x="3622675" y="2408238"/>
          <p14:tracePt t="11181" x="3794125" y="2371725"/>
          <p14:tracePt t="11197" x="3914775" y="2343150"/>
          <p14:tracePt t="11215" x="4100513" y="2314575"/>
          <p14:tracePt t="11232" x="4186238" y="2293938"/>
          <p14:tracePt t="11249" x="4294188" y="2286000"/>
          <p14:tracePt t="11264" x="4357688" y="2279650"/>
          <p14:tracePt t="11281" x="4437063" y="2265363"/>
          <p14:tracePt t="11298" x="4537075" y="2251075"/>
          <p14:tracePt t="11316" x="4600575" y="2251075"/>
          <p14:tracePt t="11333" x="4729163" y="2236788"/>
          <p14:tracePt t="11351" x="4822825" y="2236788"/>
          <p14:tracePt t="11367" x="4894263" y="2265363"/>
          <p14:tracePt t="11384" x="4957763" y="2286000"/>
          <p14:tracePt t="11401" x="5022850" y="2308225"/>
          <p14:tracePt t="11418" x="5057775" y="2336800"/>
          <p14:tracePt t="11421" x="5086350" y="2343150"/>
          <p14:tracePt t="11435" x="5143500" y="2371725"/>
          <p14:tracePt t="11453" x="5208588" y="2386013"/>
          <p14:tracePt t="11470" x="5257800" y="2400300"/>
          <p14:tracePt t="11487" x="5300663" y="2422525"/>
          <p14:tracePt t="11506" x="5394325" y="2471738"/>
          <p14:tracePt t="11523" x="5472113" y="2543175"/>
          <p14:tracePt t="11539" x="5514975" y="2579688"/>
          <p14:tracePt t="11555" x="5586413" y="2628900"/>
          <p14:tracePt t="11574" x="5694363" y="2714625"/>
          <p14:tracePt t="11590" x="5772150" y="2786063"/>
          <p14:tracePt t="11591" x="5822950" y="2828925"/>
          <p14:tracePt t="11608" x="5900738" y="2914650"/>
          <p14:tracePt t="11626" x="5943600" y="2986088"/>
          <p14:tracePt t="11643" x="5986463" y="3065463"/>
          <p14:tracePt t="11660" x="6022975" y="3143250"/>
          <p14:tracePt t="11677" x="6072188" y="3243263"/>
          <p14:tracePt t="11693" x="6080125" y="3300413"/>
          <p14:tracePt t="11710" x="6094413" y="3394075"/>
          <p14:tracePt t="11727" x="6094413" y="3471863"/>
          <p14:tracePt t="11745" x="6094413" y="3565525"/>
          <p14:tracePt t="11761" x="6094413" y="3629025"/>
          <p14:tracePt t="11764" x="6086475" y="3665538"/>
          <p14:tracePt t="11779" x="6086475" y="3686175"/>
          <p14:tracePt t="11795" x="5951538" y="3800475"/>
          <p14:tracePt t="11813" x="5800725" y="3886200"/>
          <p14:tracePt t="11829" x="5643563" y="3957638"/>
          <p14:tracePt t="11849" x="5529263" y="3994150"/>
          <p14:tracePt t="11864" x="5494338" y="3994150"/>
          <p14:tracePt t="11883" x="5457825" y="4000500"/>
          <p14:tracePt t="11898" x="5451475" y="4000500"/>
          <p14:tracePt t="11932" x="5437188" y="4000500"/>
          <p14:tracePt t="11951" x="5422900" y="3994150"/>
          <p14:tracePt t="12172" x="5414963" y="4000500"/>
          <p14:tracePt t="12183" x="5380038" y="4037013"/>
          <p14:tracePt t="12191" x="5343525" y="4086225"/>
          <p14:tracePt t="12209" x="5243513" y="4186238"/>
          <p14:tracePt t="12227" x="5100638" y="4271963"/>
          <p14:tracePt t="12242" x="4972050" y="4343400"/>
          <p14:tracePt t="12258" x="4786313" y="4429125"/>
          <p14:tracePt t="12276" x="4622800" y="4486275"/>
          <p14:tracePt t="12292" x="4457700" y="4557713"/>
          <p14:tracePt t="12310" x="4265613" y="4651375"/>
          <p14:tracePt t="12326" x="4165600" y="4700588"/>
          <p14:tracePt t="12344" x="4051300" y="4751388"/>
          <p14:tracePt t="12360" x="3951288" y="4786313"/>
          <p14:tracePt t="12379" x="3751263" y="4851400"/>
          <p14:tracePt t="12395" x="3600450" y="4914900"/>
          <p14:tracePt t="12413" x="3500438" y="4972050"/>
          <p14:tracePt t="12430" x="3343275" y="5029200"/>
          <p14:tracePt t="12447" x="3214688" y="5086350"/>
          <p14:tracePt t="12464" x="3136900" y="5108575"/>
          <p14:tracePt t="12481" x="2936875" y="5172075"/>
          <p14:tracePt t="12498" x="2794000" y="5172075"/>
          <p14:tracePt t="12515" x="2708275" y="5200650"/>
          <p14:tracePt t="12532" x="2622550" y="5208588"/>
          <p14:tracePt t="12549" x="2571750" y="5214938"/>
          <p14:tracePt t="12567" x="2457450" y="5229225"/>
          <p14:tracePt t="12584" x="2393950" y="5251450"/>
          <p14:tracePt t="12601" x="2328863" y="5251450"/>
          <p14:tracePt t="12618" x="2265363" y="5257800"/>
          <p14:tracePt t="12635" x="2193925" y="5280025"/>
          <p14:tracePt t="12652" x="2157413" y="5294313"/>
          <p14:tracePt t="12671" x="2043113" y="5314950"/>
          <p14:tracePt t="12687" x="1985963" y="5322888"/>
          <p14:tracePt t="12703" x="1900238" y="5337175"/>
          <p14:tracePt t="12721" x="1808163" y="5351463"/>
          <p14:tracePt t="12740" x="1679575" y="5394325"/>
          <p14:tracePt t="12757" x="1608138" y="5394325"/>
          <p14:tracePt t="12774" x="1585913" y="5394325"/>
          <p14:tracePt t="12791" x="1579563" y="5394325"/>
          <p14:tracePt t="12985" x="1571625" y="5394325"/>
          <p14:tracePt t="13002" x="1557338" y="5394325"/>
          <p14:tracePt t="13009" x="1550988" y="5386388"/>
          <p14:tracePt t="13015" x="1536700" y="5372100"/>
          <p14:tracePt t="13031" x="1500188" y="5357813"/>
          <p14:tracePt t="13048" x="1479550" y="5343525"/>
          <p14:tracePt t="13065" x="1465263" y="5329238"/>
          <p14:tracePt t="13082" x="1457325" y="5322888"/>
          <p14:tracePt t="13370" x="1457325" y="5314950"/>
          <p14:tracePt t="13477" x="1450975" y="5308600"/>
          <p14:tracePt t="13484" x="1428750" y="5300663"/>
          <p14:tracePt t="13495" x="1393825" y="5294313"/>
          <p14:tracePt t="13511" x="1379538" y="5294313"/>
          <p14:tracePt t="13528" x="1365250" y="5286375"/>
          <p14:tracePt t="13646" x="1357313" y="5286375"/>
          <p14:tracePt t="13734" x="1357313" y="5294313"/>
          <p14:tracePt t="13759" x="1357313" y="5300663"/>
          <p14:tracePt t="13789" x="1357313" y="5308600"/>
          <p14:tracePt t="13803" x="1365250" y="5314950"/>
          <p14:tracePt t="13810" x="1371600" y="5314950"/>
          <p14:tracePt t="13819" x="1385888" y="5322888"/>
          <p14:tracePt t="13835" x="1414463" y="5337175"/>
          <p14:tracePt t="13854" x="1428750" y="5337175"/>
          <p14:tracePt t="13871" x="1450975" y="5343525"/>
          <p14:tracePt t="13890" x="1457325" y="5343525"/>
          <p14:tracePt t="13943" x="1471613" y="5343525"/>
          <p14:tracePt t="13952" x="1508125" y="5351463"/>
          <p14:tracePt t="13959" x="1528763" y="5357813"/>
          <p14:tracePt t="13974" x="1636713" y="5380038"/>
          <p14:tracePt t="13989" x="1751013" y="5422900"/>
          <p14:tracePt t="14008" x="1828800" y="5457825"/>
          <p14:tracePt t="14023" x="1865313" y="5465763"/>
          <p14:tracePt t="14040" x="1879600" y="5472113"/>
          <p14:tracePt t="14059" x="1885950" y="5472113"/>
          <p14:tracePt t="14132" x="1893888" y="5472113"/>
          <p14:tracePt t="14140" x="1908175" y="5472113"/>
          <p14:tracePt t="14150" x="1922463" y="5472113"/>
          <p14:tracePt t="14162" x="1957388" y="5472113"/>
          <p14:tracePt t="14181" x="2022475" y="5480050"/>
          <p14:tracePt t="14197" x="2065338" y="5494338"/>
          <p14:tracePt t="14215" x="2093913" y="5500688"/>
          <p14:tracePt t="14231" x="2114550" y="5500688"/>
          <p14:tracePt t="14248" x="2128838" y="5500688"/>
          <p14:tracePt t="14265" x="2136775" y="5500688"/>
          <p14:tracePt t="14282" x="2157413" y="5500688"/>
          <p14:tracePt t="14297" x="2208213" y="5500688"/>
          <p14:tracePt t="14318" x="2308225" y="5508625"/>
          <p14:tracePt t="14333" x="2422525" y="5508625"/>
          <p14:tracePt t="14349" x="2543175" y="5514975"/>
          <p14:tracePt t="14368" x="2679700" y="5543550"/>
          <p14:tracePt t="14383" x="2757488" y="5557838"/>
          <p14:tracePt t="14400" x="2822575" y="5557838"/>
          <p14:tracePt t="14417" x="2886075" y="5557838"/>
          <p14:tracePt t="14435" x="2914650" y="5565775"/>
          <p14:tracePt t="14454" x="2928938" y="5565775"/>
          <p14:tracePt t="14487" x="2936875" y="5565775"/>
          <p14:tracePt t="14493" x="2951163" y="5565775"/>
          <p14:tracePt t="14509" x="2965450" y="5565775"/>
          <p14:tracePt t="14522" x="2994025" y="5572125"/>
          <p14:tracePt t="14538" x="3051175" y="5572125"/>
          <p14:tracePt t="14555" x="3114675" y="5580063"/>
          <p14:tracePt t="14571" x="3165475" y="5580063"/>
          <p14:tracePt t="14592" x="3214688" y="5580063"/>
          <p14:tracePt t="14608" x="3228975" y="5580063"/>
          <p14:tracePt t="14626" x="3236913" y="5586413"/>
          <p14:tracePt t="14757" x="3243263" y="5586413"/>
          <p14:tracePt t="14764" x="3251200" y="5586413"/>
          <p14:tracePt t="14777" x="3251200" y="5594350"/>
          <p14:tracePt t="14794" x="3257550" y="5600700"/>
          <p14:tracePt t="14829" x="3265488" y="5600700"/>
          <p14:tracePt t="14847" x="3279775" y="5600700"/>
          <p14:tracePt t="14851" x="3286125" y="5600700"/>
          <p14:tracePt t="14873" x="3300413" y="5608638"/>
          <p14:tracePt t="14880" x="3308350" y="5608638"/>
          <p14:tracePt t="14897" x="3314700" y="5608638"/>
          <p14:tracePt t="14914" x="3322638" y="5608638"/>
          <p14:tracePt t="14931" x="3328988" y="5608638"/>
          <p14:tracePt t="14948" x="3343275" y="5608638"/>
          <p14:tracePt t="14968" x="3357563" y="5608638"/>
          <p14:tracePt t="14985" x="3357563" y="5600700"/>
          <p14:tracePt t="15000" x="3371850" y="5600700"/>
          <p14:tracePt t="15034" x="3379788" y="5600700"/>
          <p14:tracePt t="15053" x="3386138" y="5600700"/>
          <p14:tracePt t="15070" x="3394075" y="5600700"/>
          <p14:tracePt t="15091" x="3400425" y="5600700"/>
          <p14:tracePt t="15105" x="3408363" y="5600700"/>
          <p14:tracePt t="15122" x="3429000" y="5600700"/>
          <p14:tracePt t="15139" x="3443288" y="5594350"/>
          <p14:tracePt t="15156" x="3457575" y="5594350"/>
          <p14:tracePt t="15173" x="3465513" y="5594350"/>
          <p14:tracePt t="15191" x="3471863" y="5594350"/>
          <p14:tracePt t="15340" x="3479800" y="5586413"/>
          <p14:tracePt t="15880" x="3465513" y="5586413"/>
          <p14:tracePt t="15888" x="3457575" y="5586413"/>
          <p14:tracePt t="15896" x="3443288" y="5586413"/>
          <p14:tracePt t="15914" x="3436938" y="5586413"/>
          <p14:tracePt t="15925" x="3422650" y="5586413"/>
          <p14:tracePt t="15943" x="3386138" y="5586413"/>
          <p14:tracePt t="15960" x="3371850" y="5594350"/>
          <p14:tracePt t="15977" x="3365500" y="5594350"/>
          <p14:tracePt t="15994" x="3336925" y="5600700"/>
          <p14:tracePt t="16011" x="3279775" y="5600700"/>
          <p14:tracePt t="16028" x="3271838" y="5594350"/>
          <p14:tracePt t="30260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순회 방법에 따른 </a:t>
            </a:r>
            <a:r>
              <a:rPr lang="ko-KR" altLang="en-US" sz="3200" b="0" dirty="0" err="1" smtClean="0"/>
              <a:t>노드</a:t>
            </a:r>
            <a:r>
              <a:rPr lang="ko-KR" altLang="en-US" sz="3200" b="0" dirty="0" smtClean="0"/>
              <a:t> 방문 순서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4" y="1538790"/>
            <a:ext cx="8232195" cy="2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42"/>
    </mc:Choice>
    <mc:Fallback xmlns="">
      <p:transition spd="slow" advTm="469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52" x="7780338" y="5594350"/>
          <p14:tracePt t="3762" x="7772400" y="5594350"/>
          <p14:tracePt t="3767" x="7766050" y="5594350"/>
          <p14:tracePt t="3780" x="7743825" y="5586413"/>
          <p14:tracePt t="3792" x="7666038" y="5500688"/>
          <p14:tracePt t="3809" x="7558088" y="5414963"/>
          <p14:tracePt t="3825" x="7443788" y="5322888"/>
          <p14:tracePt t="3843" x="7272338" y="5272088"/>
          <p14:tracePt t="3860" x="6929438" y="5194300"/>
          <p14:tracePt t="3877" x="6629400" y="5122863"/>
          <p14:tracePt t="3894" x="6351588" y="5086350"/>
          <p14:tracePt t="3911" x="6043613" y="5014913"/>
          <p14:tracePt t="3929" x="5672138" y="4908550"/>
          <p14:tracePt t="3946" x="5229225" y="4765675"/>
          <p14:tracePt t="3962" x="5014913" y="4722813"/>
          <p14:tracePt t="3980" x="4800600" y="4686300"/>
          <p14:tracePt t="3997" x="4579938" y="4586288"/>
          <p14:tracePt t="4014" x="4371975" y="4514850"/>
          <p14:tracePt t="4032" x="4200525" y="4471988"/>
          <p14:tracePt t="4048" x="3951288" y="4408488"/>
          <p14:tracePt t="4066" x="3786188" y="4357688"/>
          <p14:tracePt t="4083" x="3629025" y="4329113"/>
          <p14:tracePt t="4103" x="3400425" y="4257675"/>
          <p14:tracePt t="4120" x="3257550" y="4208463"/>
          <p14:tracePt t="4136" x="3151188" y="4157663"/>
          <p14:tracePt t="4153" x="3022600" y="4122738"/>
          <p14:tracePt t="4170" x="2928938" y="4094163"/>
          <p14:tracePt t="4188" x="2779713" y="4071938"/>
          <p14:tracePt t="4204" x="2679700" y="4043363"/>
          <p14:tracePt t="4221" x="2579688" y="4022725"/>
          <p14:tracePt t="4238" x="2500313" y="4000500"/>
          <p14:tracePt t="4257" x="2451100" y="3994150"/>
          <p14:tracePt t="4275" x="2393950" y="3986213"/>
          <p14:tracePt t="4291" x="2365375" y="3986213"/>
          <p14:tracePt t="4308" x="2336800" y="3971925"/>
          <p14:tracePt t="4325" x="2328863" y="3971925"/>
          <p14:tracePt t="4358" x="2322513" y="3971925"/>
          <p14:tracePt t="4376" x="2314575" y="3965575"/>
          <p14:tracePt t="4393" x="2293938" y="3922713"/>
          <p14:tracePt t="4409" x="2286000" y="3900488"/>
          <p14:tracePt t="4426" x="2279650" y="3894138"/>
          <p14:tracePt t="4448" x="2279650" y="3886200"/>
          <p14:tracePt t="4481" x="2279650" y="3879850"/>
          <p14:tracePt t="4496" x="2279650" y="3871913"/>
          <p14:tracePt t="4503" x="2279650" y="3865563"/>
          <p14:tracePt t="4512" x="2279650" y="3843338"/>
          <p14:tracePt t="4530" x="2286000" y="3751263"/>
          <p14:tracePt t="4548" x="2322513" y="3571875"/>
          <p14:tracePt t="4564" x="2328863" y="3357563"/>
          <p14:tracePt t="4581" x="2336800" y="3236913"/>
          <p14:tracePt t="4600" x="2336800" y="3157538"/>
          <p14:tracePt t="4617" x="2314575" y="3079750"/>
          <p14:tracePt t="4634" x="2300288" y="3008313"/>
          <p14:tracePt t="4650" x="2293938" y="2965450"/>
          <p14:tracePt t="4667" x="2286000" y="2922588"/>
          <p14:tracePt t="4685" x="2271713" y="2865438"/>
          <p14:tracePt t="4701" x="2257425" y="2814638"/>
          <p14:tracePt t="4719" x="2251075" y="2779713"/>
          <p14:tracePt t="4736" x="2243138" y="2722563"/>
          <p14:tracePt t="4754" x="2243138" y="2693988"/>
          <p14:tracePt t="4770" x="2228850" y="2657475"/>
          <p14:tracePt t="4789" x="2214563" y="2636838"/>
          <p14:tracePt t="4807" x="2208213" y="2586038"/>
          <p14:tracePt t="4825" x="2208213" y="2543175"/>
          <p14:tracePt t="4838" x="2200275" y="2508250"/>
          <p14:tracePt t="4856" x="2179638" y="2428875"/>
          <p14:tracePt t="4873" x="2165350" y="2357438"/>
          <p14:tracePt t="4893" x="2143125" y="2236788"/>
          <p14:tracePt t="4908" x="2128838" y="2193925"/>
          <p14:tracePt t="4925" x="2108200" y="2157413"/>
          <p14:tracePt t="4942" x="2108200" y="2128838"/>
          <p14:tracePt t="4960" x="2100263" y="2114550"/>
          <p14:tracePt t="4994" x="2100263" y="2108200"/>
          <p14:tracePt t="5011" x="2085975" y="2085975"/>
          <p14:tracePt t="5028" x="2085975" y="2065338"/>
          <p14:tracePt t="5045" x="2079625" y="2036763"/>
          <p14:tracePt t="5065" x="2071688" y="2022475"/>
          <p14:tracePt t="5080" x="2071688" y="2014538"/>
          <p14:tracePt t="5097" x="2065338" y="2014538"/>
          <p14:tracePt t="5132" x="2057400" y="2008188"/>
          <p14:tracePt t="5148" x="2057400" y="2000250"/>
          <p14:tracePt t="5165" x="2043113" y="1993900"/>
          <p14:tracePt t="5183" x="2028825" y="1971675"/>
          <p14:tracePt t="5200" x="2014538" y="1965325"/>
          <p14:tracePt t="5218" x="2000250" y="1965325"/>
          <p14:tracePt t="5235" x="2000250" y="1957388"/>
          <p14:tracePt t="5340" x="1993900" y="1957388"/>
          <p14:tracePt t="5576" x="2000250" y="1957388"/>
          <p14:tracePt t="5584" x="2008188" y="1957388"/>
          <p14:tracePt t="5605" x="2008188" y="1965325"/>
          <p14:tracePt t="5613" x="2014538" y="1965325"/>
          <p14:tracePt t="5762" x="2014538" y="1971675"/>
          <p14:tracePt t="5766" x="2014538" y="1979613"/>
          <p14:tracePt t="5846" x="2014538" y="1985963"/>
          <p14:tracePt t="5911" x="2008188" y="1985963"/>
          <p14:tracePt t="6144" x="2008188" y="1979613"/>
          <p14:tracePt t="6151" x="2008188" y="1965325"/>
          <p14:tracePt t="6162" x="2008188" y="1936750"/>
          <p14:tracePt t="6180" x="2008188" y="1871663"/>
          <p14:tracePt t="6198" x="2008188" y="1851025"/>
          <p14:tracePt t="6303" x="2008188" y="1843088"/>
          <p14:tracePt t="6307" x="2000250" y="1843088"/>
          <p14:tracePt t="6317" x="2000250" y="1836738"/>
          <p14:tracePt t="6335" x="1993900" y="1836738"/>
          <p14:tracePt t="6351" x="1985963" y="1836738"/>
          <p14:tracePt t="6368" x="1985963" y="1879600"/>
          <p14:tracePt t="6386" x="1985963" y="1908175"/>
          <p14:tracePt t="6403" x="1985963" y="1922463"/>
          <p14:tracePt t="6420" x="1985963" y="1928813"/>
          <p14:tracePt t="6472" x="1985963" y="1936750"/>
          <p14:tracePt t="6479" x="1985963" y="1943100"/>
          <p14:tracePt t="6488" x="1985963" y="1951038"/>
          <p14:tracePt t="6505" x="1985963" y="1957388"/>
          <p14:tracePt t="6525" x="1985963" y="1979613"/>
          <p14:tracePt t="6559" x="1985963" y="1985963"/>
          <p14:tracePt t="6732" x="1985963" y="2000250"/>
          <p14:tracePt t="6739" x="1985963" y="2022475"/>
          <p14:tracePt t="6748" x="1985963" y="2057400"/>
          <p14:tracePt t="6766" x="1979613" y="2128838"/>
          <p14:tracePt t="6784" x="1971675" y="2171700"/>
          <p14:tracePt t="6800" x="1971675" y="2193925"/>
          <p14:tracePt t="6817" x="1971675" y="2243138"/>
          <p14:tracePt t="6834" x="1965325" y="2286000"/>
          <p14:tracePt t="6850" x="1965325" y="2357438"/>
          <p14:tracePt t="6852" x="1965325" y="2400300"/>
          <p14:tracePt t="6869" x="1965325" y="2451100"/>
          <p14:tracePt t="6885" x="1965325" y="2536825"/>
          <p14:tracePt t="6901" x="1965325" y="2622550"/>
          <p14:tracePt t="6920" x="1965325" y="2728913"/>
          <p14:tracePt t="6938" x="1965325" y="2908300"/>
          <p14:tracePt t="6954" x="1957388" y="3008313"/>
          <p14:tracePt t="6970" x="1957388" y="3100388"/>
          <p14:tracePt t="6987" x="1957388" y="3171825"/>
          <p14:tracePt t="7004" x="1951038" y="3271838"/>
          <p14:tracePt t="7021" x="1951038" y="3365500"/>
          <p14:tracePt t="7039" x="1951038" y="3443288"/>
          <p14:tracePt t="7056" x="1965325" y="3571875"/>
          <p14:tracePt t="7073" x="1965325" y="3657600"/>
          <p14:tracePt t="7090" x="1965325" y="3751263"/>
          <p14:tracePt t="7107" x="1965325" y="3794125"/>
          <p14:tracePt t="7125" x="1965325" y="3843338"/>
          <p14:tracePt t="7142" x="1965325" y="3908425"/>
          <p14:tracePt t="7159" x="1957388" y="3957638"/>
          <p14:tracePt t="7177" x="1957388" y="4008438"/>
          <p14:tracePt t="7194" x="1957388" y="4079875"/>
          <p14:tracePt t="7210" x="1957388" y="4108450"/>
          <p14:tracePt t="7228" x="1957388" y="4122738"/>
          <p14:tracePt t="7284" x="1957388" y="4129088"/>
          <p14:tracePt t="7315" x="1957388" y="4143375"/>
          <p14:tracePt t="7343" x="1957388" y="4151313"/>
          <p14:tracePt t="7353" x="1957388" y="4157663"/>
          <p14:tracePt t="7361" x="1957388" y="4165600"/>
          <p14:tracePt t="7378" x="1957388" y="4171950"/>
          <p14:tracePt t="7395" x="1957388" y="4179888"/>
          <p14:tracePt t="7956" x="1957388" y="4186238"/>
          <p14:tracePt t="7964" x="1957388" y="4194175"/>
          <p14:tracePt t="7980" x="1957388" y="4200525"/>
          <p14:tracePt t="8011" x="1957388" y="4208463"/>
          <p14:tracePt t="8017" x="1957388" y="4214813"/>
          <p14:tracePt t="8026" x="1957388" y="4222750"/>
          <p14:tracePt t="8042" x="1957388" y="4229100"/>
          <p14:tracePt t="8058" x="1957388" y="4243388"/>
          <p14:tracePt t="8161" x="1957388" y="4251325"/>
          <p14:tracePt t="8377" x="1957388" y="4257675"/>
          <p14:tracePt t="8873" x="1951038" y="4257675"/>
          <p14:tracePt t="8943" x="1943100" y="4257675"/>
          <p14:tracePt t="8957" x="1936750" y="4257675"/>
          <p14:tracePt t="8973" x="1928813" y="4257675"/>
          <p14:tracePt t="9035" x="1928813" y="4265613"/>
          <p14:tracePt t="9051" x="1922463" y="4265613"/>
          <p14:tracePt t="9060" x="1922463" y="4271963"/>
          <p14:tracePt t="9143" x="1914525" y="4271963"/>
          <p14:tracePt t="9159" x="1914525" y="4279900"/>
          <p14:tracePt t="9173" x="1908175" y="4279900"/>
          <p14:tracePt t="9190" x="1908175" y="4286250"/>
          <p14:tracePt t="9206" x="1900238" y="4286250"/>
          <p14:tracePt t="9285" x="1900238" y="4294188"/>
          <p14:tracePt t="9329" x="1900238" y="4300538"/>
          <p14:tracePt t="9336" x="1900238" y="4308475"/>
          <p14:tracePt t="9353" x="1893888" y="4308475"/>
          <p14:tracePt t="9362" x="1893888" y="4314825"/>
          <p14:tracePt t="9376" x="1885950" y="4322763"/>
          <p14:tracePt t="9393" x="1885950" y="4329113"/>
          <p14:tracePt t="9410" x="1885950" y="4337050"/>
          <p14:tracePt t="9503" x="1879600" y="4337050"/>
          <p14:tracePt t="9509" x="1879600" y="4343400"/>
          <p14:tracePt t="9776" x="1879600" y="4337050"/>
          <p14:tracePt t="10046" x="1879600" y="4329113"/>
          <p14:tracePt t="10129" x="1885950" y="4329113"/>
          <p14:tracePt t="10217" x="1893888" y="4329113"/>
          <p14:tracePt t="10223" x="1908175" y="4329113"/>
          <p14:tracePt t="10237" x="1914525" y="4337050"/>
          <p14:tracePt t="10255" x="1922463" y="4351338"/>
          <p14:tracePt t="10272" x="1928813" y="4357688"/>
          <p14:tracePt t="10288" x="1936750" y="4357688"/>
          <p14:tracePt t="10305" x="1943100" y="4357688"/>
          <p14:tracePt t="10321" x="1943100" y="4365625"/>
          <p14:tracePt t="10378" x="1951038" y="4365625"/>
          <p14:tracePt t="10422" x="1965325" y="4365625"/>
          <p14:tracePt t="10439" x="1971675" y="4365625"/>
          <p14:tracePt t="10446" x="1979613" y="4371975"/>
          <p14:tracePt t="10459" x="2000250" y="4371975"/>
          <p14:tracePt t="10476" x="2065338" y="4386263"/>
          <p14:tracePt t="10493" x="2185988" y="4414838"/>
          <p14:tracePt t="10510" x="2243138" y="4437063"/>
          <p14:tracePt t="10528" x="2279650" y="4443413"/>
          <p14:tracePt t="10546" x="2308225" y="4451350"/>
          <p14:tracePt t="10561" x="2314575" y="4451350"/>
          <p14:tracePt t="10579" x="2328863" y="4451350"/>
          <p14:tracePt t="10861" x="2328863" y="4429125"/>
          <p14:tracePt t="10869" x="2328863" y="4394200"/>
          <p14:tracePt t="10877" x="2328863" y="4343400"/>
          <p14:tracePt t="10888" x="2314575" y="4294188"/>
          <p14:tracePt t="10906" x="2314575" y="4143375"/>
          <p14:tracePt t="10923" x="2300288" y="4037013"/>
          <p14:tracePt t="10940" x="2257425" y="3957638"/>
          <p14:tracePt t="10957" x="2243138" y="3879850"/>
          <p14:tracePt t="10974" x="2214563" y="3722688"/>
          <p14:tracePt t="10992" x="2193925" y="3508375"/>
          <p14:tracePt t="11009" x="2143125" y="3243263"/>
          <p14:tracePt t="11027" x="2136775" y="3086100"/>
          <p14:tracePt t="11044" x="2114550" y="2951163"/>
          <p14:tracePt t="11060" x="2093913" y="2836863"/>
          <p14:tracePt t="11078" x="2057400" y="2728913"/>
          <p14:tracePt t="11095" x="2051050" y="2693988"/>
          <p14:tracePt t="11112" x="2043113" y="2665413"/>
          <p14:tracePt t="11130" x="2028825" y="2628900"/>
          <p14:tracePt t="11148" x="1979613" y="2493963"/>
          <p14:tracePt t="11164" x="1951038" y="2386013"/>
          <p14:tracePt t="11181" x="1928813" y="2322513"/>
          <p14:tracePt t="11198" x="1914525" y="2257425"/>
          <p14:tracePt t="11215" x="1893888" y="2185988"/>
          <p14:tracePt t="11233" x="1879600" y="2136775"/>
          <p14:tracePt t="11249" x="1865313" y="2108200"/>
          <p14:tracePt t="11268" x="1865313" y="2100263"/>
          <p14:tracePt t="11362" x="1865313" y="2093913"/>
          <p14:tracePt t="11377" x="1857375" y="2093913"/>
          <p14:tracePt t="11391" x="1857375" y="2079625"/>
          <p14:tracePt t="11400" x="1843088" y="2079625"/>
          <p14:tracePt t="11408" x="1843088" y="2065338"/>
          <p14:tracePt t="11423" x="1828800" y="2051050"/>
          <p14:tracePt t="11439" x="1828800" y="2043113"/>
          <p14:tracePt t="11455" x="1828800" y="2036763"/>
          <p14:tracePt t="11473" x="1828800" y="2028825"/>
          <p14:tracePt t="11860" x="1800225" y="2043113"/>
          <p14:tracePt t="11870" x="1771650" y="2093913"/>
          <p14:tracePt t="11876" x="1743075" y="2136775"/>
          <p14:tracePt t="11886" x="1722438" y="2179638"/>
          <p14:tracePt t="11903" x="1643063" y="2308225"/>
          <p14:tracePt t="11907" x="1614488" y="2351088"/>
          <p14:tracePt t="11920" x="1608138" y="2371725"/>
          <p14:tracePt t="11938" x="1579563" y="2400300"/>
          <p14:tracePt t="11954" x="1543050" y="2414588"/>
          <p14:tracePt t="11971" x="1528763" y="2422525"/>
          <p14:tracePt t="11989" x="1514475" y="2443163"/>
          <p14:tracePt t="12005" x="1485900" y="2471738"/>
          <p14:tracePt t="12023" x="1457325" y="2493963"/>
          <p14:tracePt t="12040" x="1400175" y="2543175"/>
          <p14:tracePt t="12057" x="1371600" y="2557463"/>
          <p14:tracePt t="12074" x="1357313" y="2565400"/>
          <p14:tracePt t="12092" x="1336675" y="2571750"/>
          <p14:tracePt t="12109" x="1328738" y="2571750"/>
          <p14:tracePt t="12126" x="1322388" y="2571750"/>
          <p14:tracePt t="12399" x="1328738" y="2571750"/>
          <p14:tracePt t="12406" x="1379538" y="2579688"/>
          <p14:tracePt t="12418" x="1508125" y="2579688"/>
          <p14:tracePt t="12436" x="1871663" y="2614613"/>
          <p14:tracePt t="12454" x="2393950" y="2679700"/>
          <p14:tracePt t="12470" x="2900363" y="2679700"/>
          <p14:tracePt t="12487" x="3036888" y="2657475"/>
          <p14:tracePt t="12504" x="3094038" y="2657475"/>
          <p14:tracePt t="12626" x="3094038" y="2651125"/>
          <p14:tracePt t="12632" x="3079750" y="2643188"/>
          <p14:tracePt t="12642" x="3071813" y="2643188"/>
          <p14:tracePt t="12658" x="3057525" y="2636838"/>
          <p14:tracePt t="12735" x="3051175" y="2636838"/>
          <p14:tracePt t="12743" x="3043238" y="2636838"/>
          <p14:tracePt t="12751" x="3022600" y="2636838"/>
          <p14:tracePt t="12761" x="3000375" y="2636838"/>
          <p14:tracePt t="12780" x="2957513" y="2636838"/>
          <p14:tracePt t="12796" x="2936875" y="2636838"/>
          <p14:tracePt t="12813" x="2879725" y="2628900"/>
          <p14:tracePt t="12831" x="2843213" y="2628900"/>
          <p14:tracePt t="12848" x="2828925" y="2628900"/>
          <p14:tracePt t="12882" x="2814638" y="2628900"/>
          <p14:tracePt t="12899" x="2800350" y="2628900"/>
          <p14:tracePt t="12917" x="2794000" y="2628900"/>
          <p14:tracePt t="12934" x="2786063" y="2628900"/>
          <p14:tracePt t="13096" x="2771775" y="2628900"/>
          <p14:tracePt t="13103" x="2708275" y="2643188"/>
          <p14:tracePt t="13111" x="2608263" y="2651125"/>
          <p14:tracePt t="13123" x="2514600" y="2657475"/>
          <p14:tracePt t="13141" x="2379663" y="2671763"/>
          <p14:tracePt t="13157" x="2357438" y="2671763"/>
          <p14:tracePt t="13235" x="2314575" y="2657475"/>
          <p14:tracePt t="13245" x="2271713" y="2643188"/>
          <p14:tracePt t="13251" x="2200275" y="2614613"/>
          <p14:tracePt t="13259" x="2122488" y="2586038"/>
          <p14:tracePt t="13277" x="1993900" y="2551113"/>
          <p14:tracePt t="13294" x="1914525" y="2522538"/>
          <p14:tracePt t="13312" x="1865313" y="2522538"/>
          <p14:tracePt t="13329" x="1808163" y="2514600"/>
          <p14:tracePt t="13346" x="1714500" y="2508250"/>
          <p14:tracePt t="13363" x="1636713" y="2500313"/>
          <p14:tracePt t="13381" x="1571625" y="2500313"/>
          <p14:tracePt t="13398" x="1536700" y="2493963"/>
          <p14:tracePt t="13416" x="1493838" y="2493963"/>
          <p14:tracePt t="13432" x="1457325" y="2493963"/>
          <p14:tracePt t="13449" x="1393825" y="2486025"/>
          <p14:tracePt t="13466" x="1357313" y="2479675"/>
          <p14:tracePt t="13483" x="1350963" y="2479675"/>
          <p14:tracePt t="13563" x="1343025" y="2479675"/>
          <p14:tracePt t="13636" x="1336675" y="2486025"/>
          <p14:tracePt t="13641" x="1328738" y="2508250"/>
          <p14:tracePt t="13655" x="1322388" y="2528888"/>
          <p14:tracePt t="13672" x="1285875" y="2571750"/>
          <p14:tracePt t="13690" x="1285875" y="2586038"/>
          <p14:tracePt t="14127" x="1279525" y="2593975"/>
          <p14:tracePt t="14141" x="1271588" y="2593975"/>
          <p14:tracePt t="14244" x="1265238" y="2593975"/>
          <p14:tracePt t="14595" x="1271588" y="2593975"/>
          <p14:tracePt t="14604" x="1285875" y="2593975"/>
          <p14:tracePt t="14611" x="1293813" y="2593975"/>
          <p14:tracePt t="14621" x="1300163" y="2593975"/>
          <p14:tracePt t="14635" x="1308100" y="2593975"/>
          <p14:tracePt t="14751" x="1285875" y="2608263"/>
          <p14:tracePt t="14760" x="1243013" y="2628900"/>
          <p14:tracePt t="14766" x="1228725" y="2643188"/>
          <p14:tracePt t="14776" x="1200150" y="2665413"/>
          <p14:tracePt t="14791" x="1171575" y="2693988"/>
          <p14:tracePt t="14807" x="1128713" y="2779713"/>
          <p14:tracePt t="14824" x="1085850" y="2871788"/>
          <p14:tracePt t="14841" x="1057275" y="2922588"/>
          <p14:tracePt t="14858" x="1028700" y="2957513"/>
          <p14:tracePt t="14876" x="1022350" y="3000375"/>
          <p14:tracePt t="14893" x="1022350" y="3008313"/>
          <p14:tracePt t="14931" x="1022350" y="3014663"/>
          <p14:tracePt t="14968" x="1022350" y="3022600"/>
          <p14:tracePt t="14976" x="1022350" y="3028950"/>
          <p14:tracePt t="14984" x="1014413" y="3036888"/>
          <p14:tracePt t="15001" x="1008063" y="3043238"/>
          <p14:tracePt t="15013" x="1000125" y="3043238"/>
          <p14:tracePt t="15030" x="1000125" y="3051175"/>
          <p14:tracePt t="15047" x="985838" y="3057525"/>
          <p14:tracePt t="15196" x="1022350" y="3057525"/>
          <p14:tracePt t="15203" x="1071563" y="3057525"/>
          <p14:tracePt t="15212" x="1114425" y="3057525"/>
          <p14:tracePt t="15220" x="1222375" y="3065463"/>
          <p14:tracePt t="15237" x="1322388" y="3086100"/>
          <p14:tracePt t="15254" x="1393825" y="3114675"/>
          <p14:tracePt t="15271" x="1422400" y="3128963"/>
          <p14:tracePt t="15288" x="1443038" y="3136900"/>
          <p14:tracePt t="15470" x="1450975" y="3136900"/>
          <p14:tracePt t="15478" x="1465263" y="3136900"/>
          <p14:tracePt t="15485" x="1508125" y="3128963"/>
          <p14:tracePt t="15494" x="1528763" y="3128963"/>
          <p14:tracePt t="15512" x="1536700" y="3128963"/>
          <p14:tracePt t="15839" x="1528763" y="3128963"/>
          <p14:tracePt t="15856" x="1522413" y="3128963"/>
          <p14:tracePt t="15870" x="1514475" y="3128963"/>
          <p14:tracePt t="15875" x="1500188" y="3128963"/>
          <p14:tracePt t="15890" x="1457325" y="3128963"/>
          <p14:tracePt t="15907" x="1414463" y="3136900"/>
          <p14:tracePt t="15924" x="1365250" y="3128963"/>
          <p14:tracePt t="15942" x="1328738" y="3122613"/>
          <p14:tracePt t="15958" x="1308100" y="3114675"/>
          <p14:tracePt t="15976" x="1285875" y="3114675"/>
          <p14:tracePt t="15993" x="1271588" y="3114675"/>
          <p14:tracePt t="16151" x="1265238" y="3114675"/>
          <p14:tracePt t="16166" x="1250950" y="3114675"/>
          <p14:tracePt t="16173" x="1236663" y="3114675"/>
          <p14:tracePt t="16183" x="1214438" y="3114675"/>
          <p14:tracePt t="16199" x="1185863" y="3114675"/>
          <p14:tracePt t="16217" x="1150938" y="3114675"/>
          <p14:tracePt t="16234" x="1122363" y="3114675"/>
          <p14:tracePt t="16251" x="1108075" y="3114675"/>
          <p14:tracePt t="16268" x="1100138" y="3114675"/>
          <p14:tracePt t="16285" x="1093788" y="3114675"/>
          <p14:tracePt t="16302" x="1079500" y="3122613"/>
          <p14:tracePt t="16320" x="1028700" y="3128963"/>
          <p14:tracePt t="16337" x="1014413" y="3128963"/>
          <p14:tracePt t="16355" x="985838" y="3128963"/>
          <p14:tracePt t="16371" x="979488" y="3128963"/>
          <p14:tracePt t="16753" x="971550" y="3128963"/>
          <p14:tracePt t="16768" x="971550" y="3122613"/>
          <p14:tracePt t="16776" x="965200" y="3122613"/>
          <p14:tracePt t="16790" x="950913" y="3122613"/>
          <p14:tracePt t="16800" x="942975" y="3122613"/>
          <p14:tracePt t="16820" x="922338" y="3108325"/>
          <p14:tracePt t="16837" x="914400" y="3100388"/>
          <p14:tracePt t="17047" x="914400" y="3094038"/>
          <p14:tracePt t="17621" x="928688" y="3094038"/>
          <p14:tracePt t="17730" x="928688" y="3100388"/>
          <p14:tracePt t="17735" x="914400" y="3108325"/>
          <p14:tracePt t="17745" x="908050" y="3114675"/>
          <p14:tracePt t="17763" x="865188" y="3136900"/>
          <p14:tracePt t="17781" x="842963" y="3157538"/>
          <p14:tracePt t="17797" x="800100" y="3186113"/>
          <p14:tracePt t="17814" x="779463" y="3265488"/>
          <p14:tracePt t="17832" x="728663" y="3357563"/>
          <p14:tracePt t="17849" x="693738" y="3400425"/>
          <p14:tracePt t="17866" x="679450" y="3422650"/>
          <p14:tracePt t="17883" x="671513" y="3451225"/>
          <p14:tracePt t="17901" x="650875" y="3471863"/>
          <p14:tracePt t="17917" x="650875" y="3486150"/>
          <p14:tracePt t="17935" x="650875" y="3494088"/>
          <p14:tracePt t="17952" x="642938" y="3514725"/>
          <p14:tracePt t="17969" x="642938" y="3522663"/>
          <p14:tracePt t="17987" x="642938" y="3543300"/>
          <p14:tracePt t="18003" x="642938" y="3565525"/>
          <p14:tracePt t="18021" x="636588" y="3586163"/>
          <p14:tracePt t="18040" x="628650" y="3608388"/>
          <p14:tracePt t="18056" x="628650" y="3614738"/>
          <p14:tracePt t="18111" x="636588" y="3614738"/>
          <p14:tracePt t="18116" x="642938" y="3614738"/>
          <p14:tracePt t="18126" x="642938" y="3608388"/>
          <p14:tracePt t="18142" x="657225" y="3608388"/>
          <p14:tracePt t="18159" x="671513" y="3608388"/>
          <p14:tracePt t="18176" x="685800" y="3608388"/>
          <p14:tracePt t="18194" x="700088" y="3608388"/>
          <p14:tracePt t="18210" x="728663" y="3622675"/>
          <p14:tracePt t="18227" x="757238" y="3643313"/>
          <p14:tracePt t="18244" x="828675" y="3657600"/>
          <p14:tracePt t="18261" x="893763" y="3679825"/>
          <p14:tracePt t="18280" x="936625" y="3694113"/>
          <p14:tracePt t="18297" x="971550" y="3700463"/>
          <p14:tracePt t="18340" x="979488" y="3700463"/>
          <p14:tracePt t="18344" x="985838" y="3708400"/>
          <p14:tracePt t="18361" x="1022350" y="3714750"/>
          <p14:tracePt t="18369" x="1050925" y="3722688"/>
          <p14:tracePt t="18384" x="1079500" y="3722688"/>
          <p14:tracePt t="18401" x="1108075" y="3722688"/>
          <p14:tracePt t="18407" x="1122363" y="3722688"/>
          <p14:tracePt t="18423" x="1128713" y="3722688"/>
          <p14:tracePt t="18433" x="1128713" y="3729038"/>
          <p14:tracePt t="18450" x="1136650" y="3729038"/>
          <p14:tracePt t="18900" x="1143000" y="3729038"/>
          <p14:tracePt t="18907" x="1150938" y="3729038"/>
          <p14:tracePt t="19228" x="1150938" y="3708400"/>
          <p14:tracePt t="19235" x="1150938" y="3694113"/>
          <p14:tracePt t="19245" x="1150938" y="3671888"/>
          <p14:tracePt t="19259" x="1171575" y="3636963"/>
          <p14:tracePt t="19275" x="1171575" y="3594100"/>
          <p14:tracePt t="19293" x="1171575" y="3565525"/>
          <p14:tracePt t="19310" x="1171575" y="3514725"/>
          <p14:tracePt t="19328" x="1171575" y="3436938"/>
          <p14:tracePt t="19344" x="1171575" y="3422650"/>
          <p14:tracePt t="19361" x="1171575" y="3408363"/>
          <p14:tracePt t="19380" x="1171575" y="3394075"/>
          <p14:tracePt t="19395" x="1157288" y="3365500"/>
          <p14:tracePt t="19398" x="1157288" y="3351213"/>
          <p14:tracePt t="19413" x="1157288" y="3343275"/>
          <p14:tracePt t="19431" x="1157288" y="3314700"/>
          <p14:tracePt t="19447" x="1165225" y="3300413"/>
          <p14:tracePt t="19464" x="1171575" y="3294063"/>
          <p14:tracePt t="19481" x="1179513" y="3271838"/>
          <p14:tracePt t="19499" x="1185863" y="3243263"/>
          <p14:tracePt t="19516" x="1193800" y="3208338"/>
          <p14:tracePt t="19533" x="1200150" y="3200400"/>
          <p14:tracePt t="19552" x="1200150" y="3194050"/>
          <p14:tracePt t="19695" x="1200150" y="3214688"/>
          <p14:tracePt t="19705" x="1200150" y="3251200"/>
          <p14:tracePt t="19723" x="1193800" y="3328988"/>
          <p14:tracePt t="19741" x="1171575" y="3422650"/>
          <p14:tracePt t="19757" x="1165225" y="3494088"/>
          <p14:tracePt t="19759" x="1157288" y="3522663"/>
          <p14:tracePt t="19773" x="1157288" y="3551238"/>
          <p14:tracePt t="19791" x="1150938" y="3565525"/>
          <p14:tracePt t="19810" x="1150938" y="3586163"/>
          <p14:tracePt t="19827" x="1136650" y="3600450"/>
          <p14:tracePt t="19829" x="1136650" y="3614738"/>
          <p14:tracePt t="19843" x="1136650" y="3636963"/>
          <p14:tracePt t="19861" x="1122363" y="3679825"/>
          <p14:tracePt t="19878" x="1108075" y="3700463"/>
          <p14:tracePt t="19894" x="1079500" y="3722688"/>
          <p14:tracePt t="19911" x="1036638" y="3722688"/>
          <p14:tracePt t="19928" x="985838" y="3722688"/>
          <p14:tracePt t="19945" x="914400" y="3708400"/>
          <p14:tracePt t="19963" x="850900" y="3686175"/>
          <p14:tracePt t="19980" x="757238" y="3657600"/>
          <p14:tracePt t="19997" x="685800" y="3629025"/>
          <p14:tracePt t="20015" x="628650" y="3608388"/>
          <p14:tracePt t="20032" x="571500" y="3543300"/>
          <p14:tracePt t="20049" x="542925" y="3500438"/>
          <p14:tracePt t="20067" x="508000" y="3457575"/>
          <p14:tracePt t="20084" x="493713" y="3386138"/>
          <p14:tracePt t="20101" x="479425" y="3279775"/>
          <p14:tracePt t="20117" x="471488" y="3194050"/>
          <p14:tracePt t="20135" x="485775" y="3128963"/>
          <p14:tracePt t="20151" x="550863" y="3051175"/>
          <p14:tracePt t="20169" x="614363" y="2986088"/>
          <p14:tracePt t="20186" x="679450" y="2928938"/>
          <p14:tracePt t="20204" x="822325" y="2851150"/>
          <p14:tracePt t="20221" x="857250" y="2814638"/>
          <p14:tracePt t="20238" x="914400" y="2786063"/>
          <p14:tracePt t="20255" x="957263" y="2779713"/>
          <p14:tracePt t="20272" x="1028700" y="2771775"/>
          <p14:tracePt t="20289" x="1100138" y="2779713"/>
          <p14:tracePt t="20308" x="1185863" y="2822575"/>
          <p14:tracePt t="20324" x="1257300" y="2900363"/>
          <p14:tracePt t="20341" x="1279525" y="2994025"/>
          <p14:tracePt t="20359" x="1308100" y="3100388"/>
          <p14:tracePt t="20376" x="1314450" y="3157538"/>
          <p14:tracePt t="20392" x="1314450" y="3214688"/>
          <p14:tracePt t="20408" x="1293813" y="3279775"/>
          <p14:tracePt t="20425" x="1285875" y="3300413"/>
          <p14:tracePt t="20443" x="1271588" y="3314700"/>
          <p14:tracePt t="20459" x="1271588" y="3322638"/>
          <p14:tracePt t="20515" x="1271588" y="3308350"/>
          <p14:tracePt t="20523" x="1285875" y="3271838"/>
          <p14:tracePt t="20530" x="1293813" y="3236913"/>
          <p14:tracePt t="20543" x="1300163" y="3186113"/>
          <p14:tracePt t="20559" x="1308100" y="3114675"/>
          <p14:tracePt t="20575" x="1308100" y="3051175"/>
          <p14:tracePt t="20592" x="1308100" y="3014663"/>
          <p14:tracePt t="20609" x="1300163" y="2943225"/>
          <p14:tracePt t="20625" x="1300163" y="2894013"/>
          <p14:tracePt t="20642" x="1300163" y="2865438"/>
          <p14:tracePt t="20659" x="1308100" y="2808288"/>
          <p14:tracePt t="20675" x="1314450" y="2743200"/>
          <p14:tracePt t="20691" x="1322388" y="2708275"/>
          <p14:tracePt t="20708" x="1322388" y="2665413"/>
          <p14:tracePt t="20725" x="1322388" y="2643188"/>
          <p14:tracePt t="20742" x="1322388" y="2636838"/>
          <p14:tracePt t="20775" x="1314450" y="2628900"/>
          <p14:tracePt t="20792" x="1314450" y="2622550"/>
          <p14:tracePt t="20969" x="1314450" y="2614613"/>
          <p14:tracePt t="21160" x="1314450" y="2622550"/>
          <p14:tracePt t="21167" x="1328738" y="2643188"/>
          <p14:tracePt t="21176" x="1336675" y="2657475"/>
          <p14:tracePt t="21195" x="1365250" y="2693988"/>
          <p14:tracePt t="21211" x="1379538" y="2708275"/>
          <p14:tracePt t="21227" x="1385888" y="2714625"/>
          <p14:tracePt t="21262" x="1393825" y="2722563"/>
          <p14:tracePt t="21274" x="1400175" y="2736850"/>
          <p14:tracePt t="21292" x="1408113" y="2765425"/>
          <p14:tracePt t="21308" x="1422400" y="2808288"/>
          <p14:tracePt t="21325" x="1443038" y="2851150"/>
          <p14:tracePt t="21342" x="1457325" y="2894013"/>
          <p14:tracePt t="21358" x="1479550" y="2965450"/>
          <p14:tracePt t="21375" x="1500188" y="3014663"/>
          <p14:tracePt t="21392" x="1514475" y="3051175"/>
          <p14:tracePt t="21408" x="1514475" y="3071813"/>
          <p14:tracePt t="21425" x="1528763" y="3086100"/>
          <p14:tracePt t="21442" x="1536700" y="3100388"/>
          <p14:tracePt t="21459" x="1543050" y="3108325"/>
          <p14:tracePt t="21476" x="1557338" y="3122613"/>
          <p14:tracePt t="21492" x="1557338" y="3128963"/>
          <p14:tracePt t="21508" x="1565275" y="3143250"/>
          <p14:tracePt t="21525" x="1571625" y="3151188"/>
          <p14:tracePt t="21543" x="1579563" y="3151188"/>
          <p14:tracePt t="21559" x="1579563" y="3165475"/>
          <p14:tracePt t="21574" x="1579563" y="3171825"/>
          <p14:tracePt t="21592" x="1579563" y="3179763"/>
          <p14:tracePt t="21610" x="1579563" y="3194050"/>
          <p14:tracePt t="21627" x="1579563" y="3208338"/>
          <p14:tracePt t="21643" x="1565275" y="3214688"/>
          <p14:tracePt t="21659" x="1550988" y="3214688"/>
          <p14:tracePt t="21676" x="1514475" y="3222625"/>
          <p14:tracePt t="21692" x="1471613" y="3236913"/>
          <p14:tracePt t="21712" x="1414463" y="3236913"/>
          <p14:tracePt t="21726" x="1408113" y="3228975"/>
          <p14:tracePt t="21793" x="1400175" y="3214688"/>
          <p14:tracePt t="21807" x="1385888" y="3208338"/>
          <p14:tracePt t="21815" x="1385888" y="3186113"/>
          <p14:tracePt t="21826" x="1379538" y="3157538"/>
          <p14:tracePt t="21843" x="1365250" y="3136900"/>
          <p14:tracePt t="21859" x="1365250" y="3079750"/>
          <p14:tracePt t="21875" x="1379538" y="3043238"/>
          <p14:tracePt t="21892" x="1393825" y="3014663"/>
          <p14:tracePt t="21907" x="1428750" y="3000375"/>
          <p14:tracePt t="21926" x="1457325" y="2986088"/>
          <p14:tracePt t="21941" x="1485900" y="2965450"/>
          <p14:tracePt t="21944" x="1500188" y="2957513"/>
          <p14:tracePt t="21958" x="1508125" y="2957513"/>
          <p14:tracePt t="21974" x="1528763" y="2951163"/>
          <p14:tracePt t="21976" x="1543050" y="2943225"/>
          <p14:tracePt t="21993" x="1565275" y="2936875"/>
          <p14:tracePt t="22008" x="1579563" y="2922588"/>
          <p14:tracePt t="22027" x="1593850" y="2914650"/>
          <p14:tracePt t="22044" x="1628775" y="2914650"/>
          <p14:tracePt t="22057" x="1665288" y="2908300"/>
          <p14:tracePt t="22075" x="1708150" y="2908300"/>
          <p14:tracePt t="22092" x="1765300" y="2922588"/>
          <p14:tracePt t="22110" x="1771650" y="2928938"/>
          <p14:tracePt t="22127" x="1793875" y="2943225"/>
          <p14:tracePt t="22141" x="1800225" y="2979738"/>
          <p14:tracePt t="22158" x="1814513" y="3000375"/>
          <p14:tracePt t="22175" x="1814513" y="3022600"/>
          <p14:tracePt t="22193" x="1814513" y="3065463"/>
          <p14:tracePt t="22211" x="1800225" y="3128963"/>
          <p14:tracePt t="22227" x="1771650" y="3171825"/>
          <p14:tracePt t="22242" x="1757363" y="3194050"/>
          <p14:tracePt t="22258" x="1751013" y="3208338"/>
          <p14:tracePt t="22275" x="1728788" y="3222625"/>
          <p14:tracePt t="22292" x="1714500" y="3222625"/>
          <p14:tracePt t="22308" x="1708150" y="3222625"/>
          <p14:tracePt t="22325" x="1679575" y="3222625"/>
          <p14:tracePt t="22721" x="1679575" y="3214688"/>
          <p14:tracePt t="23064" x="1685925" y="3214688"/>
          <p14:tracePt t="23072" x="1700213" y="3214688"/>
          <p14:tracePt t="23080" x="1714500" y="3208338"/>
          <p14:tracePt t="23093" x="1800225" y="3200400"/>
          <p14:tracePt t="23109" x="1922463" y="3186113"/>
          <p14:tracePt t="23126" x="2014538" y="3179763"/>
          <p14:tracePt t="23142" x="2108200" y="3165475"/>
          <p14:tracePt t="23159" x="2128838" y="3151188"/>
          <p14:tracePt t="23176" x="2165350" y="3143250"/>
          <p14:tracePt t="23192" x="2179638" y="3143250"/>
          <p14:tracePt t="23209" x="2193925" y="3143250"/>
          <p14:tracePt t="23213" x="2208213" y="3143250"/>
          <p14:tracePt t="23227" x="2257425" y="3136900"/>
          <p14:tracePt t="23243" x="2328863" y="3128963"/>
          <p14:tracePt t="23260" x="2428875" y="3128963"/>
          <p14:tracePt t="23276" x="2571750" y="3143250"/>
          <p14:tracePt t="23292" x="2686050" y="3179763"/>
          <p14:tracePt t="23309" x="2800350" y="3208338"/>
          <p14:tracePt t="23326" x="2914650" y="3279775"/>
          <p14:tracePt t="23343" x="2951163" y="3322638"/>
          <p14:tracePt t="23358" x="2971800" y="3371850"/>
          <p14:tracePt t="23374" x="2994025" y="3451225"/>
          <p14:tracePt t="23391" x="3008313" y="3551238"/>
          <p14:tracePt t="23408" x="3028950" y="3665538"/>
          <p14:tracePt t="23425" x="3071813" y="3751263"/>
          <p14:tracePt t="23441" x="3100388" y="3829050"/>
          <p14:tracePt t="23457" x="3114675" y="3886200"/>
          <p14:tracePt t="23474" x="3122613" y="3929063"/>
          <p14:tracePt t="23491" x="3128963" y="4008438"/>
          <p14:tracePt t="23507" x="3122613" y="4043363"/>
          <p14:tracePt t="23525" x="3108325" y="4065588"/>
          <p14:tracePt t="23541" x="3086100" y="4079875"/>
          <p14:tracePt t="23557" x="3036888" y="4108450"/>
          <p14:tracePt t="23574" x="2951163" y="4114800"/>
          <p14:tracePt t="23592" x="2814638" y="4100513"/>
          <p14:tracePt t="23608" x="2736850" y="4065588"/>
          <p14:tracePt t="23624" x="2628900" y="4051300"/>
          <p14:tracePt t="23641" x="2536825" y="4022725"/>
          <p14:tracePt t="23658" x="2493963" y="4000500"/>
          <p14:tracePt t="23674" x="2408238" y="3965575"/>
          <p14:tracePt t="23690" x="2314575" y="3937000"/>
          <p14:tracePt t="23707" x="2279650" y="3900488"/>
          <p14:tracePt t="23724" x="2251075" y="3871913"/>
          <p14:tracePt t="23742" x="2228850" y="3829050"/>
          <p14:tracePt t="23744" x="2222500" y="3794125"/>
          <p14:tracePt t="23757" x="2208213" y="3729038"/>
          <p14:tracePt t="23775" x="2179638" y="3665538"/>
          <p14:tracePt t="23791" x="2179638" y="3608388"/>
          <p14:tracePt t="23807" x="2171700" y="3508375"/>
          <p14:tracePt t="23824" x="2157413" y="3429000"/>
          <p14:tracePt t="23842" x="2136775" y="3308350"/>
          <p14:tracePt t="23858" x="2128838" y="3251200"/>
          <p14:tracePt t="23875" x="2114550" y="3165475"/>
          <p14:tracePt t="23891" x="2093913" y="3100388"/>
          <p14:tracePt t="23907" x="2065338" y="3036888"/>
          <p14:tracePt t="23924" x="2051050" y="2965450"/>
          <p14:tracePt t="23941" x="2043113" y="2843213"/>
          <p14:tracePt t="23957" x="2051050" y="2693988"/>
          <p14:tracePt t="23974" x="2057400" y="2579688"/>
          <p14:tracePt t="23991" x="2079625" y="2408238"/>
          <p14:tracePt t="24007" x="2093913" y="2286000"/>
          <p14:tracePt t="24024" x="2100263" y="2200275"/>
          <p14:tracePt t="24041" x="2108200" y="2171700"/>
          <p14:tracePt t="24057" x="2122488" y="2136775"/>
          <p14:tracePt t="24074" x="2171700" y="2108200"/>
          <p14:tracePt t="24090" x="2243138" y="2085975"/>
          <p14:tracePt t="24108" x="2465388" y="2079625"/>
          <p14:tracePt t="24124" x="2628900" y="2079625"/>
          <p14:tracePt t="24140" x="2794000" y="2114550"/>
          <p14:tracePt t="24157" x="2928938" y="2136775"/>
          <p14:tracePt t="24174" x="3057525" y="2200275"/>
          <p14:tracePt t="24191" x="3114675" y="2236788"/>
          <p14:tracePt t="24207" x="3143250" y="2286000"/>
          <p14:tracePt t="24224" x="3165475" y="2351088"/>
          <p14:tracePt t="24240" x="3171825" y="2436813"/>
          <p14:tracePt t="24242" x="3186113" y="2486025"/>
          <p14:tracePt t="24258" x="3200400" y="2614613"/>
          <p14:tracePt t="24274" x="3208338" y="2728913"/>
          <p14:tracePt t="24290" x="3257550" y="2857500"/>
          <p14:tracePt t="24308" x="3300413" y="3000375"/>
          <p14:tracePt t="24324" x="3343275" y="3136900"/>
          <p14:tracePt t="24340" x="3371850" y="3279775"/>
          <p14:tracePt t="24357" x="3371850" y="3443288"/>
          <p14:tracePt t="24375" x="3314700" y="3586163"/>
          <p14:tracePt t="24393" x="3271838" y="3629025"/>
          <p14:tracePt t="24408" x="3214688" y="3657600"/>
          <p14:tracePt t="24424" x="3151188" y="3671888"/>
          <p14:tracePt t="24440" x="3108325" y="3686175"/>
          <p14:tracePt t="24457" x="3086100" y="3694113"/>
          <p14:tracePt t="24476" x="3057525" y="3700463"/>
          <p14:tracePt t="24492" x="3043238" y="3700463"/>
          <p14:tracePt t="24508" x="3028950" y="3708400"/>
          <p14:tracePt t="24525" x="3014663" y="3708400"/>
          <p14:tracePt t="24542" x="3008313" y="3708400"/>
          <p14:tracePt t="24576" x="3000375" y="3708400"/>
          <p14:tracePt t="24627" x="2994025" y="3708400"/>
          <p14:tracePt t="24635" x="2979738" y="3714750"/>
          <p14:tracePt t="24645" x="2965450" y="3714750"/>
          <p14:tracePt t="24659" x="2914650" y="3729038"/>
          <p14:tracePt t="24675" x="2886075" y="3729038"/>
          <p14:tracePt t="24690" x="2822575" y="3757613"/>
          <p14:tracePt t="24707" x="2757488" y="3829050"/>
          <p14:tracePt t="24724" x="2700338" y="3851275"/>
          <p14:tracePt t="24741" x="2643188" y="3871913"/>
          <p14:tracePt t="24758" x="2608263" y="3900488"/>
          <p14:tracePt t="24774" x="2571750" y="3922713"/>
          <p14:tracePt t="24790" x="2528888" y="3971925"/>
          <p14:tracePt t="24807" x="2479675" y="4008438"/>
          <p14:tracePt t="24824" x="2386013" y="4022725"/>
          <p14:tracePt t="24840" x="2286000" y="4022725"/>
          <p14:tracePt t="24858" x="2151063" y="4022725"/>
          <p14:tracePt t="24861" x="2065338" y="4014788"/>
          <p14:tracePt t="24875" x="1971675" y="3994150"/>
          <p14:tracePt t="24892" x="1822450" y="3951288"/>
          <p14:tracePt t="24907" x="1693863" y="3908425"/>
          <p14:tracePt t="24924" x="1600200" y="3886200"/>
          <p14:tracePt t="24942" x="1536700" y="3857625"/>
          <p14:tracePt t="24958" x="1485900" y="3829050"/>
          <p14:tracePt t="24963" x="1479550" y="3822700"/>
          <p14:tracePt t="24973" x="1457325" y="3800475"/>
          <p14:tracePt t="24990" x="1400175" y="3765550"/>
          <p14:tracePt t="25009" x="1393825" y="3729038"/>
          <p14:tracePt t="25025" x="1393825" y="3686175"/>
          <p14:tracePt t="25042" x="1393825" y="3657600"/>
          <p14:tracePt t="25057" x="1408113" y="3614738"/>
          <p14:tracePt t="25074" x="1493838" y="3579813"/>
          <p14:tracePt t="25091" x="1622425" y="3536950"/>
          <p14:tracePt t="25093" x="1665288" y="3522663"/>
          <p14:tracePt t="25109" x="1722438" y="3471863"/>
          <p14:tracePt t="25126" x="1771650" y="3429000"/>
          <p14:tracePt t="25142" x="1793875" y="3408363"/>
          <p14:tracePt t="25159" x="1808163" y="3386138"/>
          <p14:tracePt t="25175" x="1808163" y="3371850"/>
          <p14:tracePt t="25192" x="1814513" y="3371850"/>
          <p14:tracePt t="25208" x="1822450" y="3351213"/>
          <p14:tracePt t="25211" x="1828800" y="3343275"/>
          <p14:tracePt t="25225" x="1836738" y="3328988"/>
          <p14:tracePt t="25240" x="1857375" y="3271838"/>
          <p14:tracePt t="25257" x="1971675" y="3108325"/>
          <p14:tracePt t="25274" x="2028825" y="3036888"/>
          <p14:tracePt t="25290" x="2057400" y="2965450"/>
          <p14:tracePt t="25307" x="2065338" y="2951163"/>
          <p14:tracePt t="25324" x="2079625" y="2943225"/>
          <p14:tracePt t="25342" x="2108200" y="2894013"/>
          <p14:tracePt t="25357" x="2108200" y="2886075"/>
          <p14:tracePt t="25373" x="2122488" y="2865438"/>
          <p14:tracePt t="25375" x="2122488" y="2851150"/>
          <p14:tracePt t="25390" x="2128838" y="2843213"/>
          <p14:tracePt t="25406" x="2136775" y="2808288"/>
          <p14:tracePt t="25424" x="2157413" y="2743200"/>
          <p14:tracePt t="25441" x="2171700" y="2657475"/>
          <p14:tracePt t="25457" x="2171700" y="2571750"/>
          <p14:tracePt t="25474" x="2171700" y="2528888"/>
          <p14:tracePt t="25490" x="2151063" y="2500313"/>
          <p14:tracePt t="25507" x="2128838" y="2471738"/>
          <p14:tracePt t="25523" x="2079625" y="2414588"/>
          <p14:tracePt t="25540" x="2051050" y="2371725"/>
          <p14:tracePt t="25559" x="2008188" y="2328863"/>
          <p14:tracePt t="25576" x="1985963" y="2293938"/>
          <p14:tracePt t="25593" x="1943100" y="2251075"/>
          <p14:tracePt t="25608" x="1936750" y="2228850"/>
          <p14:tracePt t="25625" x="1936750" y="2214563"/>
          <p14:tracePt t="25642" x="1936750" y="2185988"/>
          <p14:tracePt t="25659" x="1928813" y="2136775"/>
          <p14:tracePt t="25673" x="1908175" y="2022475"/>
          <p14:tracePt t="25690" x="1879600" y="1936750"/>
          <p14:tracePt t="25707" x="1871663" y="1922463"/>
          <p14:tracePt t="25808" x="1865313" y="1922463"/>
          <p14:tracePt t="25814" x="1857375" y="1922463"/>
          <p14:tracePt t="25826" x="1843088" y="1928813"/>
          <p14:tracePt t="25840" x="1822450" y="1936750"/>
          <p14:tracePt t="25857" x="1808163" y="1943100"/>
          <p14:tracePt t="25874" x="1779588" y="1985963"/>
          <p14:tracePt t="25890" x="1765300" y="2028825"/>
          <p14:tracePt t="25907" x="1757363" y="2057400"/>
          <p14:tracePt t="25923" x="1751013" y="2085975"/>
          <p14:tracePt t="25940" x="1728788" y="2114550"/>
          <p14:tracePt t="25957" x="1685925" y="2136775"/>
          <p14:tracePt t="25973" x="1671638" y="2151063"/>
          <p14:tracePt t="25990" x="1651000" y="2179638"/>
          <p14:tracePt t="25993" x="1643063" y="2193925"/>
          <p14:tracePt t="26007" x="1636713" y="2228850"/>
          <p14:tracePt t="26023" x="1628775" y="2271713"/>
          <p14:tracePt t="26040" x="1628775" y="2351088"/>
          <p14:tracePt t="26056" x="1628775" y="2357438"/>
          <p14:tracePt t="26197" x="1628775" y="2365375"/>
          <p14:tracePt t="26205" x="1628775" y="2371725"/>
          <p14:tracePt t="26214" x="1628775" y="2379663"/>
          <p14:tracePt t="26225" x="1628775" y="2393950"/>
          <p14:tracePt t="26241" x="1614488" y="2428875"/>
          <p14:tracePt t="26257" x="1614488" y="2436813"/>
          <p14:tracePt t="26275" x="1600200" y="2443163"/>
          <p14:tracePt t="26291" x="1600200" y="2451100"/>
          <p14:tracePt t="26307" x="1600200" y="2465388"/>
          <p14:tracePt t="26323" x="1585913" y="2493963"/>
          <p14:tracePt t="26340" x="1571625" y="2514600"/>
          <p14:tracePt t="26356" x="1571625" y="2608263"/>
          <p14:tracePt t="26374" x="1600200" y="2708275"/>
          <p14:tracePt t="26390" x="1657350" y="2757488"/>
          <p14:tracePt t="26407" x="1751013" y="2786063"/>
          <p14:tracePt t="26423" x="1800225" y="2794000"/>
          <p14:tracePt t="26441" x="1865313" y="2814638"/>
          <p14:tracePt t="26456" x="1900238" y="2836863"/>
          <p14:tracePt t="26474" x="1914525" y="2851150"/>
          <p14:tracePt t="26509" x="1914525" y="2865438"/>
          <p14:tracePt t="26523" x="1951038" y="2894013"/>
          <p14:tracePt t="26540" x="1979613" y="2922588"/>
          <p14:tracePt t="26557" x="2008188" y="2936875"/>
          <p14:tracePt t="26574" x="2065338" y="2979738"/>
          <p14:tracePt t="26592" x="2136775" y="3028950"/>
          <p14:tracePt t="26608" x="2185988" y="3071813"/>
          <p14:tracePt t="26625" x="2251075" y="3114675"/>
          <p14:tracePt t="26642" x="2336800" y="3151188"/>
          <p14:tracePt t="26658" x="2365375" y="3179763"/>
          <p14:tracePt t="26674" x="2379663" y="3194050"/>
          <p14:tracePt t="26690" x="2393950" y="3208338"/>
          <p14:tracePt t="26706" x="2408238" y="3208338"/>
          <p14:tracePt t="26723" x="2408238" y="3214688"/>
          <p14:tracePt t="26740" x="2414588" y="3228975"/>
          <p14:tracePt t="26757" x="2436813" y="3236913"/>
          <p14:tracePt t="26774" x="2493963" y="3257550"/>
          <p14:tracePt t="26790" x="2528888" y="3265488"/>
          <p14:tracePt t="26806" x="2551113" y="3271838"/>
          <p14:tracePt t="26823" x="2557463" y="3271838"/>
          <p14:tracePt t="26840" x="2571750" y="3271838"/>
          <p14:tracePt t="26856" x="2579688" y="3271838"/>
          <p14:tracePt t="26873" x="2600325" y="3271838"/>
          <p14:tracePt t="26875" x="2614613" y="3271838"/>
          <p14:tracePt t="26891" x="2636838" y="3271838"/>
          <p14:tracePt t="26912" x="2665413" y="3265488"/>
          <p14:tracePt t="26918" x="2686050" y="3265488"/>
          <p14:tracePt t="26922" x="2708275" y="3265488"/>
          <p14:tracePt t="26940" x="2736850" y="3265488"/>
          <p14:tracePt t="26956" x="2765425" y="3265488"/>
          <p14:tracePt t="26974" x="2779713" y="3271838"/>
          <p14:tracePt t="26990" x="2828925" y="3271838"/>
          <p14:tracePt t="27006" x="2865438" y="3265488"/>
          <p14:tracePt t="27023" x="2879725" y="3251200"/>
          <p14:tracePt t="27039" x="2900363" y="3243263"/>
          <p14:tracePt t="27058" x="2914650" y="3236913"/>
          <p14:tracePt t="27075" x="2922588" y="3236913"/>
          <p14:tracePt t="27092" x="2928938" y="3228975"/>
          <p14:tracePt t="27108" x="2936875" y="3228975"/>
          <p14:tracePt t="27123" x="2951163" y="3228975"/>
          <p14:tracePt t="27139" x="2994025" y="3228975"/>
          <p14:tracePt t="27156" x="3000375" y="3228975"/>
          <p14:tracePt t="27173" x="3008313" y="3228975"/>
          <p14:tracePt t="27227" x="3008313" y="3243263"/>
          <p14:tracePt t="27235" x="3008313" y="3257550"/>
          <p14:tracePt t="27242" x="3008313" y="3271838"/>
          <p14:tracePt t="27257" x="3036888" y="3322638"/>
          <p14:tracePt t="27273" x="3086100" y="3351213"/>
          <p14:tracePt t="27291" x="3171825" y="3365500"/>
          <p14:tracePt t="27306" x="3236913" y="3394075"/>
          <p14:tracePt t="27323" x="3279775" y="3400425"/>
          <p14:tracePt t="27339" x="3300413" y="3414713"/>
          <p14:tracePt t="27357" x="3308350" y="3414713"/>
          <p14:tracePt t="27415" x="3314700" y="3414713"/>
          <p14:tracePt t="27430" x="3328988" y="3422650"/>
          <p14:tracePt t="27436" x="3357563" y="3436938"/>
          <p14:tracePt t="27444" x="3379788" y="3436938"/>
          <p14:tracePt t="27456" x="3422650" y="3451225"/>
          <p14:tracePt t="27473" x="3500438" y="3471863"/>
          <p14:tracePt t="27490" x="3608388" y="3508375"/>
          <p14:tracePt t="27506" x="3679825" y="3522663"/>
          <p14:tracePt t="27523" x="3714750" y="3551238"/>
          <p14:tracePt t="27539" x="3751263" y="3571875"/>
          <p14:tracePt t="27556" x="3771900" y="3594100"/>
          <p14:tracePt t="27573" x="3794125" y="3608388"/>
          <p14:tracePt t="27591" x="3829050" y="3643313"/>
          <p14:tracePt t="27608" x="3886200" y="3686175"/>
          <p14:tracePt t="27625" x="3929063" y="3708400"/>
          <p14:tracePt t="27641" x="3971925" y="3714750"/>
          <p14:tracePt t="27658" x="4029075" y="3736975"/>
          <p14:tracePt t="27673" x="4071938" y="3765550"/>
          <p14:tracePt t="27689" x="4114800" y="3779838"/>
          <p14:tracePt t="27706" x="4171950" y="3800475"/>
          <p14:tracePt t="27723" x="4222750" y="3822700"/>
          <p14:tracePt t="27740" x="4351338" y="3865563"/>
          <p14:tracePt t="27756" x="4394200" y="3886200"/>
          <p14:tracePt t="27773" x="4443413" y="3908425"/>
          <p14:tracePt t="27790" x="4494213" y="3922713"/>
          <p14:tracePt t="27807" x="4565650" y="3951288"/>
          <p14:tracePt t="27824" x="4614863" y="3971925"/>
          <p14:tracePt t="27839" x="4657725" y="3994150"/>
          <p14:tracePt t="27856" x="4729163" y="4037013"/>
          <p14:tracePt t="27873" x="4772025" y="4071938"/>
          <p14:tracePt t="27892" x="4857750" y="4122738"/>
          <p14:tracePt t="27906" x="4900613" y="4151313"/>
          <p14:tracePt t="27923" x="4972050" y="4179888"/>
          <p14:tracePt t="27939" x="5043488" y="4214813"/>
          <p14:tracePt t="27956" x="5094288" y="4222750"/>
          <p14:tracePt t="27972" x="5137150" y="4237038"/>
          <p14:tracePt t="27991" x="5186363" y="4279900"/>
          <p14:tracePt t="28008" x="5208588" y="4300538"/>
          <p14:tracePt t="28024" x="5214938" y="4308475"/>
          <p14:tracePt t="28041" x="5229225" y="4308475"/>
          <p14:tracePt t="28056" x="5229225" y="4314825"/>
          <p14:tracePt t="28090" x="5229225" y="4322763"/>
          <p14:tracePt t="28106" x="5237163" y="4329113"/>
          <p14:tracePt t="28122" x="5237163" y="4337050"/>
          <p14:tracePt t="28140" x="5251450" y="4351338"/>
          <p14:tracePt t="28164" x="5251450" y="4357688"/>
          <p14:tracePt t="28173" x="5251450" y="4365625"/>
          <p14:tracePt t="28189" x="5257800" y="4365625"/>
          <p14:tracePt t="28206" x="5257800" y="4371975"/>
          <p14:tracePt t="28228" x="5257800" y="4386263"/>
          <p14:tracePt t="28243" x="5257800" y="4394200"/>
          <p14:tracePt t="28260" x="5257800" y="4400550"/>
          <p14:tracePt t="28273" x="5251450" y="4414838"/>
          <p14:tracePt t="28289" x="5237163" y="4508500"/>
          <p14:tracePt t="28305" x="5222875" y="4529138"/>
          <p14:tracePt t="28322" x="5214938" y="4537075"/>
          <p14:tracePt t="28339" x="5214938" y="4543425"/>
          <p14:tracePt t="28356" x="5208588" y="4557713"/>
          <p14:tracePt t="28358" x="5200650" y="4557713"/>
          <p14:tracePt t="28372" x="5200650" y="4565650"/>
          <p14:tracePt t="28392" x="5200650" y="4594225"/>
          <p14:tracePt t="28408" x="5200650" y="4614863"/>
          <p14:tracePt t="28423" x="5200650" y="4629150"/>
          <p14:tracePt t="28439" x="5214938" y="4665663"/>
          <p14:tracePt t="28455" x="5243513" y="4694238"/>
          <p14:tracePt t="28473" x="5308600" y="4743450"/>
          <p14:tracePt t="28489" x="5400675" y="4786313"/>
          <p14:tracePt t="28491" x="5451475" y="4808538"/>
          <p14:tracePt t="28506" x="5522913" y="4843463"/>
          <p14:tracePt t="28523" x="5643563" y="4865688"/>
          <p14:tracePt t="28539" x="5737225" y="4900613"/>
          <p14:tracePt t="28555" x="5765800" y="4900613"/>
          <p14:tracePt t="28573" x="5800725" y="4908550"/>
          <p14:tracePt t="28589" x="5829300" y="4908550"/>
          <p14:tracePt t="28606" x="5837238" y="4914900"/>
          <p14:tracePt t="28706" x="5829300" y="4914900"/>
          <p14:tracePt t="28713" x="5822950" y="4914900"/>
          <p14:tracePt t="28724" x="5780088" y="4922838"/>
          <p14:tracePt t="28743" x="5751513" y="4922838"/>
          <p14:tracePt t="28758" x="5737225" y="4922838"/>
          <p14:tracePt t="28775" x="5722938" y="4929188"/>
          <p14:tracePt t="28791" x="5715000" y="4929188"/>
          <p14:tracePt t="28830" x="5700713" y="4929188"/>
          <p14:tracePt t="28846" x="5694363" y="4929188"/>
          <p14:tracePt t="28857" x="5686425" y="4929188"/>
          <p14:tracePt t="28874" x="5680075" y="4929188"/>
          <p14:tracePt t="29018" x="5665788" y="4929188"/>
          <p14:tracePt t="29027" x="5622925" y="4929188"/>
          <p14:tracePt t="29039" x="5565775" y="4900613"/>
          <p14:tracePt t="29056" x="5437188" y="4865688"/>
          <p14:tracePt t="29072" x="5314950" y="4837113"/>
          <p14:tracePt t="29091" x="5180013" y="4808538"/>
          <p14:tracePt t="29109" x="4957763" y="4743450"/>
          <p14:tracePt t="29125" x="4851400" y="4714875"/>
          <p14:tracePt t="29141" x="4737100" y="4686300"/>
          <p14:tracePt t="29156" x="4672013" y="4651375"/>
          <p14:tracePt t="29172" x="4651375" y="4643438"/>
          <p14:tracePt t="29189" x="4629150" y="4637088"/>
          <p14:tracePt t="29206" x="4608513" y="4614863"/>
          <p14:tracePt t="29222" x="4557713" y="4594225"/>
          <p14:tracePt t="29239" x="4500563" y="4551363"/>
          <p14:tracePt t="29256" x="4437063" y="4500563"/>
          <p14:tracePt t="29273" x="4386263" y="4479925"/>
          <p14:tracePt t="29289" x="4371975" y="4465638"/>
          <p14:tracePt t="29305" x="4365625" y="4465638"/>
          <p14:tracePt t="29378" x="4371975" y="4465638"/>
          <p14:tracePt t="29385" x="4379913" y="4465638"/>
          <p14:tracePt t="29394" x="4386263" y="4465638"/>
          <p14:tracePt t="29410" x="4400550" y="4465638"/>
          <p14:tracePt t="29422" x="4429125" y="4479925"/>
          <p14:tracePt t="29439" x="4500563" y="4494213"/>
          <p14:tracePt t="29456" x="4622800" y="4514850"/>
          <p14:tracePt t="29473" x="4794250" y="4557713"/>
          <p14:tracePt t="29489" x="4943475" y="4572000"/>
          <p14:tracePt t="29492" x="5086350" y="4586288"/>
          <p14:tracePt t="29506" x="5237163" y="4600575"/>
          <p14:tracePt t="29522" x="5400675" y="4614863"/>
          <p14:tracePt t="29539" x="5537200" y="4614863"/>
          <p14:tracePt t="29555" x="5665788" y="4614863"/>
          <p14:tracePt t="29572" x="5743575" y="4622800"/>
          <p14:tracePt t="29591" x="5822950" y="4622800"/>
          <p14:tracePt t="29609" x="5857875" y="4622800"/>
          <p14:tracePt t="29643" x="5865813" y="4622800"/>
          <p14:tracePt t="29813" x="5872163" y="4622800"/>
          <p14:tracePt t="29822" x="5880100" y="4614863"/>
          <p14:tracePt t="29843" x="5894388" y="4614863"/>
          <p14:tracePt t="29852" x="5900738" y="4614863"/>
          <p14:tracePt t="29861" x="5922963" y="4614863"/>
          <p14:tracePt t="29872" x="5929313" y="4614863"/>
          <p14:tracePt t="29889" x="6008688" y="4622800"/>
          <p14:tracePt t="29905" x="6051550" y="4622800"/>
          <p14:tracePt t="29922" x="6086475" y="4622800"/>
          <p14:tracePt t="29939" x="6129338" y="4622800"/>
          <p14:tracePt t="29955" x="6151563" y="4629150"/>
          <p14:tracePt t="29972" x="6194425" y="4629150"/>
          <p14:tracePt t="29990" x="6280150" y="4643438"/>
          <p14:tracePt t="30006" x="6337300" y="4643438"/>
          <p14:tracePt t="30022" x="6386513" y="4643438"/>
          <p14:tracePt t="30039" x="6415088" y="4643438"/>
          <p14:tracePt t="30055" x="6437313" y="4643438"/>
          <p14:tracePt t="30072" x="6472238" y="4643438"/>
          <p14:tracePt t="30090" x="6508750" y="4643438"/>
          <p14:tracePt t="30107" x="6551613" y="4651375"/>
          <p14:tracePt t="30112" x="6580188" y="4651375"/>
          <p14:tracePt t="30123" x="6643688" y="4651375"/>
          <p14:tracePt t="30141" x="6743700" y="4657725"/>
          <p14:tracePt t="30156" x="6851650" y="4657725"/>
          <p14:tracePt t="30172" x="6943725" y="4657725"/>
          <p14:tracePt t="30189" x="7051675" y="4657725"/>
          <p14:tracePt t="30205" x="7123113" y="4651375"/>
          <p14:tracePt t="30222" x="7172325" y="4651375"/>
          <p14:tracePt t="30238" x="7194550" y="4651375"/>
          <p14:tracePt t="30256" x="7208838" y="4651375"/>
          <p14:tracePt t="30272" x="7215188" y="4643438"/>
          <p14:tracePt t="30290" x="7237413" y="4637088"/>
          <p14:tracePt t="30307" x="7251700" y="4637088"/>
          <p14:tracePt t="30322" x="7265988" y="4637088"/>
          <p14:tracePt t="30338" x="7280275" y="4629150"/>
          <p14:tracePt t="30355" x="7286625" y="4629150"/>
          <p14:tracePt t="30412" x="7294563" y="4629150"/>
          <p14:tracePt t="30459" x="7294563" y="4651375"/>
          <p14:tracePt t="30467" x="7286625" y="4665663"/>
          <p14:tracePt t="30475" x="7286625" y="4700588"/>
          <p14:tracePt t="30488" x="7280275" y="4751388"/>
          <p14:tracePt t="30505" x="7265988" y="4814888"/>
          <p14:tracePt t="30524" x="7223125" y="4914900"/>
          <p14:tracePt t="30540" x="7186613" y="4965700"/>
          <p14:tracePt t="30555" x="7165975" y="4986338"/>
          <p14:tracePt t="30572" x="7123113" y="5008563"/>
          <p14:tracePt t="30589" x="7080250" y="5022850"/>
          <p14:tracePt t="30606" x="7023100" y="5029200"/>
          <p14:tracePt t="30622" x="6872288" y="5037138"/>
          <p14:tracePt t="30638" x="6800850" y="5043488"/>
          <p14:tracePt t="30655" x="6757988" y="5043488"/>
          <p14:tracePt t="30672" x="6729413" y="5043488"/>
          <p14:tracePt t="30688" x="6715125" y="5037138"/>
          <p14:tracePt t="30727" x="6708775" y="5037138"/>
          <p14:tracePt t="30739" x="6694488" y="5037138"/>
          <p14:tracePt t="30755" x="6672263" y="5037138"/>
          <p14:tracePt t="30772" x="6643688" y="5037138"/>
          <p14:tracePt t="30790" x="6629400" y="5037138"/>
          <p14:tracePt t="30805" x="6629400" y="5043488"/>
          <p14:tracePt t="30823" x="6615113" y="5043488"/>
          <p14:tracePt t="30838" x="6572250" y="5043488"/>
          <p14:tracePt t="30857" x="6494463" y="5051425"/>
          <p14:tracePt t="30871" x="6386513" y="5051425"/>
          <p14:tracePt t="30888" x="6180138" y="5037138"/>
          <p14:tracePt t="30905" x="6151563" y="5037138"/>
          <p14:tracePt t="46631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15" y="2078850"/>
            <a:ext cx="5949770" cy="3878891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노드를</a:t>
            </a:r>
            <a:r>
              <a:rPr lang="ko-KR" altLang="en-US" dirty="0" smtClean="0"/>
              <a:t> 레벨 순으로 검사하는 순회방법</a:t>
            </a:r>
          </a:p>
          <a:p>
            <a:pPr lvl="1"/>
            <a:r>
              <a:rPr lang="ko-KR" altLang="en-US" dirty="0" smtClean="0"/>
              <a:t>큐를 사용해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순환을 사용하지 않음</a:t>
            </a:r>
            <a:endParaRPr lang="en-US" altLang="ko-KR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393" name="Rectangle 109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레벨 순회</a:t>
            </a:r>
          </a:p>
        </p:txBody>
      </p:sp>
    </p:spTree>
    <p:extLst>
      <p:ext uri="{BB962C8B-B14F-4D97-AF65-F5344CB8AC3E}">
        <p14:creationId xmlns:p14="http://schemas.microsoft.com/office/powerpoint/2010/main" val="23989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99"/>
    </mc:Choice>
    <mc:Fallback xmlns="">
      <p:transition spd="slow" advTm="1270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283" x="6629400" y="2914650"/>
          <p14:tracePt t="2723" x="6629400" y="2900363"/>
          <p14:tracePt t="2737" x="6629400" y="2894013"/>
          <p14:tracePt t="2745" x="6629400" y="2886075"/>
          <p14:tracePt t="2762" x="6629400" y="2879725"/>
          <p14:tracePt t="2787" x="6629400" y="2871788"/>
          <p14:tracePt t="2798" x="6637338" y="2871788"/>
          <p14:tracePt t="2804" x="6643688" y="2865438"/>
          <p14:tracePt t="2820" x="6643688" y="2857500"/>
          <p14:tracePt t="2837" x="6651625" y="2857500"/>
          <p14:tracePt t="2848" x="6651625" y="2851150"/>
          <p14:tracePt t="2868" x="6657975" y="2851150"/>
          <p14:tracePt t="2882" x="6665913" y="2843213"/>
          <p14:tracePt t="2899" x="6672263" y="2828925"/>
          <p14:tracePt t="2916" x="6672263" y="2822575"/>
          <p14:tracePt t="2933" x="6680200" y="2814638"/>
          <p14:tracePt t="2949" x="6686550" y="2814638"/>
          <p14:tracePt t="2966" x="6686550" y="2800350"/>
          <p14:tracePt t="2984" x="6700838" y="2779713"/>
          <p14:tracePt t="3001" x="6708775" y="2765425"/>
          <p14:tracePt t="3020" x="6708775" y="2736850"/>
          <p14:tracePt t="3035" x="6715125" y="2708275"/>
          <p14:tracePt t="3052" x="6723063" y="2665413"/>
          <p14:tracePt t="3067" x="6723063" y="2614613"/>
          <p14:tracePt t="3084" x="6723063" y="2543175"/>
          <p14:tracePt t="3101" x="6729413" y="2408238"/>
          <p14:tracePt t="3119" x="6737350" y="2351088"/>
          <p14:tracePt t="3136" x="6751638" y="2286000"/>
          <p14:tracePt t="3154" x="6751638" y="2251075"/>
          <p14:tracePt t="3168" x="6751638" y="2193925"/>
          <p14:tracePt t="3186" x="6751638" y="2143125"/>
          <p14:tracePt t="3202" x="6757988" y="2051050"/>
          <p14:tracePt t="3219" x="6757988" y="1914525"/>
          <p14:tracePt t="3236" x="6757988" y="1771650"/>
          <p14:tracePt t="3253" x="6757988" y="1708150"/>
          <p14:tracePt t="3270" x="6757988" y="1636713"/>
          <p14:tracePt t="3286" x="6757988" y="1608138"/>
          <p14:tracePt t="3306" x="6765925" y="1585913"/>
          <p14:tracePt t="3322" x="6765925" y="1579563"/>
          <p14:tracePt t="3556" x="6751638" y="1585913"/>
          <p14:tracePt t="3565" x="6743700" y="1593850"/>
          <p14:tracePt t="3574" x="6723063" y="1608138"/>
          <p14:tracePt t="3589" x="6715125" y="1608138"/>
          <p14:tracePt t="3606" x="6708775" y="1614488"/>
          <p14:tracePt t="3623" x="6700838" y="1614488"/>
          <p14:tracePt t="3640" x="6694488" y="1622425"/>
          <p14:tracePt t="3657" x="6686550" y="1636713"/>
          <p14:tracePt t="3676" x="6680200" y="1636713"/>
          <p14:tracePt t="3693" x="6637338" y="1665288"/>
          <p14:tracePt t="3708" x="6594475" y="1685925"/>
          <p14:tracePt t="3710" x="6572250" y="1693863"/>
          <p14:tracePt t="3726" x="6529388" y="1708150"/>
          <p14:tracePt t="3741" x="6494463" y="1714500"/>
          <p14:tracePt t="3758" x="6457950" y="1722438"/>
          <p14:tracePt t="3777" x="6394450" y="1736725"/>
          <p14:tracePt t="3782" x="6357938" y="1736725"/>
          <p14:tracePt t="3793" x="6337300" y="1736725"/>
          <p14:tracePt t="3808" x="6251575" y="1736725"/>
          <p14:tracePt t="3826" x="6172200" y="1743075"/>
          <p14:tracePt t="3843" x="6080125" y="1771650"/>
          <p14:tracePt t="3860" x="5929313" y="1808163"/>
          <p14:tracePt t="3878" x="5851525" y="1828800"/>
          <p14:tracePt t="3893" x="5757863" y="1857375"/>
          <p14:tracePt t="3910" x="5629275" y="1871663"/>
          <p14:tracePt t="3927" x="5551488" y="1893888"/>
          <p14:tracePt t="3946" x="5386388" y="1900238"/>
          <p14:tracePt t="3962" x="5214938" y="1908175"/>
          <p14:tracePt t="3979" x="5043488" y="1914525"/>
          <p14:tracePt t="3996" x="4900613" y="1943100"/>
          <p14:tracePt t="4013" x="4794250" y="1951038"/>
          <p14:tracePt t="4028" x="4694238" y="1971675"/>
          <p14:tracePt t="4044" x="4600575" y="1979613"/>
          <p14:tracePt t="4062" x="4529138" y="1993900"/>
          <p14:tracePt t="4078" x="4479925" y="2000250"/>
          <p14:tracePt t="4096" x="4457700" y="2000250"/>
          <p14:tracePt t="4112" x="4400550" y="2008188"/>
          <p14:tracePt t="4131" x="4351338" y="2014538"/>
          <p14:tracePt t="4146" x="4286250" y="2014538"/>
          <p14:tracePt t="4148" x="4251325" y="2022475"/>
          <p14:tracePt t="4162" x="4222750" y="2036763"/>
          <p14:tracePt t="4181" x="4100513" y="2057400"/>
          <p14:tracePt t="4197" x="4051300" y="2057400"/>
          <p14:tracePt t="4215" x="4022725" y="2057400"/>
          <p14:tracePt t="4232" x="4000500" y="2057400"/>
          <p14:tracePt t="4247" x="3994150" y="2057400"/>
          <p14:tracePt t="4263" x="3979863" y="2057400"/>
          <p14:tracePt t="4282" x="3965575" y="2057400"/>
          <p14:tracePt t="4288" x="3957638" y="2057400"/>
          <p14:tracePt t="4297" x="3951288" y="2057400"/>
          <p14:tracePt t="4314" x="3943350" y="2057400"/>
          <p14:tracePt t="4331" x="3937000" y="2057400"/>
          <p14:tracePt t="4478" x="3922713" y="2057400"/>
          <p14:tracePt t="4486" x="3914775" y="2057400"/>
          <p14:tracePt t="4492" x="3900488" y="2065338"/>
          <p14:tracePt t="4509" x="3894138" y="2065338"/>
          <p14:tracePt t="4519" x="3886200" y="2065338"/>
          <p14:tracePt t="4534" x="3879850" y="2065338"/>
          <p14:tracePt t="4550" x="3865563" y="2065338"/>
          <p14:tracePt t="4568" x="3857625" y="2071688"/>
          <p14:tracePt t="4652" x="3851275" y="2079625"/>
          <p14:tracePt t="4677" x="3843338" y="2079625"/>
          <p14:tracePt t="4854" x="3857625" y="2085975"/>
          <p14:tracePt t="4859" x="3879850" y="2085975"/>
          <p14:tracePt t="4870" x="3894138" y="2093913"/>
          <p14:tracePt t="4887" x="3922713" y="2108200"/>
          <p14:tracePt t="4904" x="3951288" y="2114550"/>
          <p14:tracePt t="4921" x="3957638" y="2114550"/>
          <p14:tracePt t="5024" x="3986213" y="2114550"/>
          <p14:tracePt t="5031" x="4000500" y="2114550"/>
          <p14:tracePt t="5039" x="4029075" y="2114550"/>
          <p14:tracePt t="5057" x="4086225" y="2114550"/>
          <p14:tracePt t="5074" x="4137025" y="2114550"/>
          <p14:tracePt t="5091" x="4157663" y="2114550"/>
          <p14:tracePt t="5108" x="4171950" y="2114550"/>
          <p14:tracePt t="5135" x="4171950" y="2108200"/>
          <p14:tracePt t="5204" x="4171950" y="2100263"/>
          <p14:tracePt t="5212" x="4179888" y="2100263"/>
          <p14:tracePt t="5230" x="4186238" y="2100263"/>
          <p14:tracePt t="5246" x="4194175" y="2100263"/>
          <p14:tracePt t="5259" x="4194175" y="2093913"/>
          <p14:tracePt t="5275" x="4200525" y="2093913"/>
          <p14:tracePt t="5605" x="4222750" y="2085975"/>
          <p14:tracePt t="5613" x="4251325" y="2085975"/>
          <p14:tracePt t="5618" x="4257675" y="2085975"/>
          <p14:tracePt t="5628" x="4279900" y="2085975"/>
          <p14:tracePt t="5646" x="4314825" y="2085975"/>
          <p14:tracePt t="5662" x="4337050" y="2085975"/>
          <p14:tracePt t="5666" x="4343400" y="2085975"/>
          <p14:tracePt t="5684" x="4351338" y="2085975"/>
          <p14:tracePt t="5697" x="4357688" y="2085975"/>
          <p14:tracePt t="5730" x="4365625" y="2085975"/>
          <p14:tracePt t="5735" x="4371975" y="2085975"/>
          <p14:tracePt t="5746" x="4379913" y="2085975"/>
          <p14:tracePt t="5763" x="4408488" y="2085975"/>
          <p14:tracePt t="5782" x="4451350" y="2085975"/>
          <p14:tracePt t="5796" x="4494213" y="2085975"/>
          <p14:tracePt t="5814" x="4514850" y="2085975"/>
          <p14:tracePt t="5830" x="4529138" y="2079625"/>
          <p14:tracePt t="5909" x="4537075" y="2079625"/>
          <p14:tracePt t="5927" x="4543425" y="2079625"/>
          <p14:tracePt t="5934" x="4551363" y="2079625"/>
          <p14:tracePt t="5945" x="4557713" y="2079625"/>
          <p14:tracePt t="5955" x="4565650" y="2079625"/>
          <p14:tracePt t="5968" x="4579938" y="2079625"/>
          <p14:tracePt t="6159" x="4579938" y="2093913"/>
          <p14:tracePt t="6174" x="4572000" y="2100263"/>
          <p14:tracePt t="6181" x="4572000" y="2108200"/>
          <p14:tracePt t="6189" x="4565650" y="2114550"/>
          <p14:tracePt t="6201" x="4543425" y="2128838"/>
          <p14:tracePt t="6218" x="4522788" y="2157413"/>
          <p14:tracePt t="6235" x="4508500" y="2165350"/>
          <p14:tracePt t="6252" x="4479925" y="2179638"/>
          <p14:tracePt t="6268" x="4465638" y="2193925"/>
          <p14:tracePt t="6286" x="4443413" y="2208213"/>
          <p14:tracePt t="6302" x="4429125" y="2222500"/>
          <p14:tracePt t="6305" x="4429125" y="2228850"/>
          <p14:tracePt t="6320" x="4414838" y="2236788"/>
          <p14:tracePt t="6338" x="4394200" y="2236788"/>
          <p14:tracePt t="6355" x="4386263" y="2243138"/>
          <p14:tracePt t="6372" x="4371975" y="2251075"/>
          <p14:tracePt t="6388" x="4351338" y="2257425"/>
          <p14:tracePt t="6406" x="4343400" y="2265363"/>
          <p14:tracePt t="6422" x="4337050" y="2271713"/>
          <p14:tracePt t="6439" x="4322763" y="2271713"/>
          <p14:tracePt t="6455" x="4322763" y="2279650"/>
          <p14:tracePt t="6489" x="4314825" y="2286000"/>
          <p14:tracePt t="6521" x="4308475" y="2293938"/>
          <p14:tracePt t="6538" x="4300538" y="2308225"/>
          <p14:tracePt t="6555" x="4294188" y="2322513"/>
          <p14:tracePt t="6572" x="4286250" y="2336800"/>
          <p14:tracePt t="6588" x="4271963" y="2357438"/>
          <p14:tracePt t="6608" x="4251325" y="2379663"/>
          <p14:tracePt t="6625" x="4243388" y="2393950"/>
          <p14:tracePt t="6642" x="4243388" y="2400300"/>
          <p14:tracePt t="6658" x="4243388" y="2414588"/>
          <p14:tracePt t="6675" x="4237038" y="2422525"/>
          <p14:tracePt t="6692" x="4237038" y="2428875"/>
          <p14:tracePt t="6707" x="4229100" y="2436813"/>
          <p14:tracePt t="6723" x="4214813" y="2443163"/>
          <p14:tracePt t="6740" x="4208463" y="2457450"/>
          <p14:tracePt t="6758" x="4200525" y="2479675"/>
          <p14:tracePt t="6776" x="4186238" y="2493963"/>
          <p14:tracePt t="6793" x="4179888" y="2500313"/>
          <p14:tracePt t="6808" x="4171950" y="2508250"/>
          <p14:tracePt t="6825" x="4171950" y="2514600"/>
          <p14:tracePt t="6841" x="4165600" y="2522538"/>
          <p14:tracePt t="6875" x="4157663" y="2528888"/>
          <p14:tracePt t="6892" x="4157663" y="2536825"/>
          <p14:tracePt t="6931" x="4151313" y="2543175"/>
          <p14:tracePt t="6961" x="4143375" y="2551113"/>
          <p14:tracePt t="6980" x="4137025" y="2551113"/>
          <p14:tracePt t="6995" x="4129088" y="2557463"/>
          <p14:tracePt t="7028" x="4122738" y="2557463"/>
          <p14:tracePt t="7065" x="4114800" y="2557463"/>
          <p14:tracePt t="7081" x="4114800" y="2565400"/>
          <p14:tracePt t="7101" x="4100513" y="2571750"/>
          <p14:tracePt t="7151" x="4094163" y="2571750"/>
          <p14:tracePt t="7176" x="4094163" y="2579688"/>
          <p14:tracePt t="7181" x="4086225" y="2579688"/>
          <p14:tracePt t="7297" x="4079875" y="2579688"/>
          <p14:tracePt t="7394" x="4079875" y="2586038"/>
          <p14:tracePt t="7406" x="4071938" y="2586038"/>
          <p14:tracePt t="7416" x="4071938" y="2593975"/>
          <p14:tracePt t="7531" x="4079875" y="2600325"/>
          <p14:tracePt t="7539" x="4094163" y="2608263"/>
          <p14:tracePt t="7549" x="4100513" y="2608263"/>
          <p14:tracePt t="7566" x="4114800" y="2608263"/>
          <p14:tracePt t="7600" x="4143375" y="2608263"/>
          <p14:tracePt t="7617" x="4165600" y="2608263"/>
          <p14:tracePt t="7633" x="4186238" y="2593975"/>
          <p14:tracePt t="7650" x="4229100" y="2586038"/>
          <p14:tracePt t="7667" x="4251325" y="2571750"/>
          <p14:tracePt t="7685" x="4279900" y="2571750"/>
          <p14:tracePt t="7700" x="4294188" y="2571750"/>
          <p14:tracePt t="7914" x="4286250" y="2571750"/>
          <p14:tracePt t="7928" x="4279900" y="2571750"/>
          <p14:tracePt t="7954" x="4271963" y="2571750"/>
          <p14:tracePt t="7985" x="4271963" y="2579688"/>
          <p14:tracePt t="8009" x="4271963" y="2586038"/>
          <p14:tracePt t="8017" x="4265613" y="2586038"/>
          <p14:tracePt t="8023" x="4257675" y="2593975"/>
          <p14:tracePt t="8039" x="4251325" y="2593975"/>
          <p14:tracePt t="8056" x="4243388" y="2600325"/>
          <p14:tracePt t="8073" x="4229100" y="2608263"/>
          <p14:tracePt t="8090" x="4222750" y="2608263"/>
          <p14:tracePt t="8107" x="4214813" y="2614613"/>
          <p14:tracePt t="8123" x="4208463" y="2614613"/>
          <p14:tracePt t="8151" x="4200525" y="2622550"/>
          <p14:tracePt t="8184" x="4194175" y="2622550"/>
          <p14:tracePt t="8188" x="4186238" y="2622550"/>
          <p14:tracePt t="8196" x="4179888" y="2622550"/>
          <p14:tracePt t="8206" x="4179888" y="2628900"/>
          <p14:tracePt t="8225" x="4171950" y="2636838"/>
          <p14:tracePt t="8240" x="4165600" y="2643188"/>
          <p14:tracePt t="8256" x="4165600" y="2651125"/>
          <p14:tracePt t="8273" x="4151313" y="2657475"/>
          <p14:tracePt t="8294" x="4151313" y="2665413"/>
          <p14:tracePt t="8307" x="4143375" y="2665413"/>
          <p14:tracePt t="8330" x="4143375" y="2671763"/>
          <p14:tracePt t="8340" x="4137025" y="2671763"/>
          <p14:tracePt t="8360" x="4129088" y="2671763"/>
          <p14:tracePt t="8375" x="4122738" y="2679700"/>
          <p14:tracePt t="9196" x="4122738" y="2671763"/>
          <p14:tracePt t="9219" x="4122738" y="2665413"/>
          <p14:tracePt t="9227" x="4129088" y="2665413"/>
          <p14:tracePt t="9243" x="4129088" y="2651125"/>
          <p14:tracePt t="9260" x="4137025" y="2643188"/>
          <p14:tracePt t="9286" x="4143375" y="2628900"/>
          <p14:tracePt t="9299" x="4151313" y="2622550"/>
          <p14:tracePt t="9305" x="4151313" y="2614613"/>
          <p14:tracePt t="9320" x="4157663" y="2600325"/>
          <p14:tracePt t="9353" x="4157663" y="2586038"/>
          <p14:tracePt t="9439" x="4157663" y="2579688"/>
          <p14:tracePt t="9469" x="4157663" y="2571750"/>
          <p14:tracePt t="9651" x="4157663" y="2579688"/>
          <p14:tracePt t="9658" x="4157663" y="2586038"/>
          <p14:tracePt t="9674" x="4157663" y="2614613"/>
          <p14:tracePt t="9690" x="4157663" y="2628900"/>
          <p14:tracePt t="9707" x="4157663" y="2665413"/>
          <p14:tracePt t="9724" x="4157663" y="2693988"/>
          <p14:tracePt t="9739" x="4157663" y="2708275"/>
          <p14:tracePt t="9741" x="4157663" y="2714625"/>
          <p14:tracePt t="9756" x="4157663" y="2722563"/>
          <p14:tracePt t="9773" x="4157663" y="2728913"/>
          <p14:tracePt t="9790" x="4157663" y="2736850"/>
          <p14:tracePt t="9807" x="4165600" y="2736850"/>
          <p14:tracePt t="9824" x="4165600" y="2743200"/>
          <p14:tracePt t="9843" x="4165600" y="2751138"/>
          <p14:tracePt t="9868" x="4165600" y="2757488"/>
          <p14:tracePt t="9883" x="4165600" y="2765425"/>
          <p14:tracePt t="9899" x="4165600" y="2771775"/>
          <p14:tracePt t="9908" x="4165600" y="2779713"/>
          <p14:tracePt t="9926" x="4165600" y="2786063"/>
          <p14:tracePt t="9989" x="4165600" y="2794000"/>
          <p14:tracePt t="10019" x="4165600" y="2800350"/>
          <p14:tracePt t="10025" x="4171950" y="2808288"/>
          <p14:tracePt t="10033" x="4179888" y="2808288"/>
          <p14:tracePt t="10043" x="4179888" y="2814638"/>
          <p14:tracePt t="10173" x="4186238" y="2814638"/>
          <p14:tracePt t="10180" x="4194175" y="2814638"/>
          <p14:tracePt t="10196" x="4208463" y="2808288"/>
          <p14:tracePt t="10213" x="4214813" y="2800350"/>
          <p14:tracePt t="10230" x="4222750" y="2800350"/>
          <p14:tracePt t="10350" x="4237038" y="2771775"/>
          <p14:tracePt t="10360" x="4243388" y="2771775"/>
          <p14:tracePt t="10369" x="4251325" y="2765425"/>
          <p14:tracePt t="10379" x="4257675" y="2757488"/>
          <p14:tracePt t="10396" x="4279900" y="2751138"/>
          <p14:tracePt t="10415" x="4300538" y="2736850"/>
          <p14:tracePt t="10432" x="4322763" y="2728913"/>
          <p14:tracePt t="10449" x="4351338" y="2714625"/>
          <p14:tracePt t="10466" x="4400550" y="2708275"/>
          <p14:tracePt t="10482" x="4514850" y="2657475"/>
          <p14:tracePt t="10484" x="4586288" y="2643188"/>
          <p14:tracePt t="10497" x="4651375" y="2628900"/>
          <p14:tracePt t="10514" x="4800600" y="2543175"/>
          <p14:tracePt t="10531" x="4851400" y="2514600"/>
          <p14:tracePt t="10548" x="4872038" y="2508250"/>
          <p14:tracePt t="10659" x="4872038" y="2500313"/>
          <p14:tracePt t="10665" x="4879975" y="2500313"/>
          <p14:tracePt t="10679" x="4886325" y="2500313"/>
          <p14:tracePt t="10696" x="4894263" y="2500313"/>
          <p14:tracePt t="10704" x="4894263" y="2493963"/>
          <p14:tracePt t="10717" x="4908550" y="2493963"/>
          <p14:tracePt t="10734" x="4922838" y="2486025"/>
          <p14:tracePt t="10750" x="4929188" y="2486025"/>
          <p14:tracePt t="10891" x="4937125" y="2486025"/>
          <p14:tracePt t="10906" x="4951413" y="2486025"/>
          <p14:tracePt t="10914" x="4965700" y="2486025"/>
          <p14:tracePt t="10928" x="4972050" y="2486025"/>
          <p14:tracePt t="10938" x="4979988" y="2486025"/>
          <p14:tracePt t="10952" x="4986338" y="2486025"/>
          <p14:tracePt t="11109" x="4994275" y="2486025"/>
          <p14:tracePt t="11651" x="4986338" y="2486025"/>
          <p14:tracePt t="11657" x="4979988" y="2486025"/>
          <p14:tracePt t="11712" x="4972050" y="2486025"/>
          <p14:tracePt t="11757" x="4965700" y="2486025"/>
          <p14:tracePt t="11765" x="4957763" y="2486025"/>
          <p14:tracePt t="11777" x="4951413" y="2486025"/>
          <p14:tracePt t="11789" x="4943475" y="2486025"/>
          <p14:tracePt t="11886" x="4937125" y="2493963"/>
          <p14:tracePt t="11902" x="4929188" y="2493963"/>
          <p14:tracePt t="11916" x="4922838" y="2500313"/>
          <p14:tracePt t="11931" x="4914900" y="2500313"/>
          <p14:tracePt t="11936" x="4908550" y="2500313"/>
          <p14:tracePt t="11947" x="4900613" y="2500313"/>
          <p14:tracePt t="11964" x="4894263" y="2508250"/>
          <p14:tracePt t="11981" x="4886325" y="2514600"/>
          <p14:tracePt t="11997" x="4879975" y="2514600"/>
          <p14:tracePt t="12014" x="4872038" y="2522538"/>
          <p14:tracePt t="12047" x="4865688" y="2522538"/>
          <p14:tracePt t="12064" x="4857750" y="2522538"/>
          <p14:tracePt t="12085" x="4843463" y="2522538"/>
          <p14:tracePt t="12110" x="4837113" y="2528888"/>
          <p14:tracePt t="12363" x="4851400" y="2528888"/>
          <p14:tracePt t="12369" x="4857750" y="2528888"/>
          <p14:tracePt t="12377" x="4872038" y="2522538"/>
          <p14:tracePt t="12386" x="4894263" y="2522538"/>
          <p14:tracePt t="12404" x="4957763" y="2508250"/>
          <p14:tracePt t="12421" x="5014913" y="2508250"/>
          <p14:tracePt t="12436" x="5051425" y="2500313"/>
          <p14:tracePt t="12452" x="5080000" y="2500313"/>
          <p14:tracePt t="12468" x="5094288" y="2500313"/>
          <p14:tracePt t="12487" x="5114925" y="2500313"/>
          <p14:tracePt t="12504" x="5143500" y="2500313"/>
          <p14:tracePt t="12519" x="5165725" y="2500313"/>
          <p14:tracePt t="12522" x="5180013" y="2500313"/>
          <p14:tracePt t="12538" x="5208588" y="2486025"/>
          <p14:tracePt t="12555" x="5222875" y="2486025"/>
          <p14:tracePt t="12571" x="5257800" y="2486025"/>
          <p14:tracePt t="12587" x="5272088" y="2486025"/>
          <p14:tracePt t="12603" x="5294313" y="2486025"/>
          <p14:tracePt t="12620" x="5308600" y="2486025"/>
          <p14:tracePt t="12637" x="5329238" y="2493963"/>
          <p14:tracePt t="12656" x="5365750" y="2493963"/>
          <p14:tracePt t="12672" x="5386388" y="2500313"/>
          <p14:tracePt t="12688" x="5422900" y="2508250"/>
          <p14:tracePt t="12704" x="5451475" y="2508250"/>
          <p14:tracePt t="12722" x="5472113" y="2508250"/>
          <p14:tracePt t="12738" x="5480050" y="2508250"/>
          <p14:tracePt t="12893" x="5480050" y="2500313"/>
          <p14:tracePt t="12899" x="5486400" y="2500313"/>
          <p14:tracePt t="13039" x="5494338" y="2500313"/>
          <p14:tracePt t="13054" x="5500688" y="2500313"/>
          <p14:tracePt t="13063" x="5508625" y="2500313"/>
          <p14:tracePt t="13078" x="5514975" y="2508250"/>
          <p14:tracePt t="13092" x="5551488" y="2536825"/>
          <p14:tracePt t="13109" x="5565775" y="2557463"/>
          <p14:tracePt t="13126" x="5580063" y="2586038"/>
          <p14:tracePt t="13143" x="5600700" y="2614613"/>
          <p14:tracePt t="13160" x="5622925" y="2665413"/>
          <p14:tracePt t="13176" x="5643563" y="2722563"/>
          <p14:tracePt t="13194" x="5672138" y="2765425"/>
          <p14:tracePt t="13210" x="5686425" y="2779713"/>
          <p14:tracePt t="13227" x="5686425" y="2786063"/>
          <p14:tracePt t="13243" x="5694363" y="2794000"/>
          <p14:tracePt t="13449" x="5686425" y="2794000"/>
          <p14:tracePt t="13462" x="5680075" y="2794000"/>
          <p14:tracePt t="13507" x="5672138" y="2794000"/>
          <p14:tracePt t="13515" x="5665788" y="2786063"/>
          <p14:tracePt t="13523" x="5657850" y="2786063"/>
          <p14:tracePt t="13532" x="5643563" y="2786063"/>
          <p14:tracePt t="13547" x="5622925" y="2779713"/>
          <p14:tracePt t="13564" x="5600700" y="2779713"/>
          <p14:tracePt t="13580" x="5572125" y="2757488"/>
          <p14:tracePt t="13597" x="5551488" y="2757488"/>
          <p14:tracePt t="13617" x="5537200" y="2751138"/>
          <p14:tracePt t="13633" x="5529263" y="2743200"/>
          <p14:tracePt t="13666" x="5522913" y="2743200"/>
          <p14:tracePt t="13685" x="5514975" y="2736850"/>
          <p14:tracePt t="13699" x="5508625" y="2728913"/>
          <p14:tracePt t="13716" x="5494338" y="2714625"/>
          <p14:tracePt t="13733" x="5472113" y="2686050"/>
          <p14:tracePt t="13749" x="5457825" y="2671763"/>
          <p14:tracePt t="13766" x="5443538" y="2671763"/>
          <p14:tracePt t="13788" x="5429250" y="2665413"/>
          <p14:tracePt t="13801" x="5422900" y="2665413"/>
          <p14:tracePt t="13817" x="5414963" y="2665413"/>
          <p14:tracePt t="13834" x="5400675" y="2657475"/>
          <p14:tracePt t="13850" x="5386388" y="2657475"/>
          <p14:tracePt t="13867" x="5380038" y="2651125"/>
          <p14:tracePt t="13884" x="5372100" y="2651125"/>
          <p14:tracePt t="13901" x="5365750" y="2643188"/>
          <p14:tracePt t="13920" x="5357813" y="2636838"/>
          <p14:tracePt t="14117" x="5351463" y="2628900"/>
          <p14:tracePt t="14162" x="5343525" y="2622550"/>
          <p14:tracePt t="14171" x="5337175" y="2622550"/>
          <p14:tracePt t="14210" x="5329238" y="2622550"/>
          <p14:tracePt t="14224" x="5322888" y="2622550"/>
          <p14:tracePt t="14232" x="5308600" y="2622550"/>
          <p14:tracePt t="14241" x="5300663" y="2622550"/>
          <p14:tracePt t="14255" x="5280025" y="2622550"/>
          <p14:tracePt t="14271" x="5214938" y="2600325"/>
          <p14:tracePt t="14288" x="5151438" y="2600325"/>
          <p14:tracePt t="14305" x="5051425" y="2600325"/>
          <p14:tracePt t="14323" x="4972050" y="2600325"/>
          <p14:tracePt t="14339" x="4900613" y="2600325"/>
          <p14:tracePt t="14356" x="4857750" y="2600325"/>
          <p14:tracePt t="14374" x="4822825" y="2608263"/>
          <p14:tracePt t="14391" x="4786313" y="2608263"/>
          <p14:tracePt t="14406" x="4743450" y="2614613"/>
          <p14:tracePt t="14425" x="4700588" y="2628900"/>
          <p14:tracePt t="14442" x="4643438" y="2636838"/>
          <p14:tracePt t="14458" x="4600575" y="2636838"/>
          <p14:tracePt t="14462" x="4551363" y="2651125"/>
          <p14:tracePt t="14476" x="4494213" y="2665413"/>
          <p14:tracePt t="14492" x="4408488" y="2693988"/>
          <p14:tracePt t="14509" x="4337050" y="2728913"/>
          <p14:tracePt t="14524" x="4294188" y="2736850"/>
          <p14:tracePt t="14541" x="4271963" y="2751138"/>
          <p14:tracePt t="14558" x="4237038" y="2765425"/>
          <p14:tracePt t="14575" x="4208463" y="2771775"/>
          <p14:tracePt t="14577" x="4200525" y="2779713"/>
          <p14:tracePt t="14592" x="4171950" y="2794000"/>
          <p14:tracePt t="14608" x="4122738" y="2822575"/>
          <p14:tracePt t="14625" x="4057650" y="2843213"/>
          <p14:tracePt t="14642" x="4008438" y="2851150"/>
          <p14:tracePt t="14659" x="3929063" y="2871788"/>
          <p14:tracePt t="14676" x="3857625" y="2894013"/>
          <p14:tracePt t="14693" x="3779838" y="2922588"/>
          <p14:tracePt t="14712" x="3729038" y="2936875"/>
          <p14:tracePt t="14729" x="3686175" y="2951163"/>
          <p14:tracePt t="14744" x="3622675" y="2971800"/>
          <p14:tracePt t="14760" x="3571875" y="2994025"/>
          <p14:tracePt t="14777" x="3514725" y="3014663"/>
          <p14:tracePt t="14781" x="3479800" y="3022600"/>
          <p14:tracePt t="14794" x="3422650" y="3051175"/>
          <p14:tracePt t="14810" x="3322638" y="3122613"/>
          <p14:tracePt t="14828" x="3251200" y="3179763"/>
          <p14:tracePt t="14845" x="3186113" y="3214688"/>
          <p14:tracePt t="14861" x="3086100" y="3257550"/>
          <p14:tracePt t="14878" x="2971800" y="3279775"/>
          <p14:tracePt t="14897" x="2900363" y="3294063"/>
          <p14:tracePt t="14913" x="2822575" y="3314700"/>
          <p14:tracePt t="14930" x="2800350" y="3314700"/>
          <p14:tracePt t="14947" x="2779713" y="3314700"/>
          <p14:tracePt t="14964" x="2771775" y="3322638"/>
          <p14:tracePt t="15088" x="2779713" y="3328988"/>
          <p14:tracePt t="15095" x="2808288" y="3343275"/>
          <p14:tracePt t="15105" x="2857500" y="3371850"/>
          <p14:tracePt t="15116" x="2943225" y="3408363"/>
          <p14:tracePt t="15132" x="2986088" y="3451225"/>
          <p14:tracePt t="15147" x="3051175" y="3529013"/>
          <p14:tracePt t="15165" x="3086100" y="3586163"/>
          <p14:tracePt t="15181" x="3122613" y="3643313"/>
          <p14:tracePt t="15198" x="3171825" y="3700463"/>
          <p14:tracePt t="15215" x="3228975" y="3800475"/>
          <p14:tracePt t="15232" x="3271838" y="3986213"/>
          <p14:tracePt t="15249" x="3271838" y="4094163"/>
          <p14:tracePt t="15266" x="3271838" y="4200525"/>
          <p14:tracePt t="15283" x="3271838" y="4279900"/>
          <p14:tracePt t="15300" x="3271838" y="4329113"/>
          <p14:tracePt t="15317" x="3251200" y="4414838"/>
          <p14:tracePt t="15333" x="3222625" y="4479925"/>
          <p14:tracePt t="15349" x="3179763" y="4508500"/>
          <p14:tracePt t="15367" x="3136900" y="4537075"/>
          <p14:tracePt t="15384" x="3100388" y="4586288"/>
          <p14:tracePt t="15400" x="3051175" y="4614863"/>
          <p14:tracePt t="15417" x="2986088" y="4643438"/>
          <p14:tracePt t="15434" x="2894013" y="4665663"/>
          <p14:tracePt t="15452" x="2779713" y="4679950"/>
          <p14:tracePt t="15468" x="2657475" y="4679950"/>
          <p14:tracePt t="15486" x="2536825" y="4657725"/>
          <p14:tracePt t="15503" x="2436813" y="4629150"/>
          <p14:tracePt t="15518" x="2308225" y="4608513"/>
          <p14:tracePt t="15535" x="2193925" y="4551363"/>
          <p14:tracePt t="15552" x="2057400" y="4494213"/>
          <p14:tracePt t="15570" x="1900238" y="4414838"/>
          <p14:tracePt t="15586" x="1785938" y="4351338"/>
          <p14:tracePt t="15603" x="1671638" y="4271963"/>
          <p14:tracePt t="15622" x="1557338" y="4194175"/>
          <p14:tracePt t="15637" x="1436688" y="4094163"/>
          <p14:tracePt t="15653" x="1414463" y="4022725"/>
          <p14:tracePt t="15670" x="1393825" y="3929063"/>
          <p14:tracePt t="15687" x="1393825" y="3786188"/>
          <p14:tracePt t="15703" x="1400175" y="3657600"/>
          <p14:tracePt t="15721" x="1443038" y="3529013"/>
          <p14:tracePt t="15737" x="1508125" y="3379788"/>
          <p14:tracePt t="15740" x="1543050" y="3314700"/>
          <p14:tracePt t="15754" x="1593850" y="3271838"/>
          <p14:tracePt t="15772" x="1708150" y="3157538"/>
          <p14:tracePt t="15788" x="1757363" y="3108325"/>
          <p14:tracePt t="15804" x="1836738" y="3071813"/>
          <p14:tracePt t="15821" x="1922463" y="3051175"/>
          <p14:tracePt t="15839" x="2057400" y="3043238"/>
          <p14:tracePt t="15855" x="2193925" y="3014663"/>
          <p14:tracePt t="15872" x="2371725" y="2979738"/>
          <p14:tracePt t="15889" x="2643188" y="2971800"/>
          <p14:tracePt t="15907" x="2757488" y="2986088"/>
          <p14:tracePt t="15923" x="2857500" y="3000375"/>
          <p14:tracePt t="15940" x="2971800" y="3000375"/>
          <p14:tracePt t="15957" x="3051175" y="3000375"/>
          <p14:tracePt t="15975" x="3122613" y="3008313"/>
          <p14:tracePt t="15992" x="3186113" y="3008313"/>
          <p14:tracePt t="16009" x="3251200" y="3036888"/>
          <p14:tracePt t="16025" x="3300413" y="3057525"/>
          <p14:tracePt t="16042" x="3371850" y="3108325"/>
          <p14:tracePt t="16061" x="3508375" y="3186113"/>
          <p14:tracePt t="16076" x="3622675" y="3251200"/>
          <p14:tracePt t="16091" x="3686175" y="3300413"/>
          <p14:tracePt t="16108" x="3794125" y="3386138"/>
          <p14:tracePt t="16125" x="3851275" y="3414713"/>
          <p14:tracePt t="16142" x="3900488" y="3471863"/>
          <p14:tracePt t="16160" x="3929063" y="3529013"/>
          <p14:tracePt t="16177" x="3951288" y="3586163"/>
          <p14:tracePt t="16194" x="3951288" y="3622675"/>
          <p14:tracePt t="16211" x="3957638" y="3657600"/>
          <p14:tracePt t="16228" x="3971925" y="3700463"/>
          <p14:tracePt t="16243" x="3994150" y="3779838"/>
          <p14:tracePt t="16261" x="3994150" y="3851275"/>
          <p14:tracePt t="16278" x="4008438" y="3965575"/>
          <p14:tracePt t="16283" x="4008438" y="3994150"/>
          <p14:tracePt t="16296" x="4022725" y="4065588"/>
          <p14:tracePt t="16312" x="4022725" y="4100513"/>
          <p14:tracePt t="16328" x="4014788" y="4157663"/>
          <p14:tracePt t="16344" x="4008438" y="4214813"/>
          <p14:tracePt t="16361" x="4000500" y="4257675"/>
          <p14:tracePt t="16379" x="3986213" y="4300538"/>
          <p14:tracePt t="16395" x="3957638" y="4365625"/>
          <p14:tracePt t="16412" x="3908425" y="4429125"/>
          <p14:tracePt t="16430" x="3871913" y="4465638"/>
          <p14:tracePt t="16447" x="3836988" y="4486275"/>
          <p14:tracePt t="16462" x="3779838" y="4522788"/>
          <p14:tracePt t="16479" x="3729038" y="4551363"/>
          <p14:tracePt t="16496" x="3694113" y="4579938"/>
          <p14:tracePt t="16516" x="3643313" y="4608513"/>
          <p14:tracePt t="16531" x="3608388" y="4629150"/>
          <p14:tracePt t="16548" x="3551238" y="4629150"/>
          <p14:tracePt t="16563" x="3457575" y="4629150"/>
          <p14:tracePt t="16580" x="3414713" y="4629150"/>
          <p14:tracePt t="16597" x="3336925" y="4637088"/>
          <p14:tracePt t="16613" x="3228975" y="4651375"/>
          <p14:tracePt t="16616" x="3165475" y="4651375"/>
          <p14:tracePt t="16630" x="3079750" y="4651375"/>
          <p14:tracePt t="16649" x="2879725" y="4651375"/>
          <p14:tracePt t="16665" x="2671763" y="4637088"/>
          <p14:tracePt t="16681" x="2471738" y="4622800"/>
          <p14:tracePt t="16699" x="2328863" y="4622800"/>
          <p14:tracePt t="16716" x="2114550" y="4579938"/>
          <p14:tracePt t="16731" x="2000250" y="4537075"/>
          <p14:tracePt t="16748" x="1914525" y="4522788"/>
          <p14:tracePt t="16765" x="1814513" y="4514850"/>
          <p14:tracePt t="16782" x="1751013" y="4494213"/>
          <p14:tracePt t="16798" x="1714500" y="4479925"/>
          <p14:tracePt t="16815" x="1685925" y="4443413"/>
          <p14:tracePt t="16834" x="1665288" y="4394200"/>
          <p14:tracePt t="16850" x="1657350" y="4337050"/>
          <p14:tracePt t="16866" x="1628775" y="4294188"/>
          <p14:tracePt t="16883" x="1614488" y="4229100"/>
          <p14:tracePt t="16900" x="1585913" y="4186238"/>
          <p14:tracePt t="16917" x="1557338" y="4157663"/>
          <p14:tracePt t="16934" x="1557338" y="4122738"/>
          <p14:tracePt t="16951" x="1550988" y="4065588"/>
          <p14:tracePt t="16967" x="1536700" y="3965575"/>
          <p14:tracePt t="16984" x="1508125" y="3871913"/>
          <p14:tracePt t="17001" x="1500188" y="3829050"/>
          <p14:tracePt t="17018" x="1500188" y="3751263"/>
          <p14:tracePt t="17037" x="1500188" y="3679825"/>
          <p14:tracePt t="17054" x="1500188" y="3622675"/>
          <p14:tracePt t="17070" x="1500188" y="3594100"/>
          <p14:tracePt t="17087" x="1522413" y="3551238"/>
          <p14:tracePt t="17104" x="1536700" y="3522663"/>
          <p14:tracePt t="17118" x="1557338" y="3486150"/>
          <p14:tracePt t="17136" x="1579563" y="3443288"/>
          <p14:tracePt t="17152" x="1600200" y="3408363"/>
          <p14:tracePt t="17169" x="1628775" y="3371850"/>
          <p14:tracePt t="17188" x="1643063" y="3365500"/>
          <p14:tracePt t="17205" x="1665288" y="3351213"/>
          <p14:tracePt t="17222" x="1700213" y="3322638"/>
          <p14:tracePt t="17240" x="1714500" y="3294063"/>
          <p14:tracePt t="17256" x="1751013" y="3251200"/>
          <p14:tracePt t="17272" x="1779588" y="3228975"/>
          <p14:tracePt t="17288" x="1828800" y="3179763"/>
          <p14:tracePt t="17304" x="1885950" y="3122613"/>
          <p14:tracePt t="17321" x="1922463" y="3086100"/>
          <p14:tracePt t="17338" x="1965325" y="3051175"/>
          <p14:tracePt t="17355" x="2000250" y="3043238"/>
          <p14:tracePt t="17372" x="2022475" y="3043238"/>
          <p14:tracePt t="17388" x="2057400" y="3028950"/>
          <p14:tracePt t="17406" x="2100263" y="3000375"/>
          <p14:tracePt t="17423" x="2157413" y="2965450"/>
          <p14:tracePt t="17440" x="2208213" y="2951163"/>
          <p14:tracePt t="17456" x="2243138" y="2951163"/>
          <p14:tracePt t="17473" x="2293938" y="2951163"/>
          <p14:tracePt t="17489" x="2322513" y="2951163"/>
          <p14:tracePt t="17506" x="2408238" y="2957513"/>
          <p14:tracePt t="17525" x="2508250" y="2979738"/>
          <p14:tracePt t="17540" x="2600325" y="3000375"/>
          <p14:tracePt t="17558" x="2736850" y="3022600"/>
          <p14:tracePt t="17574" x="2851150" y="3036888"/>
          <p14:tracePt t="17591" x="2943225" y="3057525"/>
          <p14:tracePt t="17592" x="3028950" y="3065463"/>
          <p14:tracePt t="17607" x="3151188" y="3086100"/>
          <p14:tracePt t="17624" x="3271838" y="3114675"/>
          <p14:tracePt t="17643" x="3371850" y="3136900"/>
          <p14:tracePt t="17662" x="3471863" y="3165475"/>
          <p14:tracePt t="17674" x="3514725" y="3179763"/>
          <p14:tracePt t="17692" x="3586163" y="3194050"/>
          <p14:tracePt t="17710" x="3679825" y="3214688"/>
          <p14:tracePt t="17728" x="3771900" y="3236913"/>
          <p14:tracePt t="17743" x="3836988" y="3265488"/>
          <p14:tracePt t="17759" x="3937000" y="3286125"/>
          <p14:tracePt t="17776" x="4014788" y="3314700"/>
          <p14:tracePt t="17780" x="4051300" y="3328988"/>
          <p14:tracePt t="17794" x="4079875" y="3365500"/>
          <p14:tracePt t="17810" x="4114800" y="3394075"/>
          <p14:tracePt t="17826" x="4137025" y="3414713"/>
          <p14:tracePt t="17846" x="4151313" y="3429000"/>
          <p14:tracePt t="17862" x="4157663" y="3465513"/>
          <p14:tracePt t="17879" x="4171950" y="3514725"/>
          <p14:tracePt t="17896" x="4186238" y="3608388"/>
          <p14:tracePt t="17913" x="4208463" y="3700463"/>
          <p14:tracePt t="17929" x="4222750" y="3794125"/>
          <p14:tracePt t="17946" x="4243388" y="3857625"/>
          <p14:tracePt t="17963" x="4257675" y="3937000"/>
          <p14:tracePt t="17983" x="4257675" y="4043363"/>
          <p14:tracePt t="17997" x="4257675" y="4065588"/>
          <p14:tracePt t="18012" x="4257675" y="4100513"/>
          <p14:tracePt t="18013" x="4237038" y="4122738"/>
          <p14:tracePt t="18031" x="4222750" y="4186238"/>
          <p14:tracePt t="18048" x="4200525" y="4222750"/>
          <p14:tracePt t="18064" x="4151313" y="4279900"/>
          <p14:tracePt t="18081" x="4122738" y="4308475"/>
          <p14:tracePt t="18097" x="4108450" y="4329113"/>
          <p14:tracePt t="18100" x="4086225" y="4337050"/>
          <p14:tracePt t="18115" x="4079875" y="4343400"/>
          <p14:tracePt t="18132" x="4065588" y="4351338"/>
          <p14:tracePt t="18148" x="4065588" y="4365625"/>
          <p14:tracePt t="18164" x="4051300" y="4379913"/>
          <p14:tracePt t="18181" x="4029075" y="4400550"/>
          <p14:tracePt t="18198" x="3986213" y="4414838"/>
          <p14:tracePt t="18215" x="3943350" y="4457700"/>
          <p14:tracePt t="18233" x="3900488" y="4500563"/>
          <p14:tracePt t="18250" x="3871913" y="4508500"/>
          <p14:tracePt t="18266" x="3843338" y="4522788"/>
          <p14:tracePt t="18274" x="3829050" y="4522788"/>
          <p14:tracePt t="18287" x="3814763" y="4522788"/>
          <p14:tracePt t="18300" x="3786188" y="4543425"/>
          <p14:tracePt t="18315" x="3743325" y="4551363"/>
          <p14:tracePt t="18334" x="3643313" y="4551363"/>
          <p14:tracePt t="18351" x="3571875" y="4557713"/>
          <p14:tracePt t="18368" x="3494088" y="4557713"/>
          <p14:tracePt t="18384" x="3436938" y="4557713"/>
          <p14:tracePt t="18401" x="3351213" y="4551363"/>
          <p14:tracePt t="18417" x="3271838" y="4551363"/>
          <p14:tracePt t="18433" x="3200400" y="4537075"/>
          <p14:tracePt t="18451" x="3079750" y="4522788"/>
          <p14:tracePt t="18466" x="2943225" y="4486275"/>
          <p14:tracePt t="18483" x="2857500" y="4471988"/>
          <p14:tracePt t="18500" x="2743200" y="4443413"/>
          <p14:tracePt t="18518" x="2608263" y="4408488"/>
          <p14:tracePt t="18535" x="2493963" y="4379913"/>
          <p14:tracePt t="18551" x="2336800" y="4337050"/>
          <p14:tracePt t="18568" x="2228850" y="4300538"/>
          <p14:tracePt t="18584" x="2079625" y="4265613"/>
          <p14:tracePt t="18602" x="1943100" y="4208463"/>
          <p14:tracePt t="18618" x="1822450" y="4151313"/>
          <p14:tracePt t="18635" x="1714500" y="4086225"/>
          <p14:tracePt t="18652" x="1622425" y="4043363"/>
          <p14:tracePt t="18669" x="1528763" y="3971925"/>
          <p14:tracePt t="18686" x="1493838" y="3929063"/>
          <p14:tracePt t="18703" x="1479550" y="3851275"/>
          <p14:tracePt t="18720" x="1479550" y="3765550"/>
          <p14:tracePt t="18736" x="1471613" y="3657600"/>
          <p14:tracePt t="18754" x="1471613" y="3579813"/>
          <p14:tracePt t="18770" x="1485900" y="3529013"/>
          <p14:tracePt t="18772" x="1493838" y="3514725"/>
          <p14:tracePt t="18786" x="1500188" y="3508375"/>
          <p14:tracePt t="18804" x="1565275" y="3451225"/>
          <p14:tracePt t="18821" x="1643063" y="3408363"/>
          <p14:tracePt t="18838" x="1685925" y="3365500"/>
          <p14:tracePt t="18854" x="1751013" y="3257550"/>
          <p14:tracePt t="18871" x="1851025" y="3108325"/>
          <p14:tracePt t="18888" x="1908175" y="3057525"/>
          <p14:tracePt t="18905" x="1979613" y="2986088"/>
          <p14:tracePt t="18922" x="2043113" y="2928938"/>
          <p14:tracePt t="18938" x="2171700" y="2886075"/>
          <p14:tracePt t="18955" x="2322513" y="2843213"/>
          <p14:tracePt t="18972" x="2471738" y="2814638"/>
          <p14:tracePt t="18989" x="2628900" y="2828925"/>
          <p14:tracePt t="19006" x="2779713" y="2857500"/>
          <p14:tracePt t="19022" x="2879725" y="2908300"/>
          <p14:tracePt t="19042" x="2957513" y="2943225"/>
          <p14:tracePt t="19058" x="3028950" y="2971800"/>
          <p14:tracePt t="19060" x="3079750" y="2986088"/>
          <p14:tracePt t="19073" x="3122613" y="2994025"/>
          <p14:tracePt t="19090" x="3194050" y="3022600"/>
          <p14:tracePt t="19107" x="3300413" y="3065463"/>
          <p14:tracePt t="19124" x="3365500" y="3108325"/>
          <p14:tracePt t="19141" x="3422650" y="3143250"/>
          <p14:tracePt t="19159" x="3494088" y="3214688"/>
          <p14:tracePt t="19174" x="3536950" y="3265488"/>
          <p14:tracePt t="19194" x="3614738" y="3365500"/>
          <p14:tracePt t="19212" x="3671888" y="3465513"/>
          <p14:tracePt t="19225" x="3729038" y="3551238"/>
          <p14:tracePt t="19242" x="3765550" y="3608388"/>
          <p14:tracePt t="19259" x="3800475" y="3657600"/>
          <p14:tracePt t="19276" x="3829050" y="3736975"/>
          <p14:tracePt t="19280" x="3836988" y="3771900"/>
          <p14:tracePt t="19292" x="3851275" y="3800475"/>
          <p14:tracePt t="19310" x="3886200" y="3900488"/>
          <p14:tracePt t="19326" x="3894138" y="4008438"/>
          <p14:tracePt t="19345" x="3894138" y="4122738"/>
          <p14:tracePt t="19361" x="3894138" y="4165600"/>
          <p14:tracePt t="19376" x="3879850" y="4194175"/>
          <p14:tracePt t="19393" x="3871913" y="4229100"/>
          <p14:tracePt t="19412" x="3865563" y="4251325"/>
          <p14:tracePt t="19427" x="3851275" y="4265613"/>
          <p14:tracePt t="19446" x="3836988" y="4286250"/>
          <p14:tracePt t="19462" x="3822700" y="4300538"/>
          <p14:tracePt t="19482" x="3779838" y="4443413"/>
          <p14:tracePt t="19496" x="3765550" y="4486275"/>
          <p14:tracePt t="19511" x="3736975" y="4500563"/>
          <p14:tracePt t="19513" x="3722688" y="4500563"/>
          <p14:tracePt t="19528" x="3714750" y="4514850"/>
          <p14:tracePt t="19545" x="3686175" y="4522788"/>
          <p14:tracePt t="19561" x="3665538" y="4522788"/>
          <p14:tracePt t="19579" x="3657600" y="4522788"/>
          <p14:tracePt t="19596" x="3629025" y="4522788"/>
          <p14:tracePt t="19613" x="3586163" y="4522788"/>
          <p14:tracePt t="19631" x="3508375" y="4514850"/>
          <p14:tracePt t="19647" x="3443288" y="4514850"/>
          <p14:tracePt t="19663" x="3394075" y="4514850"/>
          <p14:tracePt t="19680" x="3357563" y="4508500"/>
          <p14:tracePt t="19696" x="3322638" y="4508500"/>
          <p14:tracePt t="19714" x="3294063" y="4494213"/>
          <p14:tracePt t="19730" x="3271838" y="4494213"/>
          <p14:tracePt t="19748" x="3208338" y="4479925"/>
          <p14:tracePt t="19764" x="3186113" y="4471988"/>
          <p14:tracePt t="19781" x="3165475" y="4471988"/>
          <p14:tracePt t="19798" x="3157538" y="4457700"/>
          <p14:tracePt t="19815" x="3151188" y="4457700"/>
          <p14:tracePt t="19832" x="3136900" y="4443413"/>
          <p14:tracePt t="19848" x="3122613" y="4422775"/>
          <p14:tracePt t="19851" x="3114675" y="4414838"/>
          <p14:tracePt t="19865" x="3094038" y="4365625"/>
          <p14:tracePt t="19882" x="3043238" y="4265613"/>
          <p14:tracePt t="19899" x="2994025" y="4108450"/>
          <p14:tracePt t="19916" x="2943225" y="3979863"/>
          <p14:tracePt t="19933" x="2865438" y="3879850"/>
          <p14:tracePt t="19952" x="2822575" y="3836988"/>
          <p14:tracePt t="19968" x="2800350" y="3794125"/>
          <p14:tracePt t="19983" x="2757488" y="3757613"/>
          <p14:tracePt t="20002" x="2728913" y="3722688"/>
          <p14:tracePt t="20018" x="2708275" y="3686175"/>
          <p14:tracePt t="20035" x="2686050" y="3643313"/>
          <p14:tracePt t="20052" x="2665413" y="3586163"/>
          <p14:tracePt t="20068" x="2651125" y="3514725"/>
          <p14:tracePt t="20084" x="2643188" y="3465513"/>
          <p14:tracePt t="20101" x="2600325" y="3408363"/>
          <p14:tracePt t="20118" x="2571750" y="3351213"/>
          <p14:tracePt t="20135" x="2543175" y="3314700"/>
          <p14:tracePt t="20152" x="2528888" y="3294063"/>
          <p14:tracePt t="20168" x="2522538" y="3286125"/>
          <p14:tracePt t="20189" x="2522538" y="3279775"/>
          <p14:tracePt t="20219" x="2528888" y="3271838"/>
          <p14:tracePt t="20226" x="2536825" y="3271838"/>
          <p14:tracePt t="20243" x="2551113" y="3271838"/>
          <p14:tracePt t="20275" x="2557463" y="3271838"/>
          <p14:tracePt t="20298" x="2571750" y="3271838"/>
          <p14:tracePt t="20305" x="2571750" y="3265488"/>
          <p14:tracePt t="20311" x="2579688" y="3257550"/>
          <p14:tracePt t="20319" x="2593975" y="3257550"/>
          <p14:tracePt t="20336" x="2608263" y="3257550"/>
          <p14:tracePt t="20353" x="2614613" y="3257550"/>
          <p14:tracePt t="20371" x="2622550" y="3257550"/>
          <p14:tracePt t="20414" x="2636838" y="3257550"/>
          <p14:tracePt t="20420" x="2657475" y="3257550"/>
          <p14:tracePt t="20429" x="2671763" y="3265488"/>
          <p14:tracePt t="20438" x="2693988" y="3279775"/>
          <p14:tracePt t="20455" x="2722563" y="3286125"/>
          <p14:tracePt t="20472" x="2757488" y="3300413"/>
          <p14:tracePt t="20489" x="2765425" y="3300413"/>
          <p14:tracePt t="20529" x="2765425" y="3308350"/>
          <p14:tracePt t="20545" x="2765425" y="3314700"/>
          <p14:tracePt t="20560" x="2765425" y="3322638"/>
          <p14:tracePt t="20577" x="2771775" y="3322638"/>
          <p14:tracePt t="20586" x="2771775" y="3328988"/>
          <p14:tracePt t="21251" x="2765425" y="3328988"/>
          <p14:tracePt t="21260" x="2757488" y="3328988"/>
          <p14:tracePt t="21267" x="2751138" y="3336925"/>
          <p14:tracePt t="21282" x="2728913" y="3343275"/>
          <p14:tracePt t="21302" x="2700338" y="3357563"/>
          <p14:tracePt t="21333" x="2693988" y="3365500"/>
          <p14:tracePt t="21348" x="2679700" y="3371850"/>
          <p14:tracePt t="21364" x="2628900" y="3394075"/>
          <p14:tracePt t="21383" x="2557463" y="3408363"/>
          <p14:tracePt t="21400" x="2514600" y="3429000"/>
          <p14:tracePt t="21416" x="2479675" y="3436938"/>
          <p14:tracePt t="21432" x="2451100" y="3457575"/>
          <p14:tracePt t="21449" x="2400300" y="3486150"/>
          <p14:tracePt t="21466" x="2365375" y="3500438"/>
          <p14:tracePt t="21482" x="2336800" y="3522663"/>
          <p14:tracePt t="21499" x="2293938" y="3551238"/>
          <p14:tracePt t="21516" x="2271713" y="3579813"/>
          <p14:tracePt t="21533" x="2243138" y="3608388"/>
          <p14:tracePt t="21550" x="2228850" y="3622675"/>
          <p14:tracePt t="21567" x="2222500" y="3629025"/>
          <p14:tracePt t="21584" x="2214563" y="3643313"/>
          <p14:tracePt t="21603" x="2208213" y="3651250"/>
          <p14:tracePt t="21620" x="2200275" y="3665538"/>
          <p14:tracePt t="21636" x="2193925" y="3679825"/>
          <p14:tracePt t="21651" x="2193925" y="3686175"/>
          <p14:tracePt t="21671" x="2185988" y="3694113"/>
          <p14:tracePt t="21695" x="2185988" y="3700463"/>
          <p14:tracePt t="21803" x="2185988" y="3708400"/>
          <p14:tracePt t="21826" x="2179638" y="3708400"/>
          <p14:tracePt t="22087" x="2179638" y="3714750"/>
          <p14:tracePt t="22112" x="2185988" y="3686175"/>
          <p14:tracePt t="22117" x="2193925" y="3657600"/>
          <p14:tracePt t="22125" x="2200275" y="3614738"/>
          <p14:tracePt t="22141" x="2208213" y="3594100"/>
          <p14:tracePt t="22158" x="2222500" y="3557588"/>
          <p14:tracePt t="22174" x="2222500" y="3514725"/>
          <p14:tracePt t="22190" x="2228850" y="3471863"/>
          <p14:tracePt t="22208" x="2236788" y="3451225"/>
          <p14:tracePt t="22226" x="2251075" y="3422650"/>
          <p14:tracePt t="22242" x="2271713" y="3386138"/>
          <p14:tracePt t="22259" x="2286000" y="3343275"/>
          <p14:tracePt t="22276" x="2343150" y="3279775"/>
          <p14:tracePt t="22281" x="2365375" y="3236913"/>
          <p14:tracePt t="22291" x="2379663" y="3214688"/>
          <p14:tracePt t="22308" x="2379663" y="3194050"/>
          <p14:tracePt t="22325" x="2379663" y="3186113"/>
          <p14:tracePt t="22392" x="2386013" y="3186113"/>
          <p14:tracePt t="22399" x="2393950" y="3186113"/>
          <p14:tracePt t="22412" x="2414588" y="3186113"/>
          <p14:tracePt t="22428" x="2436813" y="3186113"/>
          <p14:tracePt t="22444" x="2486025" y="3194050"/>
          <p14:tracePt t="22460" x="2571750" y="3208338"/>
          <p14:tracePt t="22477" x="2728913" y="3214688"/>
          <p14:tracePt t="22493" x="2951163" y="3251200"/>
          <p14:tracePt t="22510" x="3057525" y="3271838"/>
          <p14:tracePt t="22527" x="3128963" y="3286125"/>
          <p14:tracePt t="22530" x="3136900" y="3286125"/>
          <p14:tracePt t="22544" x="3143250" y="3286125"/>
          <p14:tracePt t="22734" x="3128963" y="3294063"/>
          <p14:tracePt t="22741" x="3108325" y="3300413"/>
          <p14:tracePt t="22749" x="3079750" y="3308350"/>
          <p14:tracePt t="22764" x="2994025" y="3351213"/>
          <p14:tracePt t="22780" x="2871788" y="3386138"/>
          <p14:tracePt t="22797" x="2786063" y="3429000"/>
          <p14:tracePt t="22813" x="2714625" y="3457575"/>
          <p14:tracePt t="22831" x="2651125" y="3479800"/>
          <p14:tracePt t="22848" x="2608263" y="3500438"/>
          <p14:tracePt t="22864" x="2551113" y="3529013"/>
          <p14:tracePt t="22881" x="2508250" y="3586163"/>
          <p14:tracePt t="22898" x="2428875" y="3622675"/>
          <p14:tracePt t="22915" x="2379663" y="3636963"/>
          <p14:tracePt t="22932" x="2322513" y="3657600"/>
          <p14:tracePt t="22948" x="2300288" y="3665538"/>
          <p14:tracePt t="22965" x="2293938" y="3671888"/>
          <p14:tracePt t="22984" x="2286000" y="3671888"/>
          <p14:tracePt t="23007" x="2279650" y="3671888"/>
          <p14:tracePt t="23015" x="2279650" y="3679825"/>
          <p14:tracePt t="23032" x="2271713" y="3679825"/>
          <p14:tracePt t="23049" x="2251075" y="3686175"/>
          <p14:tracePt t="23068" x="2236788" y="3700463"/>
          <p14:tracePt t="23086" x="2228850" y="3700463"/>
          <p14:tracePt t="23235" x="2222500" y="3700463"/>
          <p14:tracePt t="23242" x="2222500" y="3708400"/>
          <p14:tracePt t="23321" x="2214563" y="3714750"/>
          <p14:tracePt t="23329" x="2208213" y="3722688"/>
          <p14:tracePt t="23351" x="2208213" y="3729038"/>
          <p14:tracePt t="23445" x="2200275" y="3729038"/>
          <p14:tracePt t="23553" x="2193925" y="3736975"/>
          <p14:tracePt t="24792" x="2200275" y="3736975"/>
          <p14:tracePt t="24797" x="2208213" y="3736975"/>
          <p14:tracePt t="24803" x="2236788" y="3736975"/>
          <p14:tracePt t="24818" x="2351088" y="3736975"/>
          <p14:tracePt t="24835" x="2486025" y="3743325"/>
          <p14:tracePt t="24852" x="2614613" y="3765550"/>
          <p14:tracePt t="24869" x="2628900" y="3765550"/>
          <p14:tracePt t="24886" x="2708275" y="3779838"/>
          <p14:tracePt t="24903" x="2765425" y="3779838"/>
          <p14:tracePt t="24920" x="2800350" y="3779838"/>
          <p14:tracePt t="24938" x="2822575" y="3779838"/>
          <p14:tracePt t="24957" x="2865438" y="3779838"/>
          <p14:tracePt t="24970" x="2936875" y="3771900"/>
          <p14:tracePt t="24987" x="3036888" y="3757613"/>
          <p14:tracePt t="25004" x="3179763" y="3757613"/>
          <p14:tracePt t="25021" x="3251200" y="3757613"/>
          <p14:tracePt t="25038" x="3294063" y="3757613"/>
          <p14:tracePt t="25054" x="3314700" y="3757613"/>
          <p14:tracePt t="25071" x="3322638" y="3757613"/>
          <p14:tracePt t="26071" x="3314700" y="3765550"/>
          <p14:tracePt t="26079" x="3308350" y="3771900"/>
          <p14:tracePt t="26087" x="3300413" y="3771900"/>
          <p14:tracePt t="26100" x="3271838" y="3779838"/>
          <p14:tracePt t="26116" x="3243263" y="3779838"/>
          <p14:tracePt t="26133" x="3228975" y="3779838"/>
          <p14:tracePt t="26149" x="3151188" y="3779838"/>
          <p14:tracePt t="26167" x="3071813" y="3786188"/>
          <p14:tracePt t="26184" x="2914650" y="3808413"/>
          <p14:tracePt t="26201" x="2808288" y="3822700"/>
          <p14:tracePt t="26217" x="2765425" y="3829050"/>
          <p14:tracePt t="26234" x="2722563" y="3829050"/>
          <p14:tracePt t="26251" x="2657475" y="3843338"/>
          <p14:tracePt t="26267" x="2608263" y="3843338"/>
          <p14:tracePt t="26272" x="2579688" y="3843338"/>
          <p14:tracePt t="26284" x="2557463" y="3843338"/>
          <p14:tracePt t="26302" x="2486025" y="3851275"/>
          <p14:tracePt t="26318" x="2428875" y="3851275"/>
          <p14:tracePt t="26335" x="2343150" y="3851275"/>
          <p14:tracePt t="26353" x="2279650" y="3857625"/>
          <p14:tracePt t="26369" x="2214563" y="3857625"/>
          <p14:tracePt t="26386" x="2122488" y="3857625"/>
          <p14:tracePt t="26402" x="2071688" y="3857625"/>
          <p14:tracePt t="26419" x="1985963" y="3857625"/>
          <p14:tracePt t="26436" x="1914525" y="3857625"/>
          <p14:tracePt t="26453" x="1865313" y="3857625"/>
          <p14:tracePt t="26471" x="1793875" y="3857625"/>
          <p14:tracePt t="26488" x="1722438" y="3871913"/>
          <p14:tracePt t="26504" x="1665288" y="3886200"/>
          <p14:tracePt t="26520" x="1651000" y="3886200"/>
          <p14:tracePt t="26539" x="1608138" y="3894138"/>
          <p14:tracePt t="26556" x="1585913" y="3914775"/>
          <p14:tracePt t="26573" x="1571625" y="3957638"/>
          <p14:tracePt t="26587" x="1550988" y="3979863"/>
          <p14:tracePt t="26605" x="1528763" y="4008438"/>
          <p14:tracePt t="26622" x="1514475" y="4037013"/>
          <p14:tracePt t="26638" x="1493838" y="4057650"/>
          <p14:tracePt t="26655" x="1485900" y="4065588"/>
          <p14:tracePt t="26672" x="1485900" y="4071938"/>
          <p14:tracePt t="26689" x="1485900" y="4079875"/>
          <p14:tracePt t="26706" x="1479550" y="4079875"/>
          <p14:tracePt t="26723" x="1479550" y="4086225"/>
          <p14:tracePt t="26740" x="1485900" y="4100513"/>
          <p14:tracePt t="26756" x="1508125" y="4114800"/>
          <p14:tracePt t="26773" x="1522413" y="4114800"/>
          <p14:tracePt t="26777" x="1528763" y="4122738"/>
          <p14:tracePt t="26790" x="1528763" y="4129088"/>
          <p14:tracePt t="26823" x="1528763" y="4137025"/>
          <p14:tracePt t="26898" x="1536700" y="4137025"/>
          <p14:tracePt t="26905" x="1543050" y="4151313"/>
          <p14:tracePt t="26913" x="1571625" y="4151313"/>
          <p14:tracePt t="26924" x="1614488" y="4157663"/>
          <p14:tracePt t="26942" x="1714500" y="4179888"/>
          <p14:tracePt t="26959" x="1800225" y="4222750"/>
          <p14:tracePt t="26976" x="1871663" y="4229100"/>
          <p14:tracePt t="26992" x="1922463" y="4237038"/>
          <p14:tracePt t="27009" x="1928813" y="4243388"/>
          <p14:tracePt t="27255" x="1951038" y="4251325"/>
          <p14:tracePt t="27263" x="1971675" y="4257675"/>
          <p14:tracePt t="27271" x="2008188" y="4265613"/>
          <p14:tracePt t="27280" x="2065338" y="4271963"/>
          <p14:tracePt t="27295" x="2143125" y="4271963"/>
          <p14:tracePt t="27313" x="2257425" y="4286250"/>
          <p14:tracePt t="27329" x="2314575" y="4294188"/>
          <p14:tracePt t="27346" x="2357438" y="4308475"/>
          <p14:tracePt t="27363" x="2379663" y="4308475"/>
          <p14:tracePt t="27366" x="2386013" y="4308475"/>
          <p14:tracePt t="27381" x="2408238" y="4308475"/>
          <p14:tracePt t="27398" x="2422525" y="4308475"/>
          <p14:tracePt t="27414" x="2443163" y="4308475"/>
          <p14:tracePt t="27430" x="2479675" y="4314825"/>
          <p14:tracePt t="27447" x="2551113" y="4322763"/>
          <p14:tracePt t="27464" x="2628900" y="4337050"/>
          <p14:tracePt t="27481" x="2757488" y="4365625"/>
          <p14:tracePt t="27498" x="2851150" y="4371975"/>
          <p14:tracePt t="27514" x="2922588" y="4386263"/>
          <p14:tracePt t="27531" x="2971800" y="4394200"/>
          <p14:tracePt t="27550" x="3100388" y="4443413"/>
          <p14:tracePt t="27568" x="3314700" y="4465638"/>
          <p14:tracePt t="27583" x="3500438" y="4486275"/>
          <p14:tracePt t="27598" x="3614738" y="4522788"/>
          <p14:tracePt t="27615" x="3700463" y="4537075"/>
          <p14:tracePt t="27632" x="3779838" y="4543425"/>
          <p14:tracePt t="27649" x="3808413" y="4543425"/>
          <p14:tracePt t="27666" x="3851275" y="4543425"/>
          <p14:tracePt t="27683" x="3871913" y="4543425"/>
          <p14:tracePt t="27699" x="3879850" y="4543425"/>
          <p14:tracePt t="28204" x="3871913" y="4537075"/>
          <p14:tracePt t="28211" x="3865563" y="4529138"/>
          <p14:tracePt t="28225" x="3851275" y="4522788"/>
          <p14:tracePt t="28240" x="3836988" y="4479925"/>
          <p14:tracePt t="28256" x="3808413" y="4451350"/>
          <p14:tracePt t="28273" x="3794125" y="4437063"/>
          <p14:tracePt t="28289" x="3786188" y="4437063"/>
          <p14:tracePt t="28308" x="3779838" y="4429125"/>
          <p14:tracePt t="28325" x="3771900" y="4422775"/>
          <p14:tracePt t="28388" x="3765550" y="4422775"/>
          <p14:tracePt t="28404" x="3757613" y="4414838"/>
          <p14:tracePt t="28410" x="3757613" y="4400550"/>
          <p14:tracePt t="28424" x="3743325" y="4400550"/>
          <p14:tracePt t="28441" x="3686175" y="4379913"/>
          <p14:tracePt t="28458" x="3657600" y="4357688"/>
          <p14:tracePt t="28476" x="3622675" y="4329113"/>
          <p14:tracePt t="28492" x="3543300" y="4294188"/>
          <p14:tracePt t="28508" x="3479800" y="4214813"/>
          <p14:tracePt t="28526" x="3394075" y="4094163"/>
          <p14:tracePt t="28542" x="3308350" y="3994150"/>
          <p14:tracePt t="28543" x="3286125" y="3979863"/>
          <p14:tracePt t="28559" x="3236913" y="3943350"/>
          <p14:tracePt t="28576" x="3208338" y="3922713"/>
          <p14:tracePt t="28593" x="3179763" y="3894138"/>
          <p14:tracePt t="28609" x="3151188" y="3871913"/>
          <p14:tracePt t="28626" x="3122613" y="3843338"/>
          <p14:tracePt t="28643" x="3100388" y="3808413"/>
          <p14:tracePt t="28660" x="3014663" y="3722688"/>
          <p14:tracePt t="28678" x="2965450" y="3671888"/>
          <p14:tracePt t="28695" x="2922588" y="3643313"/>
          <p14:tracePt t="28712" x="2857500" y="3608388"/>
          <p14:tracePt t="28730" x="2822575" y="3594100"/>
          <p14:tracePt t="28744" x="2814638" y="3586163"/>
          <p14:tracePt t="28762" x="2779713" y="3551238"/>
          <p14:tracePt t="28778" x="2765425" y="3500438"/>
          <p14:tracePt t="28795" x="2757488" y="3479800"/>
          <p14:tracePt t="28811" x="2751138" y="3471863"/>
          <p14:tracePt t="28828" x="2751138" y="3465513"/>
          <p14:tracePt t="28862" x="2736850" y="3457575"/>
          <p14:tracePt t="28880" x="2693988" y="3471863"/>
          <p14:tracePt t="28895" x="2643188" y="3522663"/>
          <p14:tracePt t="28913" x="2614613" y="3557588"/>
          <p14:tracePt t="28930" x="2600325" y="3571875"/>
          <p14:tracePt t="28996" x="2593975" y="3571875"/>
          <p14:tracePt t="29029" x="2593975" y="3579813"/>
          <p14:tracePt t="29037" x="2593975" y="3594100"/>
          <p14:tracePt t="29061" x="2593975" y="3600450"/>
          <p14:tracePt t="29067" x="2593975" y="3608388"/>
          <p14:tracePt t="29083" x="2622550" y="3614738"/>
          <p14:tracePt t="29101" x="2657475" y="3614738"/>
          <p14:tracePt t="29117" x="2693988" y="3622675"/>
          <p14:tracePt t="29134" x="2728913" y="3622675"/>
          <p14:tracePt t="29151" x="2757488" y="3622675"/>
          <p14:tracePt t="29168" x="2794000" y="3622675"/>
          <p14:tracePt t="29184" x="2800350" y="3614738"/>
          <p14:tracePt t="29419" x="2808288" y="3614738"/>
          <p14:tracePt t="29584" x="2814638" y="3622675"/>
          <p14:tracePt t="29593" x="2828925" y="3622675"/>
          <p14:tracePt t="29605" x="2865438" y="3629025"/>
          <p14:tracePt t="29622" x="2943225" y="3636963"/>
          <p14:tracePt t="29638" x="2986088" y="3651250"/>
          <p14:tracePt t="29655" x="3079750" y="3665538"/>
          <p14:tracePt t="29671" x="3200400" y="3686175"/>
          <p14:tracePt t="29688" x="3286125" y="3694113"/>
          <p14:tracePt t="29705" x="3400425" y="3708400"/>
          <p14:tracePt t="29722" x="3494088" y="3729038"/>
          <p14:tracePt t="29738" x="3571875" y="3751263"/>
          <p14:tracePt t="29755" x="3586163" y="3751263"/>
          <p14:tracePt t="30751" x="3594100" y="3751263"/>
          <p14:tracePt t="30842" x="3600450" y="3751263"/>
          <p14:tracePt t="30866" x="3608388" y="3751263"/>
          <p14:tracePt t="30896" x="3614738" y="3751263"/>
          <p14:tracePt t="30928" x="3622675" y="3751263"/>
          <p14:tracePt t="30944" x="3629025" y="3757613"/>
          <p14:tracePt t="30960" x="3636963" y="3757613"/>
          <p14:tracePt t="30977" x="3643313" y="3757613"/>
          <p14:tracePt t="30981" x="3657600" y="3757613"/>
          <p14:tracePt t="30990" x="3665538" y="3757613"/>
          <p14:tracePt t="31002" x="3679825" y="3757613"/>
          <p14:tracePt t="31019" x="3708400" y="3743325"/>
          <p14:tracePt t="31035" x="3743325" y="3736975"/>
          <p14:tracePt t="31052" x="3757613" y="3736975"/>
          <p14:tracePt t="31070" x="3779838" y="3729038"/>
          <p14:tracePt t="31086" x="3786188" y="3722688"/>
          <p14:tracePt t="31104" x="3786188" y="3714750"/>
          <p14:tracePt t="31120" x="3800475" y="3714750"/>
          <p14:tracePt t="31137" x="3800475" y="3700463"/>
          <p14:tracePt t="31154" x="3808413" y="3700463"/>
          <p14:tracePt t="31173" x="3808413" y="3694113"/>
          <p14:tracePt t="31188" x="3822700" y="3686175"/>
          <p14:tracePt t="31204" x="3836988" y="3671888"/>
          <p14:tracePt t="31222" x="3857625" y="3643313"/>
          <p14:tracePt t="31240" x="3865563" y="3636963"/>
          <p14:tracePt t="31273" x="3865563" y="3629025"/>
          <p14:tracePt t="31290" x="3871913" y="3622675"/>
          <p14:tracePt t="31305" x="3871913" y="3614738"/>
          <p14:tracePt t="31323" x="3879850" y="3600450"/>
          <p14:tracePt t="31339" x="3894138" y="3594100"/>
          <p14:tracePt t="31356" x="3908425" y="3571875"/>
          <p14:tracePt t="31373" x="3922713" y="3565525"/>
          <p14:tracePt t="31390" x="3929063" y="3551238"/>
          <p14:tracePt t="31408" x="3943350" y="3479800"/>
          <p14:tracePt t="31425" x="3971925" y="3357563"/>
          <p14:tracePt t="31428" x="3979863" y="3336925"/>
          <p14:tracePt t="31441" x="3994150" y="3314700"/>
          <p14:tracePt t="31458" x="3994150" y="3271838"/>
          <p14:tracePt t="31474" x="4000500" y="3265488"/>
          <p14:tracePt t="31490" x="4000500" y="3251200"/>
          <p14:tracePt t="31509" x="4008438" y="3243263"/>
          <p14:tracePt t="31526" x="4022725" y="3214688"/>
          <p14:tracePt t="31543" x="4037013" y="3194050"/>
          <p14:tracePt t="31545" x="4037013" y="3171825"/>
          <p14:tracePt t="31559" x="4043363" y="3157538"/>
          <p14:tracePt t="31574" x="4043363" y="3136900"/>
          <p14:tracePt t="31592" x="4051300" y="3122613"/>
          <p14:tracePt t="31609" x="4051300" y="3114675"/>
          <p14:tracePt t="31626" x="4051300" y="3108325"/>
          <p14:tracePt t="31873" x="4051300" y="3100388"/>
          <p14:tracePt t="31896" x="4043363" y="3100388"/>
          <p14:tracePt t="31903" x="4043363" y="3094038"/>
          <p14:tracePt t="31912" x="4037013" y="3094038"/>
          <p14:tracePt t="31929" x="4022725" y="3094038"/>
          <p14:tracePt t="31947" x="4008438" y="3086100"/>
          <p14:tracePt t="31964" x="3979863" y="3079750"/>
          <p14:tracePt t="31981" x="3957638" y="3079750"/>
          <p14:tracePt t="31998" x="3922713" y="3079750"/>
          <p14:tracePt t="32014" x="3894138" y="3071813"/>
          <p14:tracePt t="32029" x="3857625" y="3057525"/>
          <p14:tracePt t="32048" x="3822700" y="3057525"/>
          <p14:tracePt t="32069" x="3757613" y="3043238"/>
          <p14:tracePt t="32081" x="3714750" y="3043238"/>
          <p14:tracePt t="32098" x="3679825" y="3036888"/>
          <p14:tracePt t="32114" x="3665538" y="3036888"/>
          <p14:tracePt t="32131" x="3657600" y="3036888"/>
          <p14:tracePt t="32148" x="3651250" y="3036888"/>
          <p14:tracePt t="32182" x="3651250" y="3028950"/>
          <p14:tracePt t="32199" x="3636963" y="3028950"/>
          <p14:tracePt t="32219" x="3608388" y="3028950"/>
          <p14:tracePt t="32234" x="3579813" y="3028950"/>
          <p14:tracePt t="32250" x="3557588" y="3022600"/>
          <p14:tracePt t="32268" x="3514725" y="3022600"/>
          <p14:tracePt t="32275" x="3508375" y="3022600"/>
          <p14:tracePt t="32282" x="3494088" y="3022600"/>
          <p14:tracePt t="32299" x="3486150" y="3022600"/>
          <p14:tracePt t="32316" x="3471863" y="3022600"/>
          <p14:tracePt t="32333" x="3451225" y="3022600"/>
          <p14:tracePt t="32350" x="3443288" y="3022600"/>
          <p14:tracePt t="32368" x="3429000" y="3022600"/>
          <p14:tracePt t="32385" x="3408363" y="3022600"/>
          <p14:tracePt t="32403" x="3379788" y="3022600"/>
          <p14:tracePt t="32429" x="3371850" y="3022600"/>
          <p14:tracePt t="32438" x="3365500" y="3028950"/>
          <p14:tracePt t="32452" x="3357563" y="3028950"/>
          <p14:tracePt t="32470" x="3336925" y="3028950"/>
          <p14:tracePt t="32484" x="3328988" y="3036888"/>
          <p14:tracePt t="32501" x="3314700" y="3036888"/>
          <p14:tracePt t="32518" x="3300413" y="3036888"/>
          <p14:tracePt t="32535" x="3294063" y="3036888"/>
          <p14:tracePt t="32553" x="3279775" y="3036888"/>
          <p14:tracePt t="32569" x="3257550" y="3036888"/>
          <p14:tracePt t="32587" x="3251200" y="3036888"/>
          <p14:tracePt t="32604" x="3236913" y="3036888"/>
          <p14:tracePt t="32619" x="3200400" y="3043238"/>
          <p14:tracePt t="32621" x="3179763" y="3051175"/>
          <p14:tracePt t="32636" x="3157538" y="3057525"/>
          <p14:tracePt t="32653" x="3136900" y="3065463"/>
          <p14:tracePt t="32670" x="3122613" y="3071813"/>
          <p14:tracePt t="32687" x="3108325" y="3071813"/>
          <p14:tracePt t="32704" x="3100388" y="3071813"/>
          <p14:tracePt t="32722" x="3086100" y="3079750"/>
          <p14:tracePt t="32738" x="3079750" y="3079750"/>
          <p14:tracePt t="32755" x="3071813" y="3086100"/>
          <p14:tracePt t="32788" x="3057525" y="3094038"/>
          <p14:tracePt t="32822" x="3051175" y="3094038"/>
          <p14:tracePt t="32838" x="3043238" y="3094038"/>
          <p14:tracePt t="32856" x="3028950" y="3100388"/>
          <p14:tracePt t="32872" x="3014663" y="3100388"/>
          <p14:tracePt t="32937" x="3008313" y="3100388"/>
          <p14:tracePt t="32945" x="3008313" y="3108325"/>
          <p14:tracePt t="32968" x="3000375" y="3108325"/>
          <p14:tracePt t="32974" x="2994025" y="3108325"/>
          <p14:tracePt t="32990" x="2986088" y="3108325"/>
          <p14:tracePt t="33007" x="2979738" y="3108325"/>
          <p14:tracePt t="33024" x="2971800" y="3114675"/>
          <p14:tracePt t="33060" x="2957513" y="3114675"/>
          <p14:tracePt t="33075" x="2951163" y="3114675"/>
          <p14:tracePt t="33091" x="2943225" y="3122613"/>
          <p14:tracePt t="33359" x="2936875" y="3122613"/>
          <p14:tracePt t="33389" x="2928938" y="3122613"/>
          <p14:tracePt t="33396" x="2922588" y="3122613"/>
          <p14:tracePt t="33403" x="2914650" y="3122613"/>
          <p14:tracePt t="33421" x="2908300" y="3122613"/>
          <p14:tracePt t="33437" x="2894013" y="3122613"/>
          <p14:tracePt t="33452" x="2894013" y="3114675"/>
          <p14:tracePt t="33462" x="2886075" y="3114675"/>
          <p14:tracePt t="33479" x="2851150" y="3108325"/>
          <p14:tracePt t="33495" x="2800350" y="3086100"/>
          <p14:tracePt t="33512" x="2765425" y="3065463"/>
          <p14:tracePt t="33529" x="2728913" y="3036888"/>
          <p14:tracePt t="33546" x="2700338" y="3022600"/>
          <p14:tracePt t="33563" x="2700338" y="3000375"/>
          <p14:tracePt t="33580" x="2679700" y="2979738"/>
          <p14:tracePt t="33597" x="2657475" y="2928938"/>
          <p14:tracePt t="33614" x="2643188" y="2908300"/>
          <p14:tracePt t="33631" x="2628900" y="2900363"/>
          <p14:tracePt t="33648" x="2614613" y="2879725"/>
          <p14:tracePt t="33665" x="2608263" y="2865438"/>
          <p14:tracePt t="33682" x="2608263" y="2843213"/>
          <p14:tracePt t="33699" x="2600325" y="2822575"/>
          <p14:tracePt t="33714" x="2600325" y="2814638"/>
          <p14:tracePt t="33731" x="2600325" y="2808288"/>
          <p14:tracePt t="33749" x="2608263" y="2808288"/>
          <p14:tracePt t="33856" x="2614613" y="2814638"/>
          <p14:tracePt t="33864" x="2614613" y="2836863"/>
          <p14:tracePt t="33872" x="2614613" y="2857500"/>
          <p14:tracePt t="33883" x="2622550" y="2871788"/>
          <p14:tracePt t="33900" x="2651125" y="2908300"/>
          <p14:tracePt t="33917" x="2671763" y="2936875"/>
          <p14:tracePt t="33918" x="2679700" y="2943225"/>
          <p14:tracePt t="33935" x="2679700" y="2965450"/>
          <p14:tracePt t="33952" x="2693988" y="2979738"/>
          <p14:tracePt t="33969" x="2708275" y="3000375"/>
          <p14:tracePt t="33984" x="2714625" y="3014663"/>
          <p14:tracePt t="34004" x="2722563" y="3022600"/>
          <p14:tracePt t="34025" x="2722563" y="3028950"/>
          <p14:tracePt t="34040" x="2722563" y="3036888"/>
          <p14:tracePt t="34053" x="2722563" y="3043238"/>
          <p14:tracePt t="34084" x="2722563" y="3051175"/>
          <p14:tracePt t="34107" x="2728913" y="3051175"/>
          <p14:tracePt t="34115" x="2728913" y="3057525"/>
          <p14:tracePt t="34123" x="2736850" y="3065463"/>
          <p14:tracePt t="34135" x="2743200" y="3071813"/>
          <p14:tracePt t="34153" x="2765425" y="3086100"/>
          <p14:tracePt t="34169" x="2794000" y="3108325"/>
          <p14:tracePt t="34187" x="2808288" y="3136900"/>
          <p14:tracePt t="34203" x="2822575" y="3165475"/>
          <p14:tracePt t="34222" x="2822575" y="3171825"/>
          <p14:tracePt t="34238" x="2822575" y="3179763"/>
          <p14:tracePt t="34290" x="2822575" y="3194050"/>
          <p14:tracePt t="34297" x="2822575" y="3208338"/>
          <p14:tracePt t="34310" x="2822575" y="3222625"/>
          <p14:tracePt t="34321" x="2822575" y="3236913"/>
          <p14:tracePt t="34343" x="2822575" y="3243263"/>
          <p14:tracePt t="34483" x="2814638" y="3243263"/>
          <p14:tracePt t="34493" x="2808288" y="3243263"/>
          <p14:tracePt t="34499" x="2800350" y="3243263"/>
          <p14:tracePt t="34525" x="2794000" y="3243263"/>
          <p14:tracePt t="34532" x="2786063" y="3243263"/>
          <p14:tracePt t="34554" x="2779713" y="3243263"/>
          <p14:tracePt t="34647" x="2771775" y="3243263"/>
          <p14:tracePt t="34653" x="2765425" y="3243263"/>
          <p14:tracePt t="34662" x="2757488" y="3243263"/>
          <p14:tracePt t="34675" x="2743200" y="3243263"/>
          <p14:tracePt t="34694" x="2736850" y="3243263"/>
          <p14:tracePt t="35195" x="2743200" y="3243263"/>
          <p14:tracePt t="35203" x="2751138" y="3243263"/>
          <p14:tracePt t="35216" x="2757488" y="3243263"/>
          <p14:tracePt t="35234" x="2765425" y="3243263"/>
          <p14:tracePt t="35250" x="2771775" y="3243263"/>
          <p14:tracePt t="35274" x="2779713" y="3243263"/>
          <p14:tracePt t="35288" x="2786063" y="3236913"/>
          <p14:tracePt t="35304" x="2794000" y="3236913"/>
          <p14:tracePt t="35903" x="2794000" y="3228975"/>
          <p14:tracePt t="35911" x="2794000" y="3222625"/>
          <p14:tracePt t="44052" x="2794000" y="3214688"/>
          <p14:tracePt t="44061" x="2800350" y="3214688"/>
          <p14:tracePt t="44076" x="2808288" y="3214688"/>
          <p14:tracePt t="44082" x="2822575" y="3208338"/>
          <p14:tracePt t="44094" x="2828925" y="3200400"/>
          <p14:tracePt t="44110" x="2871788" y="3179763"/>
          <p14:tracePt t="44127" x="2928938" y="3165475"/>
          <p14:tracePt t="44143" x="3086100" y="3122613"/>
          <p14:tracePt t="44160" x="3179763" y="3094038"/>
          <p14:tracePt t="44178" x="3243263" y="3065463"/>
          <p14:tracePt t="44196" x="3271838" y="3051175"/>
          <p14:tracePt t="44214" x="3308350" y="3028950"/>
          <p14:tracePt t="44230" x="3343275" y="2986088"/>
          <p14:tracePt t="44246" x="3386138" y="2957513"/>
          <p14:tracePt t="44263" x="3457575" y="2922588"/>
          <p14:tracePt t="44278" x="3579813" y="2865438"/>
          <p14:tracePt t="44295" x="3671888" y="2828925"/>
          <p14:tracePt t="44314" x="3757613" y="2800350"/>
          <p14:tracePt t="44331" x="3829050" y="2779713"/>
          <p14:tracePt t="44348" x="3851275" y="2765425"/>
          <p14:tracePt t="44364" x="3857625" y="2757488"/>
          <p14:tracePt t="44383" x="3879850" y="2743200"/>
          <p14:tracePt t="44398" x="3900488" y="2714625"/>
          <p14:tracePt t="44413" x="3937000" y="2693988"/>
          <p14:tracePt t="44432" x="4022725" y="2643188"/>
          <p14:tracePt t="44449" x="4079875" y="2614613"/>
          <p14:tracePt t="44465" x="4108450" y="2600325"/>
          <p14:tracePt t="44482" x="4122738" y="2586038"/>
          <p14:tracePt t="44499" x="4122738" y="2579688"/>
          <p14:tracePt t="44518" x="4129088" y="2571750"/>
          <p14:tracePt t="44534" x="4137025" y="2557463"/>
          <p14:tracePt t="44550" x="4157663" y="2543175"/>
          <p14:tracePt t="44566" x="4171950" y="2536825"/>
          <p14:tracePt t="44583" x="4214813" y="2536825"/>
          <p14:tracePt t="44600" x="4251325" y="2522538"/>
          <p14:tracePt t="44617" x="4300538" y="2508250"/>
          <p14:tracePt t="44632" x="4337050" y="2500313"/>
          <p14:tracePt t="44649" x="4371975" y="2500313"/>
          <p14:tracePt t="44670" x="4408488" y="2486025"/>
          <p14:tracePt t="44683" x="4422775" y="2486025"/>
          <p14:tracePt t="44699" x="4443413" y="2486025"/>
          <p14:tracePt t="44717" x="4457700" y="2486025"/>
          <p14:tracePt t="44733" x="4500563" y="2479675"/>
          <p14:tracePt t="44750" x="4557713" y="2471738"/>
          <p14:tracePt t="44767" x="4629150" y="2465388"/>
          <p14:tracePt t="44784" x="4643438" y="2465388"/>
          <p14:tracePt t="44801" x="4651375" y="2465388"/>
          <p14:tracePt t="44864" x="4657725" y="2465388"/>
          <p14:tracePt t="44880" x="4657725" y="2457450"/>
          <p14:tracePt t="44888" x="4672013" y="2451100"/>
          <p14:tracePt t="44895" x="4686300" y="2451100"/>
          <p14:tracePt t="44904" x="4700588" y="2451100"/>
          <p14:tracePt t="44919" x="4722813" y="2443163"/>
          <p14:tracePt t="44936" x="4729163" y="2443163"/>
          <p14:tracePt t="44953" x="4737100" y="2443163"/>
          <p14:tracePt t="44970" x="4743450" y="2443163"/>
          <p14:tracePt t="44989" x="4751388" y="2443163"/>
          <p14:tracePt t="45003" x="4765675" y="2443163"/>
          <p14:tracePt t="45020" x="4794250" y="2443163"/>
          <p14:tracePt t="45037" x="4822825" y="2436813"/>
          <p14:tracePt t="45054" x="4837113" y="2436813"/>
          <p14:tracePt t="45070" x="4851400" y="2436813"/>
          <p14:tracePt t="47709" x="4843463" y="2436813"/>
          <p14:tracePt t="47762" x="4843463" y="2443163"/>
          <p14:tracePt t="47871" x="4837113" y="2443163"/>
          <p14:tracePt t="47959" x="4829175" y="2443163"/>
          <p14:tracePt t="48815" x="4814888" y="2443163"/>
          <p14:tracePt t="48822" x="4808538" y="2451100"/>
          <p14:tracePt t="48831" x="4800600" y="2451100"/>
          <p14:tracePt t="48844" x="4786313" y="2457450"/>
          <p14:tracePt t="48861" x="4751388" y="2465388"/>
          <p14:tracePt t="48878" x="4729163" y="2471738"/>
          <p14:tracePt t="48895" x="4714875" y="2471738"/>
          <p14:tracePt t="48912" x="4651375" y="2486025"/>
          <p14:tracePt t="48930" x="4579938" y="2508250"/>
          <p14:tracePt t="48948" x="4465638" y="2536825"/>
          <p14:tracePt t="48964" x="4422775" y="2557463"/>
          <p14:tracePt t="48981" x="4394200" y="2565400"/>
          <p14:tracePt t="48997" x="4386263" y="2571750"/>
          <p14:tracePt t="49037" x="4379913" y="2571750"/>
          <p14:tracePt t="49073" x="4371975" y="2571750"/>
          <p14:tracePt t="49082" x="4365625" y="2571750"/>
          <p14:tracePt t="49089" x="4357688" y="2571750"/>
          <p14:tracePt t="49105" x="4351338" y="2571750"/>
          <p14:tracePt t="49182" x="4351338" y="2557463"/>
          <p14:tracePt t="49190" x="4351338" y="2551113"/>
          <p14:tracePt t="49198" x="4351338" y="2536825"/>
          <p14:tracePt t="49215" x="4351338" y="2522538"/>
          <p14:tracePt t="49234" x="4351338" y="2514600"/>
          <p14:tracePt t="49265" x="4351338" y="2508250"/>
          <p14:tracePt t="49284" x="4351338" y="2493963"/>
          <p14:tracePt t="49320" x="4351338" y="2486025"/>
          <p14:tracePt t="49339" x="4357688" y="2479675"/>
          <p14:tracePt t="49350" x="4365625" y="2471738"/>
          <p14:tracePt t="49383" x="4371975" y="2471738"/>
          <p14:tracePt t="50646" x="4379913" y="2471738"/>
          <p14:tracePt t="50653" x="4379913" y="2465388"/>
          <p14:tracePt t="50666" x="4386263" y="2465388"/>
          <p14:tracePt t="50681" x="4386263" y="2457450"/>
          <p14:tracePt t="50699" x="4408488" y="2436813"/>
          <p14:tracePt t="50714" x="4429125" y="2428875"/>
          <p14:tracePt t="50731" x="4457700" y="2422525"/>
          <p14:tracePt t="50750" x="4508500" y="2408238"/>
          <p14:tracePt t="50767" x="4551363" y="2408238"/>
          <p14:tracePt t="50773" x="4572000" y="2408238"/>
          <p14:tracePt t="50783" x="4594225" y="2400300"/>
          <p14:tracePt t="50799" x="4600575" y="2400300"/>
          <p14:tracePt t="51173" x="4608513" y="2400300"/>
          <p14:tracePt t="51559" x="4600575" y="2400300"/>
          <p14:tracePt t="51627" x="4594225" y="2400300"/>
          <p14:tracePt t="51661" x="4586288" y="2400300"/>
          <p14:tracePt t="51736" x="4579938" y="2400300"/>
          <p14:tracePt t="51771" x="4572000" y="2400300"/>
          <p14:tracePt t="51798" x="4565650" y="2400300"/>
          <p14:tracePt t="51815" x="4557713" y="2400300"/>
          <p14:tracePt t="51839" x="4551363" y="2400300"/>
          <p14:tracePt t="51870" x="4543425" y="2400300"/>
          <p14:tracePt t="51893" x="4537075" y="2400300"/>
          <p14:tracePt t="51916" x="4529138" y="2400300"/>
          <p14:tracePt t="51932" x="4522788" y="2400300"/>
          <p14:tracePt t="52011" x="4514850" y="2400300"/>
          <p14:tracePt t="52183" x="4508500" y="2400300"/>
          <p14:tracePt t="52229" x="4500563" y="2400300"/>
          <p14:tracePt t="53013" x="4494213" y="2400300"/>
          <p14:tracePt t="53060" x="4486275" y="2400300"/>
          <p14:tracePt t="53991" x="4479925" y="2400300"/>
          <p14:tracePt t="54028" x="4471988" y="2400300"/>
          <p14:tracePt t="54037" x="4465638" y="2400300"/>
          <p14:tracePt t="54041" x="4457700" y="2400300"/>
          <p14:tracePt t="54050" x="4443413" y="2400300"/>
          <p14:tracePt t="54067" x="4422775" y="2400300"/>
          <p14:tracePt t="54084" x="4408488" y="2400300"/>
          <p14:tracePt t="54129" x="4400550" y="2400300"/>
          <p14:tracePt t="54175" x="4394200" y="2400300"/>
          <p14:tracePt t="54191" x="4371975" y="2400300"/>
          <p14:tracePt t="54197" x="4365625" y="2400300"/>
          <p14:tracePt t="54212" x="4357688" y="2400300"/>
          <p14:tracePt t="54221" x="4343400" y="2400300"/>
          <p14:tracePt t="54239" x="4337050" y="2400300"/>
          <p14:tracePt t="54256" x="4322763" y="2400300"/>
          <p14:tracePt t="54270" x="4322763" y="2408238"/>
          <p14:tracePt t="54286" x="4314825" y="2408238"/>
          <p14:tracePt t="54303" x="4308475" y="2408238"/>
          <p14:tracePt t="54321" x="4300538" y="2414588"/>
          <p14:tracePt t="54338" x="4279900" y="2422525"/>
          <p14:tracePt t="54355" x="4251325" y="2436813"/>
          <p14:tracePt t="54372" x="4200525" y="2465388"/>
          <p14:tracePt t="54387" x="4129088" y="2508250"/>
          <p14:tracePt t="54404" x="4037013" y="2522538"/>
          <p14:tracePt t="54421" x="3986213" y="2536825"/>
          <p14:tracePt t="54438" x="3929063" y="2543175"/>
          <p14:tracePt t="54440" x="3908425" y="2551113"/>
          <p14:tracePt t="54455" x="3879850" y="2557463"/>
          <p14:tracePt t="54474" x="3822700" y="2565400"/>
          <p14:tracePt t="54490" x="3771900" y="2579688"/>
          <p14:tracePt t="54507" x="3671888" y="2600325"/>
          <p14:tracePt t="54522" x="3579813" y="2628900"/>
          <p14:tracePt t="54524" x="3514725" y="2636838"/>
          <p14:tracePt t="54540" x="3394075" y="2671763"/>
          <p14:tracePt t="54556" x="3279775" y="2714625"/>
          <p14:tracePt t="54574" x="3157538" y="2743200"/>
          <p14:tracePt t="54591" x="3022600" y="2765425"/>
          <p14:tracePt t="54607" x="2922588" y="2794000"/>
          <p14:tracePt t="54623" x="2843213" y="2808288"/>
          <p14:tracePt t="54640" x="2765425" y="2851150"/>
          <p14:tracePt t="54657" x="2628900" y="2922588"/>
          <p14:tracePt t="54674" x="2557463" y="2994025"/>
          <p14:tracePt t="54691" x="2500313" y="3043238"/>
          <p14:tracePt t="54709" x="2471738" y="3071813"/>
          <p14:tracePt t="54726" x="2443163" y="3122613"/>
          <p14:tracePt t="54741" x="2400300" y="3151188"/>
          <p14:tracePt t="54758" x="2357438" y="3200400"/>
          <p14:tracePt t="54776" x="2271713" y="3271838"/>
          <p14:tracePt t="54793" x="2236788" y="3314700"/>
          <p14:tracePt t="54808" x="2214563" y="3365500"/>
          <p14:tracePt t="54825" x="2208213" y="3422650"/>
          <p14:tracePt t="54842" x="2193925" y="3486150"/>
          <p14:tracePt t="54860" x="2193925" y="3514725"/>
          <p14:tracePt t="54878" x="2193925" y="3551238"/>
          <p14:tracePt t="54894" x="2193925" y="3557588"/>
          <p14:tracePt t="54911" x="2193925" y="3586163"/>
          <p14:tracePt t="54928" x="2193925" y="3608388"/>
          <p14:tracePt t="54946" x="2193925" y="3643313"/>
          <p14:tracePt t="54961" x="2200275" y="3671888"/>
          <p14:tracePt t="54977" x="2208213" y="3700463"/>
          <p14:tracePt t="54994" x="2214563" y="3743325"/>
          <p14:tracePt t="55011" x="2236788" y="3786188"/>
          <p14:tracePt t="55027" x="2243138" y="3800475"/>
          <p14:tracePt t="55333" x="2243138" y="3794125"/>
          <p14:tracePt t="55341" x="2243138" y="3786188"/>
          <p14:tracePt t="55352" x="2236788" y="3771900"/>
          <p14:tracePt t="55383" x="2228850" y="3771900"/>
          <p14:tracePt t="55440" x="2222500" y="3765550"/>
          <p14:tracePt t="55520" x="2222500" y="3757613"/>
          <p14:tracePt t="55639" x="2222500" y="3751263"/>
          <p14:tracePt t="55823" x="2214563" y="3751263"/>
          <p14:tracePt t="55848" x="2208213" y="3751263"/>
          <p14:tracePt t="55852" x="2200275" y="3751263"/>
          <p14:tracePt t="55951" x="2200275" y="3743325"/>
          <p14:tracePt t="56013" x="2193925" y="3743325"/>
          <p14:tracePt t="56427" x="2208213" y="3743325"/>
          <p14:tracePt t="56435" x="2236788" y="3743325"/>
          <p14:tracePt t="56442" x="2271713" y="3743325"/>
          <p14:tracePt t="56460" x="2379663" y="3743325"/>
          <p14:tracePt t="56477" x="2508250" y="3743325"/>
          <p14:tracePt t="56495" x="2557463" y="3743325"/>
          <p14:tracePt t="56513" x="2579688" y="3743325"/>
          <p14:tracePt t="56529" x="2593975" y="3743325"/>
          <p14:tracePt t="56546" x="2622550" y="3729038"/>
          <p14:tracePt t="56563" x="2671763" y="3729038"/>
          <p14:tracePt t="56567" x="2708275" y="3729038"/>
          <p14:tracePt t="56582" x="2822575" y="3714750"/>
          <p14:tracePt t="56596" x="2914650" y="3714750"/>
          <p14:tracePt t="56612" x="3014663" y="3714750"/>
          <p14:tracePt t="56631" x="3079750" y="3714750"/>
          <p14:tracePt t="56647" x="3136900" y="3714750"/>
          <p14:tracePt t="56662" x="3157538" y="3714750"/>
          <p14:tracePt t="56679" x="3165475" y="3714750"/>
          <p14:tracePt t="56699" x="3171825" y="3714750"/>
          <p14:tracePt t="56733" x="3186113" y="3714750"/>
          <p14:tracePt t="56741" x="3208338" y="3714750"/>
          <p14:tracePt t="56746" x="3236913" y="3714750"/>
          <p14:tracePt t="56763" x="3279775" y="3714750"/>
          <p14:tracePt t="56781" x="3294063" y="3714750"/>
          <p14:tracePt t="56785" x="3300413" y="3714750"/>
          <p14:tracePt t="58396" x="3300413" y="3722688"/>
          <p14:tracePt t="58401" x="3300413" y="3729038"/>
          <p14:tracePt t="58418" x="3294063" y="3736975"/>
          <p14:tracePt t="58431" x="3294063" y="3751263"/>
          <p14:tracePt t="58448" x="3294063" y="3757613"/>
          <p14:tracePt t="58473" x="3286125" y="3757613"/>
          <p14:tracePt t="58487" x="3286125" y="3765550"/>
          <p14:tracePt t="58498" x="3286125" y="3771900"/>
          <p14:tracePt t="58542" x="3279775" y="3771900"/>
          <p14:tracePt t="58575" x="3279775" y="3779838"/>
          <p14:tracePt t="58685" x="3279775" y="3786188"/>
          <p14:tracePt t="59590" x="3286125" y="3786188"/>
          <p14:tracePt t="59615" x="3294063" y="3786188"/>
          <p14:tracePt t="59631" x="3300413" y="3786188"/>
          <p14:tracePt t="59652" x="3308350" y="3786188"/>
          <p14:tracePt t="59666" x="3314700" y="3786188"/>
          <p14:tracePt t="59673" x="3322638" y="3786188"/>
          <p14:tracePt t="59682" x="3322638" y="3779838"/>
          <p14:tracePt t="59694" x="3328988" y="3779838"/>
          <p14:tracePt t="59714" x="3351213" y="3771900"/>
          <p14:tracePt t="59729" x="3365500" y="3771900"/>
          <p14:tracePt t="59745" x="3386138" y="3757613"/>
          <p14:tracePt t="59762" x="3422650" y="3751263"/>
          <p14:tracePt t="59779" x="3451225" y="3736975"/>
          <p14:tracePt t="59783" x="3465513" y="3722688"/>
          <p14:tracePt t="59795" x="3486150" y="3722688"/>
          <p14:tracePt t="59813" x="3508375" y="3700463"/>
          <p14:tracePt t="59830" x="3514725" y="3694113"/>
          <p14:tracePt t="59847" x="3529013" y="3686175"/>
          <p14:tracePt t="59880" x="3529013" y="3679825"/>
          <p14:tracePt t="60174" x="3522663" y="3671888"/>
          <p14:tracePt t="60182" x="3514725" y="3671888"/>
          <p14:tracePt t="60206" x="3508375" y="3671888"/>
          <p14:tracePt t="60213" x="3500438" y="3671888"/>
          <p14:tracePt t="60230" x="3494088" y="3671888"/>
          <p14:tracePt t="60238" x="3471863" y="3671888"/>
          <p14:tracePt t="60254" x="3457575" y="3671888"/>
          <p14:tracePt t="60268" x="3429000" y="3671888"/>
          <p14:tracePt t="60284" x="3386138" y="3671888"/>
          <p14:tracePt t="60302" x="3365500" y="3686175"/>
          <p14:tracePt t="60318" x="3336925" y="3686175"/>
          <p14:tracePt t="60335" x="3328988" y="3686175"/>
          <p14:tracePt t="60352" x="3328988" y="3694113"/>
          <p14:tracePt t="60506" x="3343275" y="3694113"/>
          <p14:tracePt t="60509" x="3357563" y="3694113"/>
          <p14:tracePt t="60520" x="3379788" y="3694113"/>
          <p14:tracePt t="60538" x="3429000" y="3694113"/>
          <p14:tracePt t="60554" x="3451225" y="3679825"/>
          <p14:tracePt t="60571" x="3594100" y="3451225"/>
          <p14:tracePt t="60588" x="3714750" y="3351213"/>
          <p14:tracePt t="60605" x="3857625" y="3294063"/>
          <p14:tracePt t="60622" x="3965575" y="3251200"/>
          <p14:tracePt t="60639" x="4114800" y="3222625"/>
          <p14:tracePt t="60656" x="4371975" y="3136900"/>
          <p14:tracePt t="60674" x="4479925" y="3108325"/>
          <p14:tracePt t="60691" x="4579938" y="3079750"/>
          <p14:tracePt t="60707" x="4700588" y="3043238"/>
          <p14:tracePt t="60724" x="4808538" y="3000375"/>
          <p14:tracePt t="60741" x="4937125" y="2928938"/>
          <p14:tracePt t="60756" x="4972050" y="2900363"/>
          <p14:tracePt t="60774" x="5057775" y="2822575"/>
          <p14:tracePt t="60789" x="5094288" y="2794000"/>
          <p14:tracePt t="60806" x="5108575" y="2779713"/>
          <p14:tracePt t="60823" x="5129213" y="2771775"/>
          <p14:tracePt t="60841" x="5151438" y="2771775"/>
          <p14:tracePt t="60857" x="5165725" y="2751138"/>
          <p14:tracePt t="60876" x="5208588" y="2743200"/>
          <p14:tracePt t="60891" x="5229225" y="2743200"/>
          <p14:tracePt t="60908" x="5237163" y="2743200"/>
          <p14:tracePt t="60926" x="5251450" y="2743200"/>
          <p14:tracePt t="60943" x="5257800" y="2743200"/>
          <p14:tracePt t="60960" x="5272088" y="2743200"/>
          <p14:tracePt t="60978" x="5300663" y="2743200"/>
          <p14:tracePt t="60995" x="5337175" y="2743200"/>
          <p14:tracePt t="61010" x="5386388" y="2743200"/>
          <p14:tracePt t="61027" x="5400675" y="2743200"/>
          <p14:tracePt t="61044" x="5408613" y="2743200"/>
          <p14:tracePt t="61172" x="5414963" y="2743200"/>
          <p14:tracePt t="61181" x="5422900" y="2743200"/>
          <p14:tracePt t="61190" x="5422900" y="2751138"/>
          <p14:tracePt t="61197" x="5422900" y="2757488"/>
          <p14:tracePt t="61215" x="5429250" y="2765425"/>
          <p14:tracePt t="61275" x="5429250" y="2771775"/>
          <p14:tracePt t="61283" x="5437188" y="2771775"/>
          <p14:tracePt t="61290" x="5437188" y="2779713"/>
          <p14:tracePt t="61299" x="5437188" y="2786063"/>
          <p14:tracePt t="61432" x="5437188" y="2794000"/>
          <p14:tracePt t="61439" x="5437188" y="2800350"/>
          <p14:tracePt t="61449" x="5443538" y="2800350"/>
          <p14:tracePt t="61468" x="5443538" y="2808288"/>
          <p14:tracePt t="61482" x="5451475" y="2814638"/>
          <p14:tracePt t="61497" x="5457825" y="2828925"/>
          <p14:tracePt t="61514" x="5465763" y="2836863"/>
          <p14:tracePt t="61531" x="5472113" y="2836863"/>
          <p14:tracePt t="61548" x="5480050" y="2836863"/>
          <p14:tracePt t="61565" x="5486400" y="2836863"/>
          <p14:tracePt t="61582" x="5500688" y="2836863"/>
          <p14:tracePt t="61598" x="5508625" y="2836863"/>
          <p14:tracePt t="61616" x="5522913" y="2836863"/>
          <p14:tracePt t="61633" x="5543550" y="2836863"/>
          <p14:tracePt t="61650" x="5551488" y="2836863"/>
          <p14:tracePt t="62385" x="5557838" y="2836863"/>
          <p14:tracePt t="62394" x="5565775" y="2836863"/>
          <p14:tracePt t="62401" x="5580063" y="2836863"/>
          <p14:tracePt t="62407" x="5608638" y="2836863"/>
          <p14:tracePt t="62426" x="5651500" y="2836863"/>
          <p14:tracePt t="62443" x="5657850" y="2836863"/>
          <p14:tracePt t="62459" x="5694363" y="2836863"/>
          <p14:tracePt t="62475" x="5715000" y="2836863"/>
          <p14:tracePt t="62492" x="5729288" y="2836863"/>
          <p14:tracePt t="62511" x="5815013" y="2843213"/>
          <p14:tracePt t="62525" x="5886450" y="2857500"/>
          <p14:tracePt t="62542" x="5965825" y="2857500"/>
          <p14:tracePt t="62559" x="5986463" y="2857500"/>
          <p14:tracePt t="62830" x="5980113" y="2857500"/>
          <p14:tracePt t="63629" x="5972175" y="2857500"/>
          <p14:tracePt t="63668" x="5965825" y="2857500"/>
          <p14:tracePt t="63714" x="5957888" y="2857500"/>
          <p14:tracePt t="63737" x="5951538" y="2857500"/>
          <p14:tracePt t="63754" x="5943600" y="2857500"/>
          <p14:tracePt t="63758" x="5922963" y="2857500"/>
          <p14:tracePt t="63772" x="5908675" y="2857500"/>
          <p14:tracePt t="63788" x="5857875" y="2851150"/>
          <p14:tracePt t="63806" x="5737225" y="2822575"/>
          <p14:tracePt t="63823" x="5665788" y="2800350"/>
          <p14:tracePt t="63839" x="5565775" y="2779713"/>
          <p14:tracePt t="63856" x="5522913" y="2765425"/>
          <p14:tracePt t="63875" x="5480050" y="2743200"/>
          <p14:tracePt t="63914" x="5457825" y="2743200"/>
          <p14:tracePt t="63923" x="5443538" y="2736850"/>
          <p14:tracePt t="63940" x="5400675" y="2714625"/>
          <p14:tracePt t="63957" x="5357813" y="2700338"/>
          <p14:tracePt t="63974" x="5314950" y="2686050"/>
          <p14:tracePt t="63993" x="5251450" y="2665413"/>
          <p14:tracePt t="64009" x="5208588" y="2657475"/>
          <p14:tracePt t="64026" x="5137150" y="2614613"/>
          <p14:tracePt t="64043" x="5086350" y="2593975"/>
          <p14:tracePt t="64059" x="5037138" y="2571750"/>
          <p14:tracePt t="64075" x="4972050" y="2551113"/>
          <p14:tracePt t="64094" x="4914900" y="2536825"/>
          <p14:tracePt t="64110" x="4857750" y="2514600"/>
          <p14:tracePt t="64128" x="4814888" y="2493963"/>
          <p14:tracePt t="64144" x="4794250" y="2493963"/>
          <p14:tracePt t="64160" x="4765675" y="2479675"/>
          <p14:tracePt t="64176" x="4751388" y="2479675"/>
          <p14:tracePt t="64211" x="4743450" y="2479675"/>
          <p14:tracePt t="64390" x="4743450" y="2471738"/>
          <p14:tracePt t="64485" x="4743450" y="2465388"/>
          <p14:tracePt t="64492" x="4751388" y="2465388"/>
          <p14:tracePt t="64508" x="4757738" y="2465388"/>
          <p14:tracePt t="65035" x="4765675" y="2465388"/>
          <p14:tracePt t="65161" x="4772025" y="2465388"/>
          <p14:tracePt t="65305" x="4779963" y="2465388"/>
          <p14:tracePt t="65321" x="4786313" y="2457450"/>
          <p14:tracePt t="65612" x="4794250" y="2457450"/>
          <p14:tracePt t="65616" x="4808538" y="2465388"/>
          <p14:tracePt t="65627" x="4837113" y="2479675"/>
          <p14:tracePt t="65642" x="4886325" y="2500313"/>
          <p14:tracePt t="65659" x="4922838" y="2522538"/>
          <p14:tracePt t="65678" x="4994275" y="2571750"/>
          <p14:tracePt t="65694" x="5094288" y="2614613"/>
          <p14:tracePt t="65698" x="5122863" y="2628900"/>
          <p14:tracePt t="65711" x="5194300" y="2643188"/>
          <p14:tracePt t="65727" x="5251450" y="2665413"/>
          <p14:tracePt t="65746" x="5294313" y="2679700"/>
          <p14:tracePt t="65762" x="5329238" y="2686050"/>
          <p14:tracePt t="65780" x="5357813" y="2708275"/>
          <p14:tracePt t="65799" x="5365750" y="2708275"/>
          <p14:tracePt t="65810" x="5372100" y="2708275"/>
          <p14:tracePt t="65827" x="5394325" y="2714625"/>
          <p14:tracePt t="65845" x="5400675" y="2722563"/>
          <p14:tracePt t="65861" x="5408613" y="2728913"/>
          <p14:tracePt t="65879" x="5429250" y="2743200"/>
          <p14:tracePt t="65895" x="5437188" y="2757488"/>
          <p14:tracePt t="65912" x="5451475" y="2779713"/>
          <p14:tracePt t="65929" x="5472113" y="2814638"/>
          <p14:tracePt t="65931" x="5486400" y="2828925"/>
          <p14:tracePt t="65945" x="5514975" y="2851150"/>
          <p14:tracePt t="65962" x="5537200" y="2857500"/>
          <p14:tracePt t="65980" x="5543550" y="2865438"/>
          <p14:tracePt t="66133" x="5543550" y="2871788"/>
          <p14:tracePt t="66222" x="5551488" y="2871788"/>
          <p14:tracePt t="66260" x="5551488" y="2879725"/>
          <p14:tracePt t="69432" x="5537200" y="2879725"/>
          <p14:tracePt t="69446" x="5529263" y="2879725"/>
          <p14:tracePt t="69453" x="5514975" y="2879725"/>
          <p14:tracePt t="69470" x="5500688" y="2879725"/>
          <p14:tracePt t="69483" x="5494338" y="2879725"/>
          <p14:tracePt t="69500" x="5486400" y="2879725"/>
          <p14:tracePt t="69517" x="5465763" y="2879725"/>
          <p14:tracePt t="69534" x="5422900" y="2879725"/>
          <p14:tracePt t="69551" x="5372100" y="2879725"/>
          <p14:tracePt t="69571" x="5265738" y="2879725"/>
          <p14:tracePt t="69585" x="5237163" y="2871788"/>
          <p14:tracePt t="69601" x="5186363" y="2865438"/>
          <p14:tracePt t="69618" x="5157788" y="2857500"/>
          <p14:tracePt t="69636" x="5143500" y="2857500"/>
          <p14:tracePt t="69652" x="5122863" y="2857500"/>
          <p14:tracePt t="69669" x="5100638" y="2857500"/>
          <p14:tracePt t="69686" x="5072063" y="2857500"/>
          <p14:tracePt t="69702" x="5037138" y="2857500"/>
          <p14:tracePt t="69720" x="5008563" y="2857500"/>
          <p14:tracePt t="69739" x="4972050" y="2857500"/>
          <p14:tracePt t="69754" x="4929188" y="2857500"/>
          <p14:tracePt t="69771" x="4908550" y="2857500"/>
          <p14:tracePt t="69774" x="4900613" y="2857500"/>
          <p14:tracePt t="69788" x="4894263" y="2865438"/>
          <p14:tracePt t="69805" x="4886325" y="2865438"/>
          <p14:tracePt t="69839" x="4879975" y="2865438"/>
          <p14:tracePt t="69854" x="4872038" y="2865438"/>
          <p14:tracePt t="69872" x="4837113" y="2865438"/>
          <p14:tracePt t="69890" x="4808538" y="2865438"/>
          <p14:tracePt t="69906" x="4800600" y="2865438"/>
          <p14:tracePt t="69989" x="4794250" y="2865438"/>
          <p14:tracePt t="70610" x="4786313" y="2865438"/>
          <p14:tracePt t="73735" x="4786313" y="2871788"/>
          <p14:tracePt t="73744" x="4786313" y="2879725"/>
          <p14:tracePt t="73757" x="4779963" y="2879725"/>
          <p14:tracePt t="75074" x="4772025" y="2879725"/>
          <p14:tracePt t="75129" x="4757738" y="2879725"/>
          <p14:tracePt t="75133" x="4743450" y="2879725"/>
          <p14:tracePt t="75147" x="4708525" y="2894013"/>
          <p14:tracePt t="75161" x="4651375" y="2914650"/>
          <p14:tracePt t="75182" x="4572000" y="2957513"/>
          <p14:tracePt t="75197" x="4451350" y="3028950"/>
          <p14:tracePt t="75212" x="4322763" y="3128963"/>
          <p14:tracePt t="75230" x="4229100" y="3194050"/>
          <p14:tracePt t="75246" x="4129088" y="3214688"/>
          <p14:tracePt t="75263" x="3971925" y="3257550"/>
          <p14:tracePt t="75279" x="3843338" y="3300413"/>
          <p14:tracePt t="75296" x="3757613" y="3343275"/>
          <p14:tracePt t="75313" x="3686175" y="3379788"/>
          <p14:tracePt t="75331" x="3594100" y="3429000"/>
          <p14:tracePt t="75350" x="3443288" y="3514725"/>
          <p14:tracePt t="75365" x="3429000" y="3522663"/>
          <p14:tracePt t="75382" x="3251200" y="3608388"/>
          <p14:tracePt t="75397" x="3157538" y="3622675"/>
          <p14:tracePt t="75414" x="3071813" y="3657600"/>
          <p14:tracePt t="75431" x="3000375" y="3686175"/>
          <p14:tracePt t="75448" x="2908300" y="3729038"/>
          <p14:tracePt t="75465" x="2828925" y="3786188"/>
          <p14:tracePt t="75482" x="2728913" y="3865563"/>
          <p14:tracePt t="75499" x="2593975" y="3943350"/>
          <p14:tracePt t="75515" x="2551113" y="3979863"/>
          <p14:tracePt t="75532" x="2514600" y="4008438"/>
          <p14:tracePt t="75549" x="2471738" y="4022725"/>
          <p14:tracePt t="75566" x="2422525" y="4029075"/>
          <p14:tracePt t="75584" x="2322513" y="4029075"/>
          <p14:tracePt t="75601" x="2236788" y="4029075"/>
          <p14:tracePt t="75618" x="2171700" y="4051300"/>
          <p14:tracePt t="75636" x="2128838" y="4065588"/>
          <p14:tracePt t="75652" x="2071688" y="4065588"/>
          <p14:tracePt t="75668" x="2036763" y="4086225"/>
          <p14:tracePt t="75686" x="1985963" y="4086225"/>
          <p14:tracePt t="75702" x="1965325" y="4094163"/>
          <p14:tracePt t="75719" x="1951038" y="4100513"/>
          <p14:tracePt t="75734" x="1943100" y="4100513"/>
          <p14:tracePt t="75751" x="1922463" y="4100513"/>
          <p14:tracePt t="75768" x="1900238" y="4108450"/>
          <p14:tracePt t="75772" x="1893888" y="4108450"/>
          <p14:tracePt t="75784" x="1885950" y="4108450"/>
          <p14:tracePt t="75802" x="1851025" y="4114800"/>
          <p14:tracePt t="75819" x="1828800" y="4129088"/>
          <p14:tracePt t="75836" x="1822450" y="4143375"/>
          <p14:tracePt t="75853" x="1822450" y="4171950"/>
          <p14:tracePt t="75869" x="1814513" y="4186238"/>
          <p14:tracePt t="76050" x="1828800" y="4186238"/>
          <p14:tracePt t="76057" x="1843088" y="4186238"/>
          <p14:tracePt t="76062" x="1885950" y="4186238"/>
          <p14:tracePt t="76073" x="1908175" y="4186238"/>
          <p14:tracePt t="76089" x="2008188" y="4194175"/>
          <p14:tracePt t="76105" x="2114550" y="4194175"/>
          <p14:tracePt t="76123" x="2214563" y="4200525"/>
          <p14:tracePt t="76138" x="2271713" y="4200525"/>
          <p14:tracePt t="76155" x="2400300" y="4208463"/>
          <p14:tracePt t="76173" x="2414588" y="4208463"/>
          <p14:tracePt t="76191" x="2428875" y="4208463"/>
          <p14:tracePt t="76648" x="2436813" y="4208463"/>
          <p14:tracePt t="76654" x="2465388" y="4208463"/>
          <p14:tracePt t="76664" x="2493963" y="4208463"/>
          <p14:tracePt t="76678" x="2628900" y="4208463"/>
          <p14:tracePt t="76694" x="2822575" y="4179888"/>
          <p14:tracePt t="76711" x="2971800" y="4165600"/>
          <p14:tracePt t="76731" x="3214688" y="4108450"/>
          <p14:tracePt t="76747" x="3600450" y="3914775"/>
          <p14:tracePt t="76762" x="3743325" y="3794125"/>
          <p14:tracePt t="76781" x="4108450" y="3579813"/>
          <p14:tracePt t="76797" x="4365625" y="3500438"/>
          <p14:tracePt t="76812" x="4451350" y="3494088"/>
          <p14:tracePt t="76829" x="4522788" y="3486150"/>
          <p14:tracePt t="76846" x="4537075" y="3486150"/>
          <p14:tracePt t="76863" x="4543425" y="3479800"/>
          <p14:tracePt t="76906" x="4551363" y="3479800"/>
          <p14:tracePt t="76921" x="4551363" y="3471863"/>
          <p14:tracePt t="76938" x="4557713" y="3465513"/>
          <p14:tracePt t="76945" x="4557713" y="3457575"/>
          <p14:tracePt t="76961" x="4579938" y="3457575"/>
          <p14:tracePt t="76969" x="4608513" y="3451225"/>
          <p14:tracePt t="76981" x="4694238" y="3394075"/>
          <p14:tracePt t="76999" x="4786313" y="3351213"/>
          <p14:tracePt t="77015" x="4865688" y="3308350"/>
          <p14:tracePt t="77033" x="4957763" y="3243263"/>
          <p14:tracePt t="77049" x="5022850" y="3214688"/>
          <p14:tracePt t="77066" x="5051425" y="3179763"/>
          <p14:tracePt t="77158" x="5051425" y="3171825"/>
          <p14:tracePt t="77191" x="5043488" y="3171825"/>
          <p14:tracePt t="77194" x="5037138" y="3171825"/>
          <p14:tracePt t="77211" x="5029200" y="3171825"/>
          <p14:tracePt t="77221" x="5029200" y="3165475"/>
          <p14:tracePt t="77235" x="5014913" y="3165475"/>
          <p14:tracePt t="77252" x="5000625" y="3171825"/>
          <p14:tracePt t="77269" x="4994275" y="3179763"/>
          <p14:tracePt t="77275" x="4994275" y="3186113"/>
          <p14:tracePt t="77286" x="4986338" y="3194050"/>
          <p14:tracePt t="77303" x="4972050" y="3208338"/>
          <p14:tracePt t="77319" x="4937125" y="3222625"/>
          <p14:tracePt t="77335" x="4922838" y="3236913"/>
          <p14:tracePt t="77353" x="4914900" y="3243263"/>
          <p14:tracePt t="77369" x="4900613" y="3243263"/>
          <p14:tracePt t="77386" x="4900613" y="3257550"/>
          <p14:tracePt t="77403" x="4894263" y="3265488"/>
          <p14:tracePt t="77665" x="4900613" y="3265488"/>
          <p14:tracePt t="77673" x="4979988" y="3271838"/>
          <p14:tracePt t="77681" x="5065713" y="3286125"/>
          <p14:tracePt t="77690" x="5157788" y="3300413"/>
          <p14:tracePt t="77708" x="5280025" y="3314700"/>
          <p14:tracePt t="77723" x="5322888" y="3314700"/>
          <p14:tracePt t="77728" x="5351463" y="3322638"/>
          <p14:tracePt t="77741" x="5408613" y="3322638"/>
          <p14:tracePt t="77782" x="5414963" y="3322638"/>
          <p14:tracePt t="77792" x="5443538" y="3322638"/>
          <p14:tracePt t="77808" x="5494338" y="3328988"/>
          <p14:tracePt t="77824" x="5551488" y="3328988"/>
          <p14:tracePt t="77842" x="5600700" y="3328988"/>
          <p14:tracePt t="77937" x="5608638" y="3328988"/>
          <p14:tracePt t="77945" x="5614988" y="3328988"/>
          <p14:tracePt t="77955" x="5637213" y="3328988"/>
          <p14:tracePt t="77961" x="5657850" y="3336925"/>
          <p14:tracePt t="77975" x="5737225" y="3336925"/>
          <p14:tracePt t="77991" x="5765800" y="3336925"/>
          <p14:tracePt t="78008" x="5794375" y="3336925"/>
          <p14:tracePt t="78025" x="5800725" y="3336925"/>
          <p14:tracePt t="78135" x="5808663" y="3336925"/>
          <p14:tracePt t="78146" x="5815013" y="3336925"/>
          <p14:tracePt t="78165" x="5822950" y="3336925"/>
          <p14:tracePt t="78243" x="5822950" y="3343275"/>
          <p14:tracePt t="78264" x="5815013" y="3343275"/>
          <p14:tracePt t="78291" x="5800725" y="3351213"/>
          <p14:tracePt t="78300" x="5794375" y="3351213"/>
          <p14:tracePt t="78311" x="5780088" y="3357563"/>
          <p14:tracePt t="78328" x="5751513" y="3357563"/>
          <p14:tracePt t="78345" x="5729288" y="3357563"/>
          <p14:tracePt t="78362" x="5708650" y="3357563"/>
          <p14:tracePt t="78378" x="5686425" y="3357563"/>
          <p14:tracePt t="78395" x="5637213" y="3357563"/>
          <p14:tracePt t="78412" x="5614988" y="3357563"/>
          <p14:tracePt t="78429" x="5600700" y="3357563"/>
          <p14:tracePt t="78445" x="5586413" y="3357563"/>
          <p14:tracePt t="78463" x="5580063" y="3357563"/>
          <p14:tracePt t="78479" x="5565775" y="3357563"/>
          <p14:tracePt t="78496" x="5557838" y="3357563"/>
          <p14:tracePt t="78513" x="5557838" y="3351213"/>
          <p14:tracePt t="78642" x="5565775" y="3351213"/>
          <p14:tracePt t="78645" x="5586413" y="3351213"/>
          <p14:tracePt t="78655" x="5614988" y="3357563"/>
          <p14:tracePt t="78664" x="5665788" y="3371850"/>
          <p14:tracePt t="78680" x="5765800" y="3379788"/>
          <p14:tracePt t="78697" x="5837238" y="3379788"/>
          <p14:tracePt t="78715" x="5894388" y="3386138"/>
          <p14:tracePt t="78732" x="5915025" y="3386138"/>
          <p14:tracePt t="78834" x="5922963" y="3386138"/>
          <p14:tracePt t="78868" x="5937250" y="3386138"/>
          <p14:tracePt t="78875" x="5943600" y="3386138"/>
          <p14:tracePt t="78894" x="5951538" y="3386138"/>
          <p14:tracePt t="79007" x="5957888" y="3386138"/>
          <p14:tracePt t="79015" x="5972175" y="3386138"/>
          <p14:tracePt t="79022" x="6008688" y="3386138"/>
          <p14:tracePt t="79034" x="6057900" y="3386138"/>
          <p14:tracePt t="79051" x="6129338" y="3386138"/>
          <p14:tracePt t="79067" x="6215063" y="3386138"/>
          <p14:tracePt t="79084" x="6237288" y="3386138"/>
          <p14:tracePt t="79101" x="6243638" y="3386138"/>
          <p14:tracePt t="79165" x="6251575" y="3386138"/>
          <p14:tracePt t="79173" x="6265863" y="3386138"/>
          <p14:tracePt t="79186" x="6280150" y="3386138"/>
          <p14:tracePt t="79202" x="6286500" y="3386138"/>
          <p14:tracePt t="80103" x="6280150" y="3394075"/>
          <p14:tracePt t="80112" x="6272213" y="3394075"/>
          <p14:tracePt t="80119" x="6257925" y="3394075"/>
          <p14:tracePt t="80127" x="6251575" y="3394075"/>
          <p14:tracePt t="80146" x="6243638" y="3394075"/>
          <p14:tracePt t="80176" x="6237288" y="3394075"/>
          <p14:tracePt t="80186" x="6215063" y="3394075"/>
          <p14:tracePt t="80196" x="6194425" y="3394075"/>
          <p14:tracePt t="80216" x="6165850" y="3394075"/>
          <p14:tracePt t="80226" x="6143625" y="3394075"/>
          <p14:tracePt t="80243" x="6086475" y="3394075"/>
          <p14:tracePt t="80291" x="6008688" y="3394075"/>
          <p14:tracePt t="80297" x="5865813" y="3371850"/>
          <p14:tracePt t="80310" x="5843588" y="3371850"/>
          <p14:tracePt t="80328" x="5815013" y="3365500"/>
          <p14:tracePt t="80344" x="5786438" y="3365500"/>
          <p14:tracePt t="80361" x="5751513" y="3365500"/>
          <p14:tracePt t="80377" x="5686425" y="3365500"/>
          <p14:tracePt t="80395" x="5637213" y="3351213"/>
          <p14:tracePt t="80412" x="5557838" y="3343275"/>
          <p14:tracePt t="80428" x="5537200" y="3343275"/>
          <p14:tracePt t="80462" x="5529263" y="3343275"/>
          <p14:tracePt t="80496" x="5514975" y="3336925"/>
          <p14:tracePt t="80502" x="5500688" y="3328988"/>
          <p14:tracePt t="80514" x="5486400" y="3328988"/>
          <p14:tracePt t="80528" x="5472113" y="3322638"/>
          <p14:tracePt t="80545" x="5443538" y="3322638"/>
          <p14:tracePt t="80748" x="5437188" y="3322638"/>
          <p14:tracePt t="80775" x="5422900" y="3322638"/>
          <p14:tracePt t="80781" x="5400675" y="3322638"/>
          <p14:tracePt t="80794" x="5351463" y="3314700"/>
          <p14:tracePt t="80814" x="5300663" y="3314700"/>
          <p14:tracePt t="80831" x="5229225" y="3308350"/>
          <p14:tracePt t="80848" x="5186363" y="3300413"/>
          <p14:tracePt t="80867" x="5151438" y="3294063"/>
          <p14:tracePt t="81018" x="5143500" y="3294063"/>
          <p14:tracePt t="81051" x="5137150" y="3294063"/>
          <p14:tracePt t="81095" x="5129213" y="3294063"/>
          <p14:tracePt t="81103" x="5114925" y="3294063"/>
          <p14:tracePt t="81111" x="5108575" y="3294063"/>
          <p14:tracePt t="81120" x="5100638" y="3294063"/>
          <p14:tracePt t="81214" x="5094288" y="3294063"/>
          <p14:tracePt t="81220" x="5086350" y="3294063"/>
          <p14:tracePt t="81236" x="5072063" y="3294063"/>
          <p14:tracePt t="81251" x="5065713" y="3294063"/>
          <p14:tracePt t="81268" x="5043488" y="3294063"/>
          <p14:tracePt t="81321" x="5037138" y="3294063"/>
          <p14:tracePt t="81337" x="5029200" y="3294063"/>
          <p14:tracePt t="81344" x="5008563" y="3294063"/>
          <p14:tracePt t="81353" x="5000625" y="3294063"/>
          <p14:tracePt t="81369" x="4986338" y="3300413"/>
          <p14:tracePt t="81387" x="4965700" y="3300413"/>
          <p14:tracePt t="81403" x="4943475" y="3308350"/>
          <p14:tracePt t="81420" x="4937125" y="3314700"/>
          <p14:tracePt t="81436" x="4922838" y="3322638"/>
          <p14:tracePt t="81472" x="4914900" y="3328988"/>
          <p14:tracePt t="81539" x="4908550" y="3328988"/>
          <p14:tracePt t="81604" x="4900613" y="3328988"/>
          <p14:tracePt t="81618" x="4894263" y="3328988"/>
          <p14:tracePt t="81650" x="4886325" y="3328988"/>
          <p14:tracePt t="83000" x="4879975" y="3328988"/>
          <p14:tracePt t="83373" x="4879975" y="3336925"/>
          <p14:tracePt t="83380" x="4872038" y="3336925"/>
          <p14:tracePt t="83405" x="4865688" y="3336925"/>
          <p14:tracePt t="83525" x="4865688" y="3343275"/>
          <p14:tracePt t="83534" x="4857750" y="3343275"/>
          <p14:tracePt t="83640" x="4851400" y="3343275"/>
          <p14:tracePt t="83873" x="4843463" y="3343275"/>
          <p14:tracePt t="84865" x="4837113" y="3343275"/>
          <p14:tracePt t="84884" x="4829175" y="3343275"/>
          <p14:tracePt t="84898" x="4822825" y="3343275"/>
          <p14:tracePt t="84905" x="4814888" y="3343275"/>
          <p14:tracePt t="84921" x="4808538" y="3351213"/>
          <p14:tracePt t="84943" x="4800600" y="3351213"/>
          <p14:tracePt t="89552" x="4794250" y="3357563"/>
          <p14:tracePt t="89775" x="4786313" y="3357563"/>
          <p14:tracePt t="89790" x="4786313" y="3365500"/>
          <p14:tracePt t="89811" x="4779963" y="3365500"/>
          <p14:tracePt t="89818" x="4779963" y="3371850"/>
          <p14:tracePt t="89906" x="4772025" y="3371850"/>
          <p14:tracePt t="89921" x="4757738" y="3379788"/>
          <p14:tracePt t="89928" x="4743450" y="3379788"/>
          <p14:tracePt t="89939" x="4714875" y="3386138"/>
          <p14:tracePt t="89959" x="4572000" y="3422650"/>
          <p14:tracePt t="89971" x="4500563" y="3443288"/>
          <p14:tracePt t="89990" x="4251325" y="3486150"/>
          <p14:tracePt t="90006" x="4071938" y="3494088"/>
          <p14:tracePt t="90023" x="3979863" y="3494088"/>
          <p14:tracePt t="90038" x="3871913" y="3494088"/>
          <p14:tracePt t="90055" x="3829050" y="3494088"/>
          <p14:tracePt t="90072" x="3786188" y="3494088"/>
          <p14:tracePt t="90088" x="3743325" y="3494088"/>
          <p14:tracePt t="90106" x="3686175" y="3494088"/>
          <p14:tracePt t="90123" x="3600450" y="3494088"/>
          <p14:tracePt t="90139" x="3508375" y="3522663"/>
          <p14:tracePt t="90156" x="3436938" y="3536950"/>
          <p14:tracePt t="90173" x="3400425" y="3557588"/>
          <p14:tracePt t="90189" x="3379788" y="3557588"/>
          <p14:tracePt t="90206" x="3371850" y="3557588"/>
          <p14:tracePt t="90223" x="3343275" y="3571875"/>
          <p14:tracePt t="90239" x="3322638" y="3586163"/>
          <p14:tracePt t="90259" x="3279775" y="3614738"/>
          <p14:tracePt t="90275" x="3257550" y="3629025"/>
          <p14:tracePt t="90280" x="3251200" y="3636963"/>
          <p14:tracePt t="90292" x="3243263" y="3643313"/>
          <p14:tracePt t="90309" x="3236913" y="3643313"/>
          <p14:tracePt t="90325" x="3214688" y="3665538"/>
          <p14:tracePt t="90342" x="3200400" y="3671888"/>
          <p14:tracePt t="90358" x="3186113" y="3671888"/>
          <p14:tracePt t="90610" x="3194050" y="3679825"/>
          <p14:tracePt t="90619" x="3208338" y="3686175"/>
          <p14:tracePt t="90628" x="3222625" y="3694113"/>
          <p14:tracePt t="90644" x="3251200" y="3700463"/>
          <p14:tracePt t="90662" x="3300413" y="3714750"/>
          <p14:tracePt t="90678" x="3322638" y="3714750"/>
          <p14:tracePt t="91321" x="3322638" y="3722688"/>
          <p14:tracePt t="91437" x="3322638" y="3729038"/>
          <p14:tracePt t="91477" x="3314700" y="3736975"/>
          <p14:tracePt t="91492" x="3308350" y="3736975"/>
          <p14:tracePt t="91505" x="3300413" y="3743325"/>
          <p14:tracePt t="91513" x="3300413" y="3751263"/>
          <p14:tracePt t="91522" x="3294063" y="3757613"/>
          <p14:tracePt t="91534" x="3286125" y="3765550"/>
          <p14:tracePt t="91551" x="3279775" y="3779838"/>
          <p14:tracePt t="91567" x="3265488" y="3800475"/>
          <p14:tracePt t="91584" x="3257550" y="3814763"/>
          <p14:tracePt t="91601" x="3243263" y="3829050"/>
          <p14:tracePt t="91618" x="3214688" y="3857625"/>
          <p14:tracePt t="91634" x="3194050" y="3865563"/>
          <p14:tracePt t="91653" x="3157538" y="3894138"/>
          <p14:tracePt t="91670" x="3128963" y="3914775"/>
          <p14:tracePt t="91686" x="3114675" y="3929063"/>
          <p14:tracePt t="91704" x="3071813" y="3951288"/>
          <p14:tracePt t="91718" x="3043238" y="3971925"/>
          <p14:tracePt t="91735" x="3014663" y="3986213"/>
          <p14:tracePt t="91752" x="3000375" y="3994150"/>
          <p14:tracePt t="91769" x="2986088" y="4008438"/>
          <p14:tracePt t="91771" x="2971800" y="4014788"/>
          <p14:tracePt t="91785" x="2971800" y="4022725"/>
          <p14:tracePt t="91803" x="2957513" y="4029075"/>
          <p14:tracePt t="91820" x="2957513" y="4043363"/>
          <p14:tracePt t="91837" x="2943225" y="4051300"/>
          <p14:tracePt t="91855" x="2936875" y="4057650"/>
          <p14:tracePt t="91872" x="2928938" y="4065588"/>
          <p14:tracePt t="91888" x="2928938" y="4071938"/>
          <p14:tracePt t="92142" x="2951163" y="4086225"/>
          <p14:tracePt t="92149" x="2971800" y="4094163"/>
          <p14:tracePt t="92157" x="3008313" y="4108450"/>
          <p14:tracePt t="92172" x="3108325" y="4129088"/>
          <p14:tracePt t="92189" x="3171825" y="4157663"/>
          <p14:tracePt t="92208" x="3286125" y="4194175"/>
          <p14:tracePt t="92224" x="3343275" y="4200525"/>
          <p14:tracePt t="92241" x="3379788" y="4214813"/>
          <p14:tracePt t="92258" x="3394075" y="4214813"/>
          <p14:tracePt t="92274" x="3408363" y="4222750"/>
          <p14:tracePt t="92292" x="3414713" y="4222750"/>
          <p14:tracePt t="92308" x="3451225" y="4229100"/>
          <p14:tracePt t="92324" x="3551238" y="4265613"/>
          <p14:tracePt t="92341" x="3594100" y="4271963"/>
          <p14:tracePt t="92358" x="3614738" y="4271963"/>
          <p14:tracePt t="93054" x="3622675" y="4271963"/>
          <p14:tracePt t="93061" x="3629025" y="4271963"/>
          <p14:tracePt t="93067" x="3636963" y="4271963"/>
          <p14:tracePt t="93079" x="3651250" y="4265613"/>
          <p14:tracePt t="93096" x="3679825" y="4265613"/>
          <p14:tracePt t="93113" x="3729038" y="4265613"/>
          <p14:tracePt t="93130" x="3794125" y="4257675"/>
          <p14:tracePt t="93147" x="3894138" y="4229100"/>
          <p14:tracePt t="93165" x="4008438" y="4157663"/>
          <p14:tracePt t="93182" x="4100513" y="4114800"/>
          <p14:tracePt t="93199" x="4179888" y="4086225"/>
          <p14:tracePt t="93214" x="4265613" y="4065588"/>
          <p14:tracePt t="93217" x="4294188" y="4057650"/>
          <p14:tracePt t="93231" x="4365625" y="4029075"/>
          <p14:tracePt t="93247" x="4443413" y="4022725"/>
          <p14:tracePt t="93264" x="4508500" y="4000500"/>
          <p14:tracePt t="93282" x="4557713" y="3979863"/>
          <p14:tracePt t="93288" x="4594225" y="3965575"/>
          <p14:tracePt t="93297" x="4629150" y="3951288"/>
          <p14:tracePt t="93314" x="4722813" y="3922713"/>
          <p14:tracePt t="93331" x="4879975" y="3886200"/>
          <p14:tracePt t="93348" x="4972050" y="3829050"/>
          <p14:tracePt t="93365" x="5057775" y="3786188"/>
          <p14:tracePt t="93382" x="5157788" y="3751263"/>
          <p14:tracePt t="93398" x="5222875" y="3729038"/>
          <p14:tracePt t="93415" x="5257800" y="3708400"/>
          <p14:tracePt t="93432" x="5286375" y="3708400"/>
          <p14:tracePt t="93451" x="5329238" y="3694113"/>
          <p14:tracePt t="93467" x="5343525" y="3694113"/>
          <p14:tracePt t="93484" x="5365750" y="3686175"/>
          <p14:tracePt t="93501" x="5394325" y="3686175"/>
          <p14:tracePt t="93518" x="5414963" y="3671888"/>
          <p14:tracePt t="93535" x="5451475" y="3671888"/>
          <p14:tracePt t="93538" x="5472113" y="3671888"/>
          <p14:tracePt t="93553" x="5522913" y="3665538"/>
          <p14:tracePt t="93569" x="5572125" y="3665538"/>
          <p14:tracePt t="93585" x="5614988" y="3665538"/>
          <p14:tracePt t="93601" x="5694363" y="3679825"/>
          <p14:tracePt t="93618" x="5751513" y="3686175"/>
          <p14:tracePt t="93637" x="5880100" y="3694113"/>
          <p14:tracePt t="93652" x="5980113" y="3700463"/>
          <p14:tracePt t="93670" x="6086475" y="3736975"/>
          <p14:tracePt t="93686" x="6180138" y="3757613"/>
          <p14:tracePt t="93703" x="6251575" y="3765550"/>
          <p14:tracePt t="93719" x="6294438" y="3771900"/>
          <p14:tracePt t="93736" x="6315075" y="3779838"/>
          <p14:tracePt t="93752" x="6372225" y="3794125"/>
          <p14:tracePt t="93754" x="6380163" y="3794125"/>
          <p14:tracePt t="93768" x="6394450" y="3794125"/>
          <p14:tracePt t="93772" x="6415088" y="3800475"/>
          <p14:tracePt t="93786" x="6437313" y="3808413"/>
          <p14:tracePt t="93802" x="6465888" y="3814763"/>
          <p14:tracePt t="93818" x="6480175" y="3814763"/>
          <p14:tracePt t="94046" x="6486525" y="3814763"/>
          <p14:tracePt t="94054" x="6508750" y="3814763"/>
          <p14:tracePt t="94059" x="6529388" y="3822700"/>
          <p14:tracePt t="94071" x="6543675" y="3829050"/>
          <p14:tracePt t="94087" x="6580188" y="3829050"/>
          <p14:tracePt t="94104" x="6600825" y="3829050"/>
          <p14:tracePt t="95023" x="6594475" y="3829050"/>
          <p14:tracePt t="95033" x="6565900" y="3829050"/>
          <p14:tracePt t="95046" x="6508750" y="3829050"/>
          <p14:tracePt t="95065" x="6451600" y="3829050"/>
          <p14:tracePt t="95079" x="6394450" y="3829050"/>
          <p14:tracePt t="95095" x="6357938" y="3829050"/>
          <p14:tracePt t="95113" x="6280150" y="3829050"/>
          <p14:tracePt t="95129" x="6194425" y="3822700"/>
          <p14:tracePt t="95146" x="6094413" y="3814763"/>
          <p14:tracePt t="95164" x="6057900" y="3808413"/>
          <p14:tracePt t="95181" x="6008688" y="3800475"/>
          <p14:tracePt t="95198" x="5922963" y="3794125"/>
          <p14:tracePt t="95201" x="5900738" y="3794125"/>
          <p14:tracePt t="95213" x="5808663" y="3794125"/>
          <p14:tracePt t="95230" x="5729288" y="3794125"/>
          <p14:tracePt t="95247" x="5629275" y="3800475"/>
          <p14:tracePt t="95263" x="5522913" y="3808413"/>
          <p14:tracePt t="95280" x="5443538" y="3814763"/>
          <p14:tracePt t="95297" x="5400675" y="3814763"/>
          <p14:tracePt t="95314" x="5380038" y="3822700"/>
          <p14:tracePt t="95330" x="5329238" y="3829050"/>
          <p14:tracePt t="95333" x="5300663" y="3851275"/>
          <p14:tracePt t="95347" x="5265738" y="3865563"/>
          <p14:tracePt t="95364" x="5237163" y="3871913"/>
          <p14:tracePt t="95381" x="5214938" y="3886200"/>
          <p14:tracePt t="95398" x="5200650" y="3886200"/>
          <p14:tracePt t="95416" x="5194300" y="3886200"/>
          <p14:tracePt t="95432" x="5165725" y="3886200"/>
          <p14:tracePt t="95448" x="5143500" y="3886200"/>
          <p14:tracePt t="95449" x="5129213" y="3886200"/>
          <p14:tracePt t="95533" x="5137150" y="3886200"/>
          <p14:tracePt t="95540" x="5157788" y="3886200"/>
          <p14:tracePt t="95549" x="5180013" y="3886200"/>
          <p14:tracePt t="95566" x="5208588" y="3879850"/>
          <p14:tracePt t="95599" x="5214938" y="3879850"/>
          <p14:tracePt t="95616" x="5222875" y="3871913"/>
          <p14:tracePt t="95633" x="5237163" y="3871913"/>
          <p14:tracePt t="95650" x="5257800" y="3865563"/>
          <p14:tracePt t="95667" x="5322888" y="3857625"/>
          <p14:tracePt t="95684" x="5394325" y="3843338"/>
          <p14:tracePt t="95700" x="5429250" y="3843338"/>
          <p14:tracePt t="95718" x="5443538" y="3843338"/>
          <p14:tracePt t="95733" x="5457825" y="3843338"/>
          <p14:tracePt t="95871" x="5465763" y="3843338"/>
          <p14:tracePt t="95878" x="5480050" y="3843338"/>
          <p14:tracePt t="95888" x="5500688" y="3843338"/>
          <p14:tracePt t="95902" x="5543550" y="3836988"/>
          <p14:tracePt t="95919" x="5557838" y="3829050"/>
          <p14:tracePt t="96130" x="5537200" y="3836988"/>
          <p14:tracePt t="96137" x="5522913" y="3851275"/>
          <p14:tracePt t="96153" x="5514975" y="3851275"/>
          <p14:tracePt t="96249" x="5514975" y="3857625"/>
          <p14:tracePt t="96265" x="5514975" y="3865563"/>
          <p14:tracePt t="96281" x="5514975" y="3871913"/>
          <p14:tracePt t="96386" x="5529263" y="3871913"/>
          <p14:tracePt t="96395" x="5557838" y="3879850"/>
          <p14:tracePt t="96405" x="5614988" y="3879850"/>
          <p14:tracePt t="96422" x="5722938" y="3900488"/>
          <p14:tracePt t="96439" x="5815013" y="3914775"/>
          <p14:tracePt t="96456" x="5915025" y="3943350"/>
          <p14:tracePt t="96460" x="5986463" y="3943350"/>
          <p14:tracePt t="96473" x="6094413" y="3957638"/>
          <p14:tracePt t="96491" x="6157913" y="3957638"/>
          <p14:tracePt t="96507" x="6215063" y="3957638"/>
          <p14:tracePt t="96523" x="6237288" y="3957638"/>
          <p14:tracePt t="96542" x="6251575" y="3957638"/>
          <p14:tracePt t="96593" x="6257925" y="3957638"/>
          <p14:tracePt t="96601" x="6265863" y="3957638"/>
          <p14:tracePt t="96609" x="6280150" y="3957638"/>
          <p14:tracePt t="96626" x="6315075" y="3957638"/>
          <p14:tracePt t="96644" x="6380163" y="3957638"/>
          <p14:tracePt t="96661" x="6394450" y="3951288"/>
          <p14:tracePt t="96676" x="6437313" y="3943350"/>
          <p14:tracePt t="96692" x="6472238" y="3943350"/>
          <p14:tracePt t="96709" x="6500813" y="3951288"/>
          <p14:tracePt t="96919" x="6480175" y="3951288"/>
          <p14:tracePt t="96928" x="6465888" y="3951288"/>
          <p14:tracePt t="96935" x="6443663" y="3951288"/>
          <p14:tracePt t="96944" x="6423025" y="3951288"/>
          <p14:tracePt t="96961" x="6357938" y="3951288"/>
          <p14:tracePt t="96977" x="6286500" y="3951288"/>
          <p14:tracePt t="96994" x="6200775" y="3951288"/>
          <p14:tracePt t="97011" x="6065838" y="3943350"/>
          <p14:tracePt t="97028" x="6022975" y="3943350"/>
          <p14:tracePt t="97045" x="5957888" y="3943350"/>
          <p14:tracePt t="97062" x="5900738" y="3937000"/>
          <p14:tracePt t="97078" x="5851525" y="3937000"/>
          <p14:tracePt t="97094" x="5794375" y="3929063"/>
          <p14:tracePt t="97111" x="5751513" y="3914775"/>
          <p14:tracePt t="97129" x="5729288" y="3908425"/>
          <p14:tracePt t="97131" x="5708650" y="3900488"/>
          <p14:tracePt t="97145" x="5700713" y="3900488"/>
          <p14:tracePt t="97162" x="5680075" y="3900488"/>
          <p14:tracePt t="97179" x="5672138" y="3894138"/>
          <p14:tracePt t="97195" x="5657850" y="3894138"/>
          <p14:tracePt t="97212" x="5651500" y="3894138"/>
          <p14:tracePt t="97499" x="5643563" y="3894138"/>
          <p14:tracePt t="97506" x="5637213" y="3894138"/>
          <p14:tracePt t="97523" x="5629275" y="3894138"/>
          <p14:tracePt t="97681" x="5622925" y="3894138"/>
          <p14:tracePt t="97782" x="5614988" y="3894138"/>
          <p14:tracePt t="97784" x="5608638" y="3894138"/>
          <p14:tracePt t="97825" x="5600700" y="3894138"/>
          <p14:tracePt t="101193" x="5594350" y="3894138"/>
          <p14:tracePt t="103051" x="5580063" y="3894138"/>
          <p14:tracePt t="103060" x="5572125" y="3894138"/>
          <p14:tracePt t="103070" x="5551488" y="3886200"/>
          <p14:tracePt t="103077" x="5537200" y="3886200"/>
          <p14:tracePt t="103094" x="5500688" y="3879850"/>
          <p14:tracePt t="103111" x="5480050" y="3871913"/>
          <p14:tracePt t="103128" x="5443538" y="3871913"/>
          <p14:tracePt t="103145" x="5429250" y="3865563"/>
          <p14:tracePt t="103179" x="5422900" y="3865563"/>
          <p14:tracePt t="103193" x="5408613" y="3865563"/>
          <p14:tracePt t="103212" x="5372100" y="3857625"/>
          <p14:tracePt t="103229" x="5329238" y="3857625"/>
          <p14:tracePt t="103234" x="5300663" y="3857625"/>
          <p14:tracePt t="103246" x="5265738" y="3857625"/>
          <p14:tracePt t="103263" x="5237163" y="3851275"/>
          <p14:tracePt t="103278" x="5200650" y="3851275"/>
          <p14:tracePt t="103294" x="5172075" y="3843338"/>
          <p14:tracePt t="103311" x="5157788" y="3843338"/>
          <p14:tracePt t="103328" x="5151438" y="3843338"/>
          <p14:tracePt t="103345" x="5137150" y="3843338"/>
          <p14:tracePt t="103361" x="5094288" y="3836988"/>
          <p14:tracePt t="103378" x="5051425" y="3829050"/>
          <p14:tracePt t="103398" x="5029200" y="3822700"/>
          <p14:tracePt t="103415" x="5000625" y="3822700"/>
          <p14:tracePt t="103429" x="4951413" y="3808413"/>
          <p14:tracePt t="103446" x="4922838" y="3808413"/>
          <p14:tracePt t="103463" x="4900613" y="3808413"/>
          <p14:tracePt t="103481" x="4894263" y="3808413"/>
          <p14:tracePt t="103529" x="4886325" y="3808413"/>
          <p14:tracePt t="103536" x="4865688" y="3808413"/>
          <p14:tracePt t="103548" x="4822825" y="3800475"/>
          <p14:tracePt t="103567" x="4729163" y="3794125"/>
          <p14:tracePt t="103581" x="4714875" y="3794125"/>
          <p14:tracePt t="103597" x="4700588" y="3794125"/>
          <p14:tracePt t="105245" x="4679950" y="3808413"/>
          <p14:tracePt t="105253" x="4657725" y="3808413"/>
          <p14:tracePt t="105269" x="4579938" y="3843338"/>
          <p14:tracePt t="105276" x="4565650" y="3851275"/>
          <p14:tracePt t="105293" x="4494213" y="3857625"/>
          <p14:tracePt t="105310" x="4471988" y="3865563"/>
          <p14:tracePt t="105327" x="4443413" y="3879850"/>
          <p14:tracePt t="105344" x="4400550" y="3879850"/>
          <p14:tracePt t="105361" x="4271963" y="3900488"/>
          <p14:tracePt t="105378" x="4137025" y="3937000"/>
          <p14:tracePt t="105394" x="4000500" y="3937000"/>
          <p14:tracePt t="105413" x="3886200" y="3937000"/>
          <p14:tracePt t="105430" x="3771900" y="3937000"/>
          <p14:tracePt t="105446" x="3629025" y="3937000"/>
          <p14:tracePt t="105462" x="3514725" y="3937000"/>
          <p14:tracePt t="105464" x="3436938" y="3937000"/>
          <p14:tracePt t="105480" x="3271838" y="3979863"/>
          <p14:tracePt t="105496" x="3143250" y="4000500"/>
          <p14:tracePt t="105512" x="3043238" y="4014788"/>
          <p14:tracePt t="105529" x="2936875" y="4029075"/>
          <p14:tracePt t="105546" x="2857500" y="4037013"/>
          <p14:tracePt t="105567" x="2665413" y="4094163"/>
          <p14:tracePt t="105580" x="2551113" y="4108450"/>
          <p14:tracePt t="105596" x="2451100" y="4129088"/>
          <p14:tracePt t="105613" x="2386013" y="4151313"/>
          <p14:tracePt t="105630" x="2286000" y="4165600"/>
          <p14:tracePt t="105647" x="2179638" y="4186238"/>
          <p14:tracePt t="105663" x="2100263" y="4194175"/>
          <p14:tracePt t="105680" x="2028825" y="4222750"/>
          <p14:tracePt t="105698" x="1936750" y="4265613"/>
          <p14:tracePt t="105715" x="1879600" y="4294188"/>
          <p14:tracePt t="105735" x="1851025" y="4322763"/>
          <p14:tracePt t="105749" x="1822450" y="4337050"/>
          <p14:tracePt t="105764" x="1808163" y="4343400"/>
          <p14:tracePt t="105781" x="1808163" y="4351338"/>
          <p14:tracePt t="105798" x="1800225" y="4357688"/>
          <p14:tracePt t="105815" x="1800225" y="4365625"/>
          <p14:tracePt t="105832" x="1785938" y="4371975"/>
          <p14:tracePt t="106207" x="1779588" y="4371975"/>
          <p14:tracePt t="106223" x="1779588" y="4379913"/>
          <p14:tracePt t="106420" x="1771650" y="4379913"/>
          <p14:tracePt t="106425" x="1771650" y="4386263"/>
          <p14:tracePt t="106441" x="1771650" y="4394200"/>
          <p14:tracePt t="106489" x="1771650" y="4400550"/>
          <p14:tracePt t="106511" x="1765300" y="4408488"/>
          <p14:tracePt t="106519" x="1765300" y="4414838"/>
          <p14:tracePt t="106527" x="1757363" y="4422775"/>
          <p14:tracePt t="106537" x="1751013" y="4422775"/>
          <p14:tracePt t="106554" x="1743075" y="4437063"/>
          <p14:tracePt t="106734" x="1751013" y="4437063"/>
          <p14:tracePt t="106742" x="1757363" y="4437063"/>
          <p14:tracePt t="106755" x="1793875" y="4437063"/>
          <p14:tracePt t="106772" x="1828800" y="4437063"/>
          <p14:tracePt t="106777" x="1851025" y="4437063"/>
          <p14:tracePt t="106793" x="1865313" y="4437063"/>
          <p14:tracePt t="106805" x="1879600" y="4437063"/>
          <p14:tracePt t="106822" x="1885950" y="4429125"/>
          <p14:tracePt t="106839" x="1922463" y="4429125"/>
          <p14:tracePt t="106856" x="1936750" y="4429125"/>
          <p14:tracePt t="106873" x="1957388" y="4429125"/>
          <p14:tracePt t="106890" x="1979613" y="4429125"/>
          <p14:tracePt t="106907" x="1985963" y="4429125"/>
          <p14:tracePt t="106924" x="2000250" y="4429125"/>
          <p14:tracePt t="106940" x="2008188" y="4429125"/>
          <p14:tracePt t="106974" x="2014538" y="4429125"/>
          <p14:tracePt t="107177" x="2014538" y="4437063"/>
          <p14:tracePt t="107185" x="2014538" y="4443413"/>
          <p14:tracePt t="107201" x="2014538" y="4451350"/>
          <p14:tracePt t="107211" x="2022475" y="4451350"/>
          <p14:tracePt t="107235" x="2028825" y="4451350"/>
          <p14:tracePt t="107312" x="2028825" y="4457700"/>
          <p14:tracePt t="107351" x="2028825" y="4465638"/>
          <p14:tracePt t="112115" x="2028825" y="4471988"/>
          <p14:tracePt t="112138" x="2079625" y="4479925"/>
          <p14:tracePt t="112143" x="2143125" y="4500563"/>
          <p14:tracePt t="112151" x="2243138" y="4522788"/>
          <p14:tracePt t="112167" x="2479675" y="4579938"/>
          <p14:tracePt t="112184" x="2786063" y="4594225"/>
          <p14:tracePt t="112201" x="2957513" y="4614863"/>
          <p14:tracePt t="112232" x="3457575" y="4622800"/>
          <p14:tracePt t="112249" x="3594100" y="4594225"/>
          <p14:tracePt t="112268" x="3857625" y="4543425"/>
          <p14:tracePt t="112285" x="4008438" y="4529138"/>
          <p14:tracePt t="112300" x="4200525" y="4514850"/>
          <p14:tracePt t="112318" x="4379913" y="4494213"/>
          <p14:tracePt t="112333" x="4500563" y="4494213"/>
          <p14:tracePt t="112350" x="4594225" y="4494213"/>
          <p14:tracePt t="112367" x="4657725" y="4494213"/>
          <p14:tracePt t="112384" x="4714875" y="4457700"/>
          <p14:tracePt t="112401" x="4757738" y="4414838"/>
          <p14:tracePt t="112418" x="4808538" y="4357688"/>
          <p14:tracePt t="112434" x="4908550" y="4271963"/>
          <p14:tracePt t="112453" x="5000625" y="4137025"/>
          <p14:tracePt t="112469" x="5057775" y="4037013"/>
          <p14:tracePt t="112484" x="5086350" y="4014788"/>
          <p14:tracePt t="112504" x="5100638" y="4014788"/>
          <p14:tracePt t="112519" x="5100638" y="4008438"/>
          <p14:tracePt t="112581" x="5108575" y="4008438"/>
          <p14:tracePt t="112599" x="5122863" y="4000500"/>
          <p14:tracePt t="112606" x="5137150" y="3994150"/>
          <p14:tracePt t="112619" x="5151438" y="3994150"/>
          <p14:tracePt t="112636" x="5157788" y="3994150"/>
          <p14:tracePt t="112653" x="5157788" y="3986213"/>
          <p14:tracePt t="112672" x="5172075" y="3986213"/>
          <p14:tracePt t="112740" x="5180013" y="3986213"/>
          <p14:tracePt t="112774" x="5186363" y="3986213"/>
          <p14:tracePt t="112869" x="5186363" y="3979863"/>
          <p14:tracePt t="112878" x="5180013" y="3971925"/>
          <p14:tracePt t="112889" x="5172075" y="3971925"/>
          <p14:tracePt t="112905" x="5165725" y="3957638"/>
          <p14:tracePt t="112923" x="5157788" y="3957638"/>
          <p14:tracePt t="112938" x="5157788" y="3951288"/>
          <p14:tracePt t="112956" x="5137150" y="3937000"/>
          <p14:tracePt t="112972" x="5094288" y="3908425"/>
          <p14:tracePt t="112989" x="5065713" y="3900488"/>
          <p14:tracePt t="113005" x="5014913" y="3886200"/>
          <p14:tracePt t="113022" x="4994275" y="3879850"/>
          <p14:tracePt t="113039" x="4972050" y="3879850"/>
          <p14:tracePt t="113510" x="4972050" y="3886200"/>
          <p14:tracePt t="113520" x="4972050" y="3894138"/>
          <p14:tracePt t="113536" x="4972050" y="3900488"/>
          <p14:tracePt t="113543" x="4979988" y="3900488"/>
          <p14:tracePt t="113560" x="4986338" y="3908425"/>
          <p14:tracePt t="113576" x="4994275" y="3914775"/>
          <p14:tracePt t="113593" x="5000625" y="3929063"/>
          <p14:tracePt t="113612" x="5008563" y="3943350"/>
          <p14:tracePt t="113627" x="5008563" y="3951288"/>
          <p14:tracePt t="113644" x="5008563" y="3957638"/>
          <p14:tracePt t="113661" x="5008563" y="3971925"/>
          <p14:tracePt t="113695" x="5008563" y="3979863"/>
          <p14:tracePt t="113727" x="5008563" y="3994150"/>
          <p14:tracePt t="113747" x="5008563" y="4000500"/>
          <p14:tracePt t="113762" x="5008563" y="4008438"/>
          <p14:tracePt t="113771" x="5008563" y="4014788"/>
          <p14:tracePt t="113779" x="5008563" y="4022725"/>
          <p14:tracePt t="113799" x="5008563" y="4029075"/>
          <p14:tracePt t="113855" x="5008563" y="4037013"/>
          <p14:tracePt t="113870" x="5008563" y="4043363"/>
          <p14:tracePt t="113891" x="5008563" y="4051300"/>
          <p14:tracePt t="113910" x="5008563" y="4057650"/>
          <p14:tracePt t="113942" x="5008563" y="4065588"/>
          <p14:tracePt t="113948" x="5008563" y="4071938"/>
          <p14:tracePt t="113963" x="5008563" y="4079875"/>
          <p14:tracePt t="113980" x="5008563" y="4086225"/>
          <p14:tracePt t="113997" x="5008563" y="4100513"/>
          <p14:tracePt t="114020" x="5008563" y="4108450"/>
          <p14:tracePt t="114035" x="5008563" y="4114800"/>
          <p14:tracePt t="114048" x="5008563" y="4122738"/>
          <p14:tracePt t="114064" x="5008563" y="4143375"/>
          <p14:tracePt t="114082" x="5008563" y="4151313"/>
          <p14:tracePt t="114099" x="5008563" y="4157663"/>
          <p14:tracePt t="114116" x="5008563" y="4165600"/>
          <p14:tracePt t="114133" x="5008563" y="4179888"/>
          <p14:tracePt t="114150" x="5008563" y="4186238"/>
          <p14:tracePt t="114166" x="5008563" y="4194175"/>
          <p14:tracePt t="114198" x="5008563" y="4208463"/>
          <p14:tracePt t="114215" x="5008563" y="4214813"/>
          <p14:tracePt t="114233" x="5008563" y="4229100"/>
          <p14:tracePt t="114249" x="5008563" y="4237038"/>
          <p14:tracePt t="114265" x="5008563" y="4257675"/>
          <p14:tracePt t="114282" x="5008563" y="4271963"/>
          <p14:tracePt t="114299" x="5008563" y="4279900"/>
          <p14:tracePt t="114335" x="5008563" y="4286250"/>
          <p14:tracePt t="114351" x="5008563" y="4300538"/>
          <p14:tracePt t="114368" x="5008563" y="4314825"/>
          <p14:tracePt t="114383" x="5014913" y="4322763"/>
          <p14:tracePt t="114403" x="5014913" y="4329113"/>
          <p14:tracePt t="114435" x="5014913" y="4337050"/>
          <p14:tracePt t="114450" x="5014913" y="4343400"/>
          <p14:tracePt t="114467" x="5014913" y="4357688"/>
          <p14:tracePt t="114504" x="5014913" y="4365625"/>
          <p14:tracePt t="114511" x="5014913" y="4371975"/>
          <p14:tracePt t="114521" x="5022850" y="4379913"/>
          <p14:tracePt t="114534" x="5022850" y="4386263"/>
          <p14:tracePt t="114552" x="5022850" y="4408488"/>
          <p14:tracePt t="114568" x="5022850" y="4422775"/>
          <p14:tracePt t="114602" x="5022850" y="4437063"/>
          <p14:tracePt t="114618" x="5022850" y="4443413"/>
          <p14:tracePt t="114635" x="5029200" y="4457700"/>
          <p14:tracePt t="114652" x="5029200" y="4465638"/>
          <p14:tracePt t="114669" x="5029200" y="4486275"/>
          <p14:tracePt t="114685" x="5029200" y="4494213"/>
          <p14:tracePt t="114703" x="5029200" y="4529138"/>
          <p14:tracePt t="114720" x="5029200" y="4551363"/>
          <p14:tracePt t="114736" x="5037138" y="4565650"/>
          <p14:tracePt t="114753" x="5037138" y="4586288"/>
          <p14:tracePt t="114770" x="5037138" y="4608513"/>
          <p14:tracePt t="114786" x="5037138" y="4614863"/>
          <p14:tracePt t="114803" x="5037138" y="4622800"/>
          <p14:tracePt t="114820" x="5037138" y="4629150"/>
          <p14:tracePt t="114839" x="5037138" y="4643438"/>
          <p14:tracePt t="114855" x="5037138" y="4657725"/>
          <p14:tracePt t="114872" x="5037138" y="4672013"/>
          <p14:tracePt t="114889" x="5037138" y="4686300"/>
          <p14:tracePt t="114904" x="5037138" y="4694238"/>
          <p14:tracePt t="114920" x="5037138" y="4700588"/>
          <p14:tracePt t="114939" x="5037138" y="4714875"/>
          <p14:tracePt t="114956" x="5037138" y="4729163"/>
          <p14:tracePt t="114973" x="5037138" y="4737100"/>
          <p14:tracePt t="114989" x="5043488" y="4751388"/>
          <p14:tracePt t="115008" x="5051425" y="4765675"/>
          <p14:tracePt t="115024" x="5051425" y="4772025"/>
          <p14:tracePt t="115039" x="5051425" y="4808538"/>
          <p14:tracePt t="115055" x="5051425" y="4829175"/>
          <p14:tracePt t="115072" x="5051425" y="4837113"/>
          <p14:tracePt t="115089" x="5051425" y="4851400"/>
          <p14:tracePt t="115106" x="5051425" y="4857750"/>
          <p14:tracePt t="115124" x="5051425" y="4865688"/>
          <p14:tracePt t="115142" x="5051425" y="4879975"/>
          <p14:tracePt t="115158" x="5051425" y="4886325"/>
          <p14:tracePt t="115176" x="5051425" y="4900613"/>
          <p14:tracePt t="115192" x="5051425" y="4922838"/>
          <p14:tracePt t="115208" x="5051425" y="4929188"/>
          <p14:tracePt t="115223" x="5051425" y="4937125"/>
          <p14:tracePt t="115240" x="5051425" y="4943475"/>
          <p14:tracePt t="115257" x="5051425" y="4951413"/>
          <p14:tracePt t="115284" x="5051425" y="4957763"/>
          <p14:tracePt t="115300" x="5051425" y="4965700"/>
          <p14:tracePt t="115318" x="5051425" y="4972050"/>
          <p14:tracePt t="115340" x="5051425" y="4979988"/>
          <p14:tracePt t="115355" x="5051425" y="4986338"/>
          <p14:tracePt t="115364" x="5051425" y="4994275"/>
          <p14:tracePt t="115378" x="5051425" y="5000625"/>
          <p14:tracePt t="115413" x="5051425" y="5008563"/>
          <p14:tracePt t="115451" x="5051425" y="5014913"/>
          <p14:tracePt t="115465" x="5051425" y="5022850"/>
          <p14:tracePt t="115490" x="5051425" y="5029200"/>
          <p14:tracePt t="115507" x="5051425" y="5037138"/>
          <p14:tracePt t="115523" x="5051425" y="5043488"/>
          <p14:tracePt t="115559" x="5051425" y="5051425"/>
          <p14:tracePt t="115584" x="5051425" y="5057775"/>
          <p14:tracePt t="115599" x="5051425" y="5065713"/>
          <p14:tracePt t="115650" x="5051425" y="5072063"/>
          <p14:tracePt t="115658" x="5051425" y="5080000"/>
          <p14:tracePt t="115674" x="5051425" y="5086350"/>
          <p14:tracePt t="115688" x="5051425" y="5094288"/>
          <p14:tracePt t="115704" x="5051425" y="5100638"/>
          <p14:tracePt t="115714" x="5051425" y="5108575"/>
          <p14:tracePt t="115736" x="5051425" y="5114925"/>
          <p14:tracePt t="115757" x="5051425" y="5122863"/>
          <p14:tracePt t="115778" x="5051425" y="5129213"/>
          <p14:tracePt t="115854" x="5051425" y="5137150"/>
          <p14:tracePt t="115886" x="5051425" y="5143500"/>
          <p14:tracePt t="115904" x="5051425" y="5151438"/>
          <p14:tracePt t="115928" x="5051425" y="5157788"/>
          <p14:tracePt t="115934" x="5051425" y="5165725"/>
          <p14:tracePt t="115968" x="5051425" y="5172075"/>
          <p14:tracePt t="116042" x="5051425" y="5180013"/>
          <p14:tracePt t="116164" x="5051425" y="5186363"/>
          <p14:tracePt t="116168" x="5051425" y="5194300"/>
          <p14:tracePt t="116184" x="5051425" y="5200650"/>
          <p14:tracePt t="116206" x="5051425" y="5208588"/>
          <p14:tracePt t="116240" x="5051425" y="5214938"/>
          <p14:tracePt t="116262" x="5051425" y="5222875"/>
          <p14:tracePt t="116276" x="5051425" y="5229225"/>
          <p14:tracePt t="116291" x="5051425" y="5237163"/>
          <p14:tracePt t="116301" x="5051425" y="5243513"/>
          <p14:tracePt t="116317" x="5051425" y="5251450"/>
          <p14:tracePt t="116334" x="5051425" y="5272088"/>
          <p14:tracePt t="116350" x="5051425" y="5294313"/>
          <p14:tracePt t="116370" x="5051425" y="5314950"/>
          <p14:tracePt t="116402" x="5051425" y="5322888"/>
          <p14:tracePt t="116422" x="5051425" y="5329238"/>
          <p14:tracePt t="116497" x="5051425" y="5337175"/>
          <p14:tracePt t="116589" x="5051425" y="5343525"/>
          <p14:tracePt t="116621" x="5051425" y="5351463"/>
          <p14:tracePt t="116637" x="5051425" y="5357813"/>
          <p14:tracePt t="116645" x="5051425" y="5365750"/>
          <p14:tracePt t="116675" x="5051425" y="5372100"/>
          <p14:tracePt t="116729" x="5051425" y="5380038"/>
          <p14:tracePt t="116790" x="5051425" y="5386388"/>
          <p14:tracePt t="116807" x="5051425" y="5394325"/>
          <p14:tracePt t="116822" x="5051425" y="5400675"/>
          <p14:tracePt t="117541" x="5051425" y="5408613"/>
          <p14:tracePt t="117583" x="5051425" y="5414963"/>
          <p14:tracePt t="117613" x="5051425" y="5422900"/>
          <p14:tracePt t="117683" x="5051425" y="5429250"/>
          <p14:tracePt t="117714" x="5051425" y="5437188"/>
          <p14:tracePt t="117735" x="5051425" y="5443538"/>
          <p14:tracePt t="117814" x="5051425" y="5451475"/>
          <p14:tracePt t="117901" x="5051425" y="5457825"/>
          <p14:tracePt t="117997" x="5051425" y="5465763"/>
          <p14:tracePt t="118091" x="5051425" y="5472113"/>
          <p14:tracePt t="118119" x="5051425" y="5480050"/>
          <p14:tracePt t="118240" x="5051425" y="5486400"/>
          <p14:tracePt t="118419" x="5051425" y="5494338"/>
          <p14:tracePt t="118491" x="5051425" y="5500688"/>
          <p14:tracePt t="118527" x="5051425" y="5508625"/>
          <p14:tracePt t="118536" x="5051425" y="5522913"/>
          <p14:tracePt t="118552" x="5051425" y="5529263"/>
          <p14:tracePt t="118565" x="5043488" y="5537200"/>
          <p14:tracePt t="118589" x="5043488" y="5543550"/>
          <p14:tracePt t="118662" x="5037138" y="5543550"/>
          <p14:tracePt t="118669" x="5037138" y="5551488"/>
          <p14:tracePt t="118698" x="5037138" y="5557838"/>
          <p14:tracePt t="118730" x="5029200" y="5557838"/>
          <p14:tracePt t="118737" x="5029200" y="5565775"/>
          <p14:tracePt t="118751" x="5029200" y="5572125"/>
          <p14:tracePt t="118806" x="5022850" y="5580063"/>
          <p14:tracePt t="118846" x="5022850" y="5586413"/>
          <p14:tracePt t="118885" x="5022850" y="5594350"/>
          <p14:tracePt t="118922" x="5022850" y="5600700"/>
          <p14:tracePt t="118962" x="5014913" y="5608638"/>
          <p14:tracePt t="118979" x="5014913" y="5614988"/>
          <p14:tracePt t="118986" x="5014913" y="5629275"/>
          <p14:tracePt t="118997" x="5008563" y="5637213"/>
          <p14:tracePt t="119011" x="5008563" y="5643563"/>
          <p14:tracePt t="119095" x="5008563" y="5651500"/>
          <p14:tracePt t="119497" x="5008563" y="5637213"/>
          <p14:tracePt t="119505" x="5000625" y="5629275"/>
          <p14:tracePt t="119514" x="5000625" y="5622925"/>
          <p14:tracePt t="119526" x="5000625" y="5608638"/>
          <p14:tracePt t="119543" x="5000625" y="5580063"/>
          <p14:tracePt t="119560" x="5000625" y="5557838"/>
          <p14:tracePt t="119578" x="5000625" y="5537200"/>
          <p14:tracePt t="119594" x="5000625" y="5480050"/>
          <p14:tracePt t="119609" x="5000625" y="5451475"/>
          <p14:tracePt t="119625" x="4979988" y="5343525"/>
          <p14:tracePt t="119642" x="4957763" y="5222875"/>
          <p14:tracePt t="119658" x="4951413" y="5114925"/>
          <p14:tracePt t="119675" x="4943475" y="5000625"/>
          <p14:tracePt t="119695" x="4929188" y="4900613"/>
          <p14:tracePt t="119711" x="4894263" y="4765675"/>
          <p14:tracePt t="119726" x="4886325" y="4714875"/>
          <p14:tracePt t="119744" x="4857750" y="4629150"/>
          <p14:tracePt t="119760" x="4837113" y="4543425"/>
          <p14:tracePt t="119777" x="4829175" y="4429125"/>
          <p14:tracePt t="119795" x="4814888" y="4286250"/>
          <p14:tracePt t="119810" x="4800600" y="4143375"/>
          <p14:tracePt t="119828" x="4794250" y="3979863"/>
          <p14:tracePt t="119844" x="4786313" y="3851275"/>
          <p14:tracePt t="119861" x="4786313" y="3694113"/>
          <p14:tracePt t="119877" x="4779963" y="3522663"/>
          <p14:tracePt t="119895" x="4779963" y="3336925"/>
          <p14:tracePt t="119911" x="4779963" y="3214688"/>
          <p14:tracePt t="119927" x="4779963" y="3128963"/>
          <p14:tracePt t="119944" x="4779963" y="3043238"/>
          <p14:tracePt t="119963" x="4772025" y="2971800"/>
          <p14:tracePt t="119979" x="4772025" y="2951163"/>
          <p14:tracePt t="119995" x="4757738" y="2914650"/>
          <p14:tracePt t="120012" x="4757738" y="2879725"/>
          <p14:tracePt t="120029" x="4751388" y="2836863"/>
          <p14:tracePt t="120045" x="4751388" y="2794000"/>
          <p14:tracePt t="120062" x="4751388" y="2779713"/>
          <p14:tracePt t="120145" x="4737100" y="2808288"/>
          <p14:tracePt t="120151" x="4737100" y="2828925"/>
          <p14:tracePt t="120163" x="4729163" y="2851150"/>
          <p14:tracePt t="120179" x="4714875" y="2928938"/>
          <p14:tracePt t="120196" x="4700588" y="3008313"/>
          <p14:tracePt t="120213" x="4700588" y="3057525"/>
          <p14:tracePt t="120232" x="4694238" y="3151188"/>
          <p14:tracePt t="120249" x="4694238" y="3214688"/>
          <p14:tracePt t="120266" x="4708525" y="3328988"/>
          <p14:tracePt t="120282" x="4714875" y="3371850"/>
          <p14:tracePt t="120299" x="4714875" y="3436938"/>
          <p14:tracePt t="120316" x="4737100" y="3494088"/>
          <p14:tracePt t="120331" x="4737100" y="3543300"/>
          <p14:tracePt t="120348" x="4737100" y="3594100"/>
          <p14:tracePt t="120364" x="4737100" y="3643313"/>
          <p14:tracePt t="120381" x="4737100" y="3694113"/>
          <p14:tracePt t="120398" x="4737100" y="3765550"/>
          <p14:tracePt t="120415" x="4737100" y="3857625"/>
          <p14:tracePt t="120432" x="4737100" y="3922713"/>
          <p14:tracePt t="120450" x="4737100" y="3971925"/>
          <p14:tracePt t="120467" x="4737100" y="4022725"/>
          <p14:tracePt t="120484" x="4737100" y="4071938"/>
          <p14:tracePt t="120500" x="4729163" y="4129088"/>
          <p14:tracePt t="120502" x="4729163" y="4151313"/>
          <p14:tracePt t="120515" x="4729163" y="4200525"/>
          <p14:tracePt t="120533" x="4722813" y="4294188"/>
          <p14:tracePt t="120550" x="4722813" y="4357688"/>
          <p14:tracePt t="120566" x="4722813" y="4429125"/>
          <p14:tracePt t="120583" x="4722813" y="4500563"/>
          <p14:tracePt t="120600" x="4722813" y="4551363"/>
          <p14:tracePt t="120616" x="4708525" y="4594225"/>
          <p14:tracePt t="120634" x="4700588" y="4686300"/>
          <p14:tracePt t="120652" x="4679950" y="4743450"/>
          <p14:tracePt t="120669" x="4665663" y="4843463"/>
          <p14:tracePt t="120686" x="4665663" y="4929188"/>
          <p14:tracePt t="120700" x="4657725" y="5022850"/>
          <p14:tracePt t="120717" x="4643438" y="5080000"/>
          <p14:tracePt t="120734" x="4643438" y="5143500"/>
          <p14:tracePt t="120751" x="4637088" y="5214938"/>
          <p14:tracePt t="120767" x="4629150" y="5265738"/>
          <p14:tracePt t="120786" x="4622800" y="5300663"/>
          <p14:tracePt t="120803" x="4622800" y="5351463"/>
          <p14:tracePt t="120819" x="4622800" y="5386388"/>
          <p14:tracePt t="120834" x="4622800" y="5408613"/>
          <p14:tracePt t="120852" x="4614863" y="5472113"/>
          <p14:tracePt t="120870" x="4608513" y="5494338"/>
          <p14:tracePt t="120887" x="4608513" y="5522913"/>
          <p14:tracePt t="120903" x="4600575" y="5537200"/>
          <p14:tracePt t="120919" x="4600575" y="5557838"/>
          <p14:tracePt t="120935" x="4600575" y="5565775"/>
          <p14:tracePt t="120953" x="4594225" y="5572125"/>
          <p14:tracePt t="121000" x="4594225" y="5580063"/>
          <p14:tracePt t="121549" x="4579938" y="5580063"/>
          <p14:tracePt t="121566" x="4572000" y="5580063"/>
          <p14:tracePt t="121582" x="4565650" y="5580063"/>
          <p14:tracePt t="121589" x="4551363" y="5580063"/>
          <p14:tracePt t="121598" x="4537075" y="5580063"/>
          <p14:tracePt t="121611" x="4514850" y="5580063"/>
          <p14:tracePt t="121628" x="4500563" y="5586413"/>
          <p14:tracePt t="121644" x="4471988" y="5586413"/>
          <p14:tracePt t="121658" x="4457700" y="5586413"/>
          <p14:tracePt t="121676" x="4429125" y="5586413"/>
          <p14:tracePt t="121694" x="4414838" y="5594350"/>
          <p14:tracePt t="121710" x="4386263" y="5594350"/>
          <p14:tracePt t="121726" x="4371975" y="5594350"/>
          <p14:tracePt t="121742" x="4351338" y="5594350"/>
          <p14:tracePt t="121759" x="4343400" y="5594350"/>
          <p14:tracePt t="121776" x="4337050" y="5594350"/>
          <p14:tracePt t="121793" x="4329113" y="5594350"/>
          <p14:tracePt t="121809" x="4322763" y="5594350"/>
          <p14:tracePt t="121958" x="4314825" y="5594350"/>
          <p14:tracePt t="121964" x="4314825" y="5586413"/>
          <p14:tracePt t="121977" x="4308475" y="5580063"/>
          <p14:tracePt t="121994" x="4308475" y="5572125"/>
          <p14:tracePt t="122011" x="4300538" y="5572125"/>
          <p14:tracePt t="122027" x="4300538" y="5565775"/>
          <p14:tracePt t="122807" x="4300538" y="5557838"/>
          <p14:tracePt t="122821" x="4294188" y="5557838"/>
          <p14:tracePt t="122863" x="4286250" y="5557838"/>
          <p14:tracePt t="122869" x="4286250" y="5551488"/>
          <p14:tracePt t="122878" x="4271963" y="5551488"/>
          <p14:tracePt t="122885" x="4257675" y="5551488"/>
          <p14:tracePt t="122910" x="4251325" y="5551488"/>
          <p14:tracePt t="122918" x="4243388" y="5551488"/>
          <p14:tracePt t="122935" x="4237038" y="5551488"/>
          <p14:tracePt t="122952" x="4229100" y="5551488"/>
          <p14:tracePt t="122970" x="4214813" y="5551488"/>
          <p14:tracePt t="122987" x="4208463" y="5551488"/>
          <p14:tracePt t="123005" x="4200525" y="5551488"/>
          <p14:tracePt t="123021" x="4194175" y="5551488"/>
          <p14:tracePt t="126862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레벨 순회 알고리즘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3786"/>
            <a:ext cx="8218599" cy="19107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1" y="3338990"/>
            <a:ext cx="8210255" cy="10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9"/>
    </mc:Choice>
    <mc:Fallback xmlns="">
      <p:transition spd="slow" advTm="2346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이진트리연산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노드 개수</a:t>
            </a:r>
            <a:r>
              <a:rPr lang="en-US" altLang="ko-KR" sz="3200" dirty="0"/>
              <a:t>, </a:t>
            </a:r>
            <a:r>
              <a:rPr lang="ko-KR" altLang="en-US" sz="3200" dirty="0"/>
              <a:t>단말 노드의 수</a:t>
            </a:r>
            <a:endParaRPr lang="ko-KR" altLang="en-US" sz="32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단말 노드의 수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43835"/>
            <a:ext cx="8120245" cy="1551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0" y="4149080"/>
            <a:ext cx="8130480" cy="21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70"/>
    </mc:Choice>
    <mc:Fallback xmlns="">
      <p:transition spd="slow" advTm="11617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988" x="6308725" y="3228975"/>
          <p14:tracePt t="5320" x="6308725" y="3222625"/>
          <p14:tracePt t="5327" x="6308725" y="3214688"/>
          <p14:tracePt t="5339" x="6300788" y="3200400"/>
          <p14:tracePt t="5348" x="6300788" y="3194050"/>
          <p14:tracePt t="5365" x="6294438" y="3194050"/>
          <p14:tracePt t="5382" x="6280150" y="3194050"/>
          <p14:tracePt t="5399" x="6272213" y="3186113"/>
          <p14:tracePt t="5416" x="6257925" y="3171825"/>
          <p14:tracePt t="5434" x="6200775" y="3157538"/>
          <p14:tracePt t="5449" x="6151563" y="3143250"/>
          <p14:tracePt t="5466" x="6108700" y="3136900"/>
          <p14:tracePt t="5482" x="6072188" y="3136900"/>
          <p14:tracePt t="5499" x="6057900" y="3136900"/>
          <p14:tracePt t="5516" x="6037263" y="3128963"/>
          <p14:tracePt t="5533" x="6029325" y="3128963"/>
          <p14:tracePt t="5550" x="6015038" y="3122613"/>
          <p14:tracePt t="5566" x="6000750" y="3108325"/>
          <p14:tracePt t="5583" x="5980113" y="3100388"/>
          <p14:tracePt t="5600" x="5957888" y="3094038"/>
          <p14:tracePt t="5616" x="5908675" y="3086100"/>
          <p14:tracePt t="5633" x="5872163" y="3071813"/>
          <p14:tracePt t="5650" x="5800725" y="3057525"/>
          <p14:tracePt t="5667" x="5751513" y="3036888"/>
          <p14:tracePt t="5683" x="5715000" y="3028950"/>
          <p14:tracePt t="5700" x="5700713" y="3028950"/>
          <p14:tracePt t="5717" x="5694363" y="3028950"/>
          <p14:tracePt t="5734" x="5694363" y="3022600"/>
          <p14:tracePt t="5768" x="5680075" y="3022600"/>
          <p14:tracePt t="5784" x="5672138" y="3022600"/>
          <p14:tracePt t="5801" x="5665788" y="3014663"/>
          <p14:tracePt t="5817" x="5651500" y="3014663"/>
          <p14:tracePt t="5834" x="5643563" y="3014663"/>
          <p14:tracePt t="5851" x="5629275" y="3008313"/>
          <p14:tracePt t="5868" x="5614988" y="3000375"/>
          <p14:tracePt t="5884" x="5608638" y="2986088"/>
          <p14:tracePt t="5886" x="5600700" y="2986088"/>
          <p14:tracePt t="5903" x="5594350" y="2979738"/>
          <p14:tracePt t="5920" x="5586413" y="2979738"/>
          <p14:tracePt t="5936" x="5586413" y="2971800"/>
          <p14:tracePt t="5959" x="5580063" y="2957513"/>
          <p14:tracePt t="5969" x="5572125" y="2951163"/>
          <p14:tracePt t="5986" x="5543550" y="2922588"/>
          <p14:tracePt t="6002" x="5500688" y="2879725"/>
          <p14:tracePt t="6018" x="5443538" y="2851150"/>
          <p14:tracePt t="6036" x="5386388" y="2814638"/>
          <p14:tracePt t="6052" x="5351463" y="2808288"/>
          <p14:tracePt t="6069" x="5322888" y="2800350"/>
          <p14:tracePt t="6086" x="5280025" y="2779713"/>
          <p14:tracePt t="6102" x="5237163" y="2771775"/>
          <p14:tracePt t="6121" x="5186363" y="2743200"/>
          <p14:tracePt t="6137" x="5165725" y="2722563"/>
          <p14:tracePt t="6153" x="5122863" y="2708275"/>
          <p14:tracePt t="6172" x="5051425" y="2671763"/>
          <p14:tracePt t="6189" x="4994275" y="2643188"/>
          <p14:tracePt t="6205" x="4951413" y="2622550"/>
          <p14:tracePt t="6207" x="4922838" y="2614613"/>
          <p14:tracePt t="6222" x="4857750" y="2600325"/>
          <p14:tracePt t="6236" x="4772025" y="2586038"/>
          <p14:tracePt t="6253" x="4700588" y="2565400"/>
          <p14:tracePt t="6270" x="4622800" y="2551113"/>
          <p14:tracePt t="6287" x="4522788" y="2508250"/>
          <p14:tracePt t="6303" x="4457700" y="2486025"/>
          <p14:tracePt t="6320" x="4337050" y="2457450"/>
          <p14:tracePt t="6337" x="4271963" y="2443163"/>
          <p14:tracePt t="6340" x="4229100" y="2443163"/>
          <p14:tracePt t="6355" x="4137025" y="2436813"/>
          <p14:tracePt t="6372" x="4014788" y="2414588"/>
          <p14:tracePt t="6387" x="3908425" y="2393950"/>
          <p14:tracePt t="6403" x="3794125" y="2365375"/>
          <p14:tracePt t="6420" x="3751263" y="2343150"/>
          <p14:tracePt t="6439" x="3686175" y="2343150"/>
          <p14:tracePt t="6458" x="3579813" y="2322513"/>
          <p14:tracePt t="6470" x="3508375" y="2300288"/>
          <p14:tracePt t="6487" x="3357563" y="2251075"/>
          <p14:tracePt t="6504" x="3257550" y="2214563"/>
          <p14:tracePt t="6521" x="3128963" y="2200275"/>
          <p14:tracePt t="6538" x="3079750" y="2193925"/>
          <p14:tracePt t="6556" x="3000375" y="2179638"/>
          <p14:tracePt t="6574" x="2871788" y="2151063"/>
          <p14:tracePt t="6588" x="2800350" y="2143125"/>
          <p14:tracePt t="6605" x="2743200" y="2128838"/>
          <p14:tracePt t="6624" x="2693988" y="2114550"/>
          <p14:tracePt t="6642" x="2628900" y="2100263"/>
          <p14:tracePt t="6655" x="2586038" y="2100263"/>
          <p14:tracePt t="6672" x="2565400" y="2100263"/>
          <p14:tracePt t="6689" x="2514600" y="2100263"/>
          <p14:tracePt t="6706" x="2428875" y="2100263"/>
          <p14:tracePt t="6722" x="2365375" y="2100263"/>
          <p14:tracePt t="6739" x="2322513" y="2093913"/>
          <p14:tracePt t="6756" x="2279650" y="2079625"/>
          <p14:tracePt t="6774" x="2251075" y="2071688"/>
          <p14:tracePt t="6792" x="2243138" y="2071688"/>
          <p14:tracePt t="6806" x="2236788" y="2071688"/>
          <p14:tracePt t="6839" x="2222500" y="2071688"/>
          <p14:tracePt t="6856" x="2214563" y="2071688"/>
          <p14:tracePt t="6873" x="2200275" y="2071688"/>
          <p14:tracePt t="6889" x="2193925" y="2071688"/>
          <p14:tracePt t="7169" x="2200275" y="2071688"/>
          <p14:tracePt t="7178" x="2208213" y="2071688"/>
          <p14:tracePt t="7185" x="2214563" y="2071688"/>
          <p14:tracePt t="7203" x="2228850" y="2071688"/>
          <p14:tracePt t="7208" x="2243138" y="2071688"/>
          <p14:tracePt t="7226" x="2279650" y="2057400"/>
          <p14:tracePt t="7242" x="2322513" y="2051050"/>
          <p14:tracePt t="7258" x="2386013" y="2036763"/>
          <p14:tracePt t="7276" x="2479675" y="2022475"/>
          <p14:tracePt t="7292" x="2514600" y="2014538"/>
          <p14:tracePt t="7309" x="2557463" y="2000250"/>
          <p14:tracePt t="7327" x="2565400" y="2000250"/>
          <p14:tracePt t="7342" x="2586038" y="1985963"/>
          <p14:tracePt t="7359" x="2614613" y="1979613"/>
          <p14:tracePt t="7376" x="2651125" y="1951038"/>
          <p14:tracePt t="7392" x="2679700" y="1936750"/>
          <p14:tracePt t="7409" x="2700338" y="1922463"/>
          <p14:tracePt t="7426" x="2722563" y="1914525"/>
          <p14:tracePt t="7443" x="2728913" y="1908175"/>
          <p14:tracePt t="7460" x="2751138" y="1893888"/>
          <p14:tracePt t="7476" x="2779713" y="1879600"/>
          <p14:tracePt t="7493" x="2808288" y="1865313"/>
          <p14:tracePt t="7510" x="2836863" y="1843088"/>
          <p14:tracePt t="7526" x="2857500" y="1836738"/>
          <p14:tracePt t="7543" x="2886075" y="1822450"/>
          <p14:tracePt t="7560" x="2914650" y="1808163"/>
          <p14:tracePt t="7580" x="2979738" y="1771650"/>
          <p14:tracePt t="7596" x="3022600" y="1765300"/>
          <p14:tracePt t="7613" x="3065463" y="1743075"/>
          <p14:tracePt t="7628" x="3094038" y="1736725"/>
          <p14:tracePt t="7644" x="3128963" y="1728788"/>
          <p14:tracePt t="7661" x="3171825" y="1722438"/>
          <p14:tracePt t="7677" x="3194050" y="1722438"/>
          <p14:tracePt t="7694" x="3208338" y="1708150"/>
          <p14:tracePt t="7711" x="3214688" y="1708150"/>
          <p14:tracePt t="7729" x="3236913" y="1700213"/>
          <p14:tracePt t="7746" x="3251200" y="1693863"/>
          <p14:tracePt t="7762" x="3286125" y="1693863"/>
          <p14:tracePt t="7778" x="3314700" y="1693863"/>
          <p14:tracePt t="7795" x="3351213" y="1679575"/>
          <p14:tracePt t="7812" x="3379788" y="1679575"/>
          <p14:tracePt t="7828" x="3408363" y="1665288"/>
          <p14:tracePt t="7845" x="3429000" y="1657350"/>
          <p14:tracePt t="7846" x="3436938" y="1657350"/>
          <p14:tracePt t="7861" x="3457575" y="1651000"/>
          <p14:tracePt t="7879" x="3479800" y="1643063"/>
          <p14:tracePt t="7895" x="3508375" y="1643063"/>
          <p14:tracePt t="7913" x="3529013" y="1643063"/>
          <p14:tracePt t="7929" x="3551238" y="1643063"/>
          <p14:tracePt t="7946" x="3579813" y="1628775"/>
          <p14:tracePt t="7962" x="3594100" y="1628775"/>
          <p14:tracePt t="7979" x="3614738" y="1628775"/>
          <p14:tracePt t="7996" x="3629025" y="1628775"/>
          <p14:tracePt t="8012" x="3636963" y="1622425"/>
          <p14:tracePt t="8029" x="3643313" y="1614488"/>
          <p14:tracePt t="8046" x="3651250" y="1614488"/>
          <p14:tracePt t="8063" x="3665538" y="1608138"/>
          <p14:tracePt t="8080" x="3671888" y="1608138"/>
          <p14:tracePt t="8096" x="3679825" y="1608138"/>
          <p14:tracePt t="8113" x="3686175" y="1608138"/>
          <p14:tracePt t="8130" x="3686175" y="1600200"/>
          <p14:tracePt t="8146" x="3694113" y="1600200"/>
          <p14:tracePt t="8238" x="3700463" y="1600200"/>
          <p14:tracePt t="8246" x="3700463" y="1593850"/>
          <p14:tracePt t="8305" x="3708400" y="1593850"/>
          <p14:tracePt t="8336" x="3708400" y="1585913"/>
          <p14:tracePt t="8344" x="3714750" y="1585913"/>
          <p14:tracePt t="8442" x="3722688" y="1585913"/>
          <p14:tracePt t="8451" x="3722688" y="1579563"/>
          <p14:tracePt t="9256" x="3714750" y="1579563"/>
          <p14:tracePt t="9263" x="3708400" y="1579563"/>
          <p14:tracePt t="9271" x="3700463" y="1579563"/>
          <p14:tracePt t="9285" x="3686175" y="1585913"/>
          <p14:tracePt t="9305" x="3665538" y="1585913"/>
          <p14:tracePt t="9319" x="3651250" y="1585913"/>
          <p14:tracePt t="9336" x="3629025" y="1585913"/>
          <p14:tracePt t="9353" x="3608388" y="1600200"/>
          <p14:tracePt t="9371" x="3586163" y="1600200"/>
          <p14:tracePt t="9388" x="3551238" y="1600200"/>
          <p14:tracePt t="9403" x="3522663" y="1600200"/>
          <p14:tracePt t="9421" x="3486150" y="1600200"/>
          <p14:tracePt t="9436" x="3451225" y="1614488"/>
          <p14:tracePt t="9456" x="3422650" y="1614488"/>
          <p14:tracePt t="9487" x="3414713" y="1614488"/>
          <p14:tracePt t="9504" x="3408363" y="1614488"/>
          <p14:tracePt t="9520" x="3379788" y="1614488"/>
          <p14:tracePt t="9537" x="3351213" y="1628775"/>
          <p14:tracePt t="9553" x="3265488" y="1636713"/>
          <p14:tracePt t="9570" x="3194050" y="1643063"/>
          <p14:tracePt t="9587" x="3108325" y="1657350"/>
          <p14:tracePt t="9604" x="3065463" y="1657350"/>
          <p14:tracePt t="9622" x="3022600" y="1665288"/>
          <p14:tracePt t="9638" x="2986088" y="1671638"/>
          <p14:tracePt t="9654" x="2936875" y="1679575"/>
          <p14:tracePt t="9671" x="2900363" y="1693863"/>
          <p14:tracePt t="9688" x="2865438" y="1700213"/>
          <p14:tracePt t="9705" x="2836863" y="1714500"/>
          <p14:tracePt t="9708" x="2814638" y="1722438"/>
          <p14:tracePt t="9721" x="2765425" y="1743075"/>
          <p14:tracePt t="9740" x="2714625" y="1751013"/>
          <p14:tracePt t="9762" x="2665413" y="1771650"/>
          <p14:tracePt t="9772" x="2651125" y="1779588"/>
          <p14:tracePt t="9788" x="2622550" y="1793875"/>
          <p14:tracePt t="9807" x="2593975" y="1808163"/>
          <p14:tracePt t="9824" x="2565400" y="1822450"/>
          <p14:tracePt t="9839" x="2543175" y="1822450"/>
          <p14:tracePt t="9855" x="2508250" y="1843088"/>
          <p14:tracePt t="9872" x="2479675" y="1865313"/>
          <p14:tracePt t="9891" x="2457450" y="1879600"/>
          <p14:tracePt t="9908" x="2436813" y="1885950"/>
          <p14:tracePt t="9922" x="2414588" y="1908175"/>
          <p14:tracePt t="9940" x="2371725" y="1951038"/>
          <p14:tracePt t="9956" x="2351088" y="1971675"/>
          <p14:tracePt t="9973" x="2328863" y="1979613"/>
          <p14:tracePt t="9990" x="2308225" y="1993900"/>
          <p14:tracePt t="10007" x="2293938" y="2000250"/>
          <p14:tracePt t="10023" x="2286000" y="2008188"/>
          <p14:tracePt t="10040" x="2271713" y="2022475"/>
          <p14:tracePt t="10056" x="2257425" y="2022475"/>
          <p14:tracePt t="10073" x="2243138" y="2036763"/>
          <p14:tracePt t="10093" x="2222500" y="2036763"/>
          <p14:tracePt t="10108" x="2222500" y="2043113"/>
          <p14:tracePt t="10125" x="2214563" y="2051050"/>
          <p14:tracePt t="10142" x="2193925" y="2065338"/>
          <p14:tracePt t="10159" x="2185988" y="2065338"/>
          <p14:tracePt t="10176" x="2165350" y="2071688"/>
          <p14:tracePt t="10191" x="2157413" y="2079625"/>
          <p14:tracePt t="10207" x="2136775" y="2085975"/>
          <p14:tracePt t="10225" x="2108200" y="2100263"/>
          <p14:tracePt t="10240" x="2093913" y="2108200"/>
          <p14:tracePt t="10258" x="2065338" y="2122488"/>
          <p14:tracePt t="10278" x="2028825" y="2136775"/>
          <p14:tracePt t="10308" x="2014538" y="2151063"/>
          <p14:tracePt t="10324" x="2008188" y="2157413"/>
          <p14:tracePt t="10341" x="1985963" y="2165350"/>
          <p14:tracePt t="10358" x="1971675" y="2171700"/>
          <p14:tracePt t="10376" x="1965325" y="2171700"/>
          <p14:tracePt t="10393" x="1936750" y="2179638"/>
          <p14:tracePt t="10410" x="1922463" y="2185988"/>
          <p14:tracePt t="10441" x="1914525" y="2193925"/>
          <p14:tracePt t="10683" x="1922463" y="2193925"/>
          <p14:tracePt t="10691" x="1936750" y="2193925"/>
          <p14:tracePt t="10699" x="1943100" y="2193925"/>
          <p14:tracePt t="10709" x="1951038" y="2193925"/>
          <p14:tracePt t="10726" x="1965325" y="2193925"/>
          <p14:tracePt t="10744" x="1985963" y="2193925"/>
          <p14:tracePt t="10760" x="2008188" y="2193925"/>
          <p14:tracePt t="10776" x="2014538" y="2193925"/>
          <p14:tracePt t="10795" x="2028825" y="2193925"/>
          <p14:tracePt t="10812" x="2057400" y="2193925"/>
          <p14:tracePt t="10815" x="2065338" y="2200275"/>
          <p14:tracePt t="10828" x="2079625" y="2200275"/>
          <p14:tracePt t="10846" x="2114550" y="2208213"/>
          <p14:tracePt t="10862" x="2122488" y="2214563"/>
          <p14:tracePt t="10990" x="2128838" y="2214563"/>
          <p14:tracePt t="10998" x="2136775" y="2214563"/>
          <p14:tracePt t="11005" x="2143125" y="2214563"/>
          <p14:tracePt t="11989" x="2143125" y="2208213"/>
          <p14:tracePt t="12014" x="2143125" y="2200275"/>
          <p14:tracePt t="15878" x="2143125" y="2208213"/>
          <p14:tracePt t="15886" x="2143125" y="2214563"/>
          <p14:tracePt t="15910" x="2143125" y="2222500"/>
          <p14:tracePt t="15942" x="2143125" y="2228850"/>
          <p14:tracePt t="15958" x="2143125" y="2236788"/>
          <p14:tracePt t="15977" x="2136775" y="2243138"/>
          <p14:tracePt t="16025" x="2128838" y="2251075"/>
          <p14:tracePt t="16661" x="2122488" y="2251075"/>
          <p14:tracePt t="16667" x="2122488" y="2257425"/>
          <p14:tracePt t="16784" x="2122488" y="2265363"/>
          <p14:tracePt t="16791" x="2122488" y="2271713"/>
          <p14:tracePt t="16815" x="2122488" y="2279650"/>
          <p14:tracePt t="16831" x="2122488" y="2293938"/>
          <p14:tracePt t="16846" x="2122488" y="2300288"/>
          <p14:tracePt t="16853" x="2122488" y="2308225"/>
          <p14:tracePt t="16878" x="2122488" y="2314575"/>
          <p14:tracePt t="16886" x="2122488" y="2322513"/>
          <p14:tracePt t="16894" x="2122488" y="2328863"/>
          <p14:tracePt t="16909" x="2114550" y="2357438"/>
          <p14:tracePt t="16926" x="2108200" y="2386013"/>
          <p14:tracePt t="16942" x="2100263" y="2408238"/>
          <p14:tracePt t="16959" x="2100263" y="2422525"/>
          <p14:tracePt t="16976" x="2093913" y="2436813"/>
          <p14:tracePt t="16980" x="2093913" y="2443163"/>
          <p14:tracePt t="16993" x="2093913" y="2451100"/>
          <p14:tracePt t="17010" x="2093913" y="2471738"/>
          <p14:tracePt t="17028" x="2085975" y="2479675"/>
          <p14:tracePt t="17043" x="2079625" y="2500313"/>
          <p14:tracePt t="17059" x="2065338" y="2514600"/>
          <p14:tracePt t="17076" x="2051050" y="2528888"/>
          <p14:tracePt t="17095" x="2022475" y="2551113"/>
          <p14:tracePt t="17112" x="2000250" y="2557463"/>
          <p14:tracePt t="17129" x="1993900" y="2571750"/>
          <p14:tracePt t="17146" x="1979613" y="2571750"/>
          <p14:tracePt t="17162" x="1971675" y="2571750"/>
          <p14:tracePt t="17178" x="1957388" y="2571750"/>
          <p14:tracePt t="17193" x="1928813" y="2571750"/>
          <p14:tracePt t="17210" x="1908175" y="2571750"/>
          <p14:tracePt t="17229" x="1871663" y="2579688"/>
          <p14:tracePt t="17246" x="1828800" y="2579688"/>
          <p14:tracePt t="17261" x="1793875" y="2579688"/>
          <p14:tracePt t="17278" x="1757363" y="2579688"/>
          <p14:tracePt t="17294" x="1693863" y="2565400"/>
          <p14:tracePt t="17312" x="1665288" y="2557463"/>
          <p14:tracePt t="17330" x="1622425" y="2551113"/>
          <p14:tracePt t="17346" x="1593850" y="2551113"/>
          <p14:tracePt t="17363" x="1565275" y="2543175"/>
          <p14:tracePt t="17380" x="1536700" y="2536825"/>
          <p14:tracePt t="17395" x="1514475" y="2528888"/>
          <p14:tracePt t="17411" x="1508125" y="2528888"/>
          <p14:tracePt t="17428" x="1493838" y="2522538"/>
          <p14:tracePt t="17444" x="1485900" y="2522538"/>
          <p14:tracePt t="17446" x="1465263" y="2522538"/>
          <p14:tracePt t="17462" x="1443038" y="2514600"/>
          <p14:tracePt t="17478" x="1408113" y="2514600"/>
          <p14:tracePt t="17495" x="1371600" y="2514600"/>
          <p14:tracePt t="17512" x="1343025" y="2514600"/>
          <p14:tracePt t="17529" x="1336675" y="2514600"/>
          <p14:tracePt t="17769" x="1343025" y="2514600"/>
          <p14:tracePt t="17777" x="1350963" y="2514600"/>
          <p14:tracePt t="17793" x="1357313" y="2514600"/>
          <p14:tracePt t="17801" x="1365250" y="2514600"/>
          <p14:tracePt t="17814" x="1393825" y="2514600"/>
          <p14:tracePt t="17831" x="1400175" y="2514600"/>
          <p14:tracePt t="17848" x="1443038" y="2522538"/>
          <p14:tracePt t="17864" x="1479550" y="2522538"/>
          <p14:tracePt t="17880" x="1514475" y="2522538"/>
          <p14:tracePt t="17897" x="1536700" y="2528888"/>
          <p14:tracePt t="17914" x="1565275" y="2528888"/>
          <p14:tracePt t="17931" x="1600200" y="2528888"/>
          <p14:tracePt t="17947" x="1628775" y="2528888"/>
          <p14:tracePt t="17964" x="1665288" y="2536825"/>
          <p14:tracePt t="17981" x="1728788" y="2551113"/>
          <p14:tracePt t="18000" x="1765300" y="2551113"/>
          <p14:tracePt t="18015" x="1771650" y="2557463"/>
          <p14:tracePt t="18032" x="1785938" y="2557463"/>
          <p14:tracePt t="18050" x="1793875" y="2557463"/>
          <p14:tracePt t="18073" x="1800225" y="2557463"/>
          <p14:tracePt t="18081" x="1808163" y="2557463"/>
          <p14:tracePt t="18099" x="1828800" y="2565400"/>
          <p14:tracePt t="18115" x="1843088" y="2565400"/>
          <p14:tracePt t="18132" x="1851025" y="2565400"/>
          <p14:tracePt t="18149" x="1857375" y="2565400"/>
          <p14:tracePt t="18166" x="1865313" y="2565400"/>
          <p14:tracePt t="18182" x="1871663" y="2565400"/>
          <p14:tracePt t="18215" x="1879600" y="2565400"/>
          <p14:tracePt t="19104" x="1879600" y="2571750"/>
          <p14:tracePt t="19111" x="1879600" y="2579688"/>
          <p14:tracePt t="19192" x="1879600" y="2586038"/>
          <p14:tracePt t="19216" x="1879600" y="2600325"/>
          <p14:tracePt t="19223" x="1879600" y="2614613"/>
          <p14:tracePt t="19230" x="1879600" y="2622550"/>
          <p14:tracePt t="19238" x="1879600" y="2628900"/>
          <p14:tracePt t="19254" x="1879600" y="2651125"/>
          <p14:tracePt t="19271" x="1879600" y="2671763"/>
          <p14:tracePt t="19288" x="1879600" y="2700338"/>
          <p14:tracePt t="19306" x="1879600" y="2722563"/>
          <p14:tracePt t="19322" x="1879600" y="2736850"/>
          <p14:tracePt t="19338" x="1879600" y="2751138"/>
          <p14:tracePt t="19373" x="1879600" y="2757488"/>
          <p14:tracePt t="20424" x="1879600" y="2765425"/>
          <p14:tracePt t="20573" x="1879600" y="2771775"/>
          <p14:tracePt t="26279" x="1879600" y="2779713"/>
          <p14:tracePt t="26291" x="1885950" y="2779713"/>
          <p14:tracePt t="26854" x="1885950" y="2786063"/>
          <p14:tracePt t="26861" x="1885950" y="2814638"/>
          <p14:tracePt t="26869" x="1885950" y="2851150"/>
          <p14:tracePt t="26877" x="1885950" y="2894013"/>
          <p14:tracePt t="26894" x="1885950" y="2951163"/>
          <p14:tracePt t="26911" x="1885950" y="2971800"/>
          <p14:tracePt t="26945" x="1885950" y="2979738"/>
          <p14:tracePt t="26962" x="1865313" y="3008313"/>
          <p14:tracePt t="26980" x="1836738" y="3051175"/>
          <p14:tracePt t="26995" x="1814513" y="3114675"/>
          <p14:tracePt t="27012" x="1785938" y="3186113"/>
          <p14:tracePt t="27029" x="1765300" y="3236913"/>
          <p14:tracePt t="27045" x="1736725" y="3279775"/>
          <p14:tracePt t="27062" x="1722438" y="3294063"/>
          <p14:tracePt t="27079" x="1714500" y="3300413"/>
          <p14:tracePt t="27455" x="1714500" y="3308350"/>
          <p14:tracePt t="27460" x="1714500" y="3314700"/>
          <p14:tracePt t="27468" x="1708150" y="3314700"/>
          <p14:tracePt t="27481" x="1700213" y="3314700"/>
          <p14:tracePt t="27539" x="1693863" y="3314700"/>
          <p14:tracePt t="27555" x="1693863" y="3322638"/>
          <p14:tracePt t="27565" x="1693863" y="3328988"/>
          <p14:tracePt t="27572" x="1685925" y="3328988"/>
          <p14:tracePt t="27582" x="1685925" y="3336925"/>
          <p14:tracePt t="27675" x="1679575" y="3336925"/>
          <p14:tracePt t="27682" x="1679575" y="3343275"/>
          <p14:tracePt t="27691" x="1679575" y="3351213"/>
          <p14:tracePt t="27699" x="1665288" y="3357563"/>
          <p14:tracePt t="27715" x="1665288" y="3365500"/>
          <p14:tracePt t="27861" x="1657350" y="3365500"/>
          <p14:tracePt t="27872" x="1657350" y="3379788"/>
          <p14:tracePt t="27878" x="1651000" y="3379788"/>
          <p14:tracePt t="27885" x="1651000" y="3386138"/>
          <p14:tracePt t="27902" x="1651000" y="3400425"/>
          <p14:tracePt t="28113" x="1643063" y="3400425"/>
          <p14:tracePt t="28269" x="1636713" y="3400425"/>
          <p14:tracePt t="30032" x="1671638" y="3408363"/>
          <p14:tracePt t="30039" x="1679575" y="3408363"/>
          <p14:tracePt t="30047" x="1693863" y="3414713"/>
          <p14:tracePt t="30061" x="1708150" y="3422650"/>
          <p14:tracePt t="30078" x="1722438" y="3422650"/>
          <p14:tracePt t="30158" x="1722438" y="3429000"/>
          <p14:tracePt t="30166" x="1743075" y="3436938"/>
          <p14:tracePt t="30180" x="1808163" y="3457575"/>
          <p14:tracePt t="30195" x="1828800" y="3457575"/>
          <p14:tracePt t="30211" x="1851025" y="3457575"/>
          <p14:tracePt t="30229" x="1857375" y="3457575"/>
          <p14:tracePt t="30315" x="1857375" y="3465513"/>
          <p14:tracePt t="30324" x="1865313" y="3471863"/>
          <p14:tracePt t="30331" x="1879600" y="3471863"/>
          <p14:tracePt t="30347" x="1900238" y="3479800"/>
          <p14:tracePt t="30364" x="1928813" y="3486150"/>
          <p14:tracePt t="30381" x="1951038" y="3486150"/>
          <p14:tracePt t="30397" x="1957388" y="3486150"/>
          <p14:tracePt t="30674" x="1979613" y="3486150"/>
          <p14:tracePt t="30681" x="2000250" y="3486150"/>
          <p14:tracePt t="30686" x="2043113" y="3486150"/>
          <p14:tracePt t="30698" x="2079625" y="3486150"/>
          <p14:tracePt t="30714" x="2151063" y="3486150"/>
          <p14:tracePt t="30731" x="2185988" y="3486150"/>
          <p14:tracePt t="30748" x="2214563" y="3486150"/>
          <p14:tracePt t="30766" x="2251075" y="3486150"/>
          <p14:tracePt t="30781" x="2286000" y="3486150"/>
          <p14:tracePt t="30798" x="2336800" y="3486150"/>
          <p14:tracePt t="30815" x="2400300" y="3494088"/>
          <p14:tracePt t="30831" x="2443163" y="3500438"/>
          <p14:tracePt t="30848" x="2479675" y="3500438"/>
          <p14:tracePt t="30865" x="2486025" y="3500438"/>
          <p14:tracePt t="31167" x="2493963" y="3500438"/>
          <p14:tracePt t="31183" x="2500313" y="3500438"/>
          <p14:tracePt t="31192" x="2508250" y="3500438"/>
          <p14:tracePt t="31202" x="2514600" y="3500438"/>
          <p14:tracePt t="31223" x="2528888" y="3500438"/>
          <p14:tracePt t="31235" x="2536825" y="3508375"/>
          <p14:tracePt t="31253" x="2543175" y="3508375"/>
          <p14:tracePt t="31268" x="2557463" y="3508375"/>
          <p14:tracePt t="31284" x="2571750" y="3508375"/>
          <p14:tracePt t="31301" x="2579688" y="3508375"/>
          <p14:tracePt t="31317" x="2586038" y="3508375"/>
          <p14:tracePt t="31334" x="2593975" y="3508375"/>
          <p14:tracePt t="31351" x="2608263" y="3508375"/>
          <p14:tracePt t="31370" x="2651125" y="3508375"/>
          <p14:tracePt t="31386" x="2714625" y="3500438"/>
          <p14:tracePt t="31403" x="2771775" y="3500438"/>
          <p14:tracePt t="31421" x="2786063" y="3500438"/>
          <p14:tracePt t="31436" x="2794000" y="3500438"/>
          <p14:tracePt t="31518" x="2800350" y="3500438"/>
          <p14:tracePt t="31525" x="2822575" y="3500438"/>
          <p14:tracePt t="31535" x="2851150" y="3508375"/>
          <p14:tracePt t="31552" x="2900363" y="3508375"/>
          <p14:tracePt t="31571" x="2936875" y="3508375"/>
          <p14:tracePt t="31712" x="2943225" y="3508375"/>
          <p14:tracePt t="31719" x="2951163" y="3508375"/>
          <p14:tracePt t="31727" x="2965450" y="3508375"/>
          <p14:tracePt t="31736" x="2971800" y="3508375"/>
          <p14:tracePt t="31867" x="2979738" y="3508375"/>
          <p14:tracePt t="31874" x="2986088" y="3508375"/>
          <p14:tracePt t="31891" x="2994025" y="3508375"/>
          <p14:tracePt t="31906" x="3008313" y="3508375"/>
          <p14:tracePt t="31923" x="3014663" y="3508375"/>
          <p14:tracePt t="32019" x="3022600" y="3508375"/>
          <p14:tracePt t="32033" x="3036888" y="3508375"/>
          <p14:tracePt t="32042" x="3051175" y="3508375"/>
          <p14:tracePt t="32055" x="3079750" y="3500438"/>
          <p14:tracePt t="32072" x="3108325" y="3494088"/>
          <p14:tracePt t="32090" x="3108325" y="3486150"/>
          <p14:tracePt t="32213" x="3114675" y="3486150"/>
          <p14:tracePt t="32221" x="3128963" y="3486150"/>
          <p14:tracePt t="32229" x="3136900" y="3486150"/>
          <p14:tracePt t="32241" x="3143250" y="3486150"/>
          <p14:tracePt t="32259" x="3151188" y="3486150"/>
          <p14:tracePt t="32385" x="3157538" y="3486150"/>
          <p14:tracePt t="32417" x="3165475" y="3486150"/>
          <p14:tracePt t="32453" x="3171825" y="3486150"/>
          <p14:tracePt t="33736" x="3165475" y="3486150"/>
          <p14:tracePt t="33743" x="3157538" y="3486150"/>
          <p14:tracePt t="33751" x="3157538" y="3494088"/>
          <p14:tracePt t="33764" x="3151188" y="3500438"/>
          <p14:tracePt t="33781" x="3136900" y="3508375"/>
          <p14:tracePt t="33797" x="3128963" y="3514725"/>
          <p14:tracePt t="33814" x="3100388" y="3522663"/>
          <p14:tracePt t="33831" x="3071813" y="3522663"/>
          <p14:tracePt t="33847" x="3051175" y="3529013"/>
          <p14:tracePt t="33864" x="3008313" y="3543300"/>
          <p14:tracePt t="33882" x="2943225" y="3543300"/>
          <p14:tracePt t="33899" x="2908300" y="3543300"/>
          <p14:tracePt t="33915" x="2871788" y="3536950"/>
          <p14:tracePt t="33931" x="2857500" y="3536950"/>
          <p14:tracePt t="34041" x="2857500" y="3529013"/>
          <p14:tracePt t="34172" x="2879725" y="3529013"/>
          <p14:tracePt t="34179" x="2900363" y="3529013"/>
          <p14:tracePt t="34187" x="2928938" y="3529013"/>
          <p14:tracePt t="34199" x="2965450" y="3529013"/>
          <p14:tracePt t="34216" x="3086100" y="3529013"/>
          <p14:tracePt t="34232" x="3179763" y="3543300"/>
          <p14:tracePt t="34235" x="3236913" y="3543300"/>
          <p14:tracePt t="34249" x="3357563" y="3551238"/>
          <p14:tracePt t="34266" x="3451225" y="3571875"/>
          <p14:tracePt t="34283" x="3508375" y="3571875"/>
          <p14:tracePt t="34300" x="3557588" y="3571875"/>
          <p14:tracePt t="34317" x="3636963" y="3565525"/>
          <p14:tracePt t="34334" x="3822700" y="3557588"/>
          <p14:tracePt t="34350" x="3971925" y="3565525"/>
          <p14:tracePt t="34367" x="4065588" y="3571875"/>
          <p14:tracePt t="34383" x="4114800" y="3571875"/>
          <p14:tracePt t="34400" x="4129088" y="3571875"/>
          <p14:tracePt t="34493" x="4143375" y="3571875"/>
          <p14:tracePt t="34499" x="4179888" y="3571875"/>
          <p14:tracePt t="34507" x="4208463" y="3571875"/>
          <p14:tracePt t="34517" x="4229100" y="3571875"/>
          <p14:tracePt t="34534" x="4279900" y="3571875"/>
          <p14:tracePt t="34551" x="4343400" y="3579813"/>
          <p14:tracePt t="34573" x="4443413" y="3586163"/>
          <p14:tracePt t="34588" x="4500563" y="3586163"/>
          <p14:tracePt t="34603" x="4557713" y="3586163"/>
          <p14:tracePt t="34618" x="4600575" y="3586163"/>
          <p14:tracePt t="34635" x="4629150" y="3586163"/>
          <p14:tracePt t="34652" x="4657725" y="3586163"/>
          <p14:tracePt t="34685" x="4672013" y="3586163"/>
          <p14:tracePt t="34702" x="4714875" y="3586163"/>
          <p14:tracePt t="34718" x="4722813" y="3586163"/>
          <p14:tracePt t="34735" x="4737100" y="3586163"/>
          <p14:tracePt t="38128" x="4729163" y="3594100"/>
          <p14:tracePt t="38147" x="4722813" y="3600450"/>
          <p14:tracePt t="38166" x="4714875" y="3608388"/>
          <p14:tracePt t="38181" x="4708525" y="3608388"/>
          <p14:tracePt t="38198" x="4700588" y="3614738"/>
          <p14:tracePt t="38205" x="4694238" y="3629025"/>
          <p14:tracePt t="38221" x="4672013" y="3643313"/>
          <p14:tracePt t="38237" x="4657725" y="3657600"/>
          <p14:tracePt t="38254" x="4637088" y="3686175"/>
          <p14:tracePt t="38270" x="4608513" y="3700463"/>
          <p14:tracePt t="38288" x="4557713" y="3722688"/>
          <p14:tracePt t="38304" x="4543425" y="3729038"/>
          <p14:tracePt t="38322" x="4537075" y="3729038"/>
          <p14:tracePt t="38337" x="4522788" y="3729038"/>
          <p14:tracePt t="38354" x="4508500" y="3729038"/>
          <p14:tracePt t="38371" x="4494213" y="3729038"/>
          <p14:tracePt t="38389" x="4457700" y="3729038"/>
          <p14:tracePt t="38406" x="4414838" y="3729038"/>
          <p14:tracePt t="38421" x="4371975" y="3729038"/>
          <p14:tracePt t="38438" x="4322763" y="3714750"/>
          <p14:tracePt t="38455" x="4271963" y="3708400"/>
          <p14:tracePt t="38472" x="4229100" y="3700463"/>
          <p14:tracePt t="38476" x="4214813" y="3694113"/>
          <p14:tracePt t="38488" x="4200525" y="3694113"/>
          <p14:tracePt t="38506" x="4157663" y="3694113"/>
          <p14:tracePt t="38522" x="4129088" y="3686175"/>
          <p14:tracePt t="38538" x="4100513" y="3679825"/>
          <p14:tracePt t="38555" x="4037013" y="3665538"/>
          <p14:tracePt t="38572" x="3979863" y="3651250"/>
          <p14:tracePt t="38589" x="3914775" y="3636963"/>
          <p14:tracePt t="38606" x="3851275" y="3614738"/>
          <p14:tracePt t="38622" x="3786188" y="3586163"/>
          <p14:tracePt t="38626" x="3771900" y="3571875"/>
          <p14:tracePt t="38639" x="3757613" y="3571875"/>
          <p14:tracePt t="38656" x="3679825" y="3551238"/>
          <p14:tracePt t="38675" x="3614738" y="3536950"/>
          <p14:tracePt t="38690" x="3594100" y="3522663"/>
          <p14:tracePt t="38706" x="3579813" y="3500438"/>
          <p14:tracePt t="38722" x="3557588" y="3486150"/>
          <p14:tracePt t="38740" x="3551238" y="3479800"/>
          <p14:tracePt t="38756" x="3543300" y="3479800"/>
          <p14:tracePt t="38773" x="3543300" y="3465513"/>
          <p14:tracePt t="38790" x="3536950" y="3436938"/>
          <p14:tracePt t="38807" x="3536950" y="3408363"/>
          <p14:tracePt t="38823" x="3536950" y="3386138"/>
          <p14:tracePt t="38842" x="3529013" y="3343275"/>
          <p14:tracePt t="38859" x="3529013" y="3328988"/>
          <p14:tracePt t="38875" x="3529013" y="3300413"/>
          <p14:tracePt t="38890" x="3557588" y="3257550"/>
          <p14:tracePt t="38907" x="3594100" y="3208338"/>
          <p14:tracePt t="38924" x="3629025" y="3157538"/>
          <p14:tracePt t="38941" x="3665538" y="3128963"/>
          <p14:tracePt t="38957" x="3694113" y="3108325"/>
          <p14:tracePt t="38976" x="3729038" y="3079750"/>
          <p14:tracePt t="38992" x="3743325" y="3079750"/>
          <p14:tracePt t="39009" x="3765550" y="3079750"/>
          <p14:tracePt t="39024" x="3794125" y="3079750"/>
          <p14:tracePt t="39041" x="3829050" y="3065463"/>
          <p14:tracePt t="39058" x="3929063" y="3057525"/>
          <p14:tracePt t="39075" x="4037013" y="3036888"/>
          <p14:tracePt t="39077" x="4065588" y="3028950"/>
          <p14:tracePt t="39092" x="4179888" y="3043238"/>
          <p14:tracePt t="39108" x="4257675" y="3051175"/>
          <p14:tracePt t="39126" x="4337050" y="3065463"/>
          <p14:tracePt t="39142" x="4386263" y="3079750"/>
          <p14:tracePt t="39158" x="4457700" y="3100388"/>
          <p14:tracePt t="39175" x="4514850" y="3114675"/>
          <p14:tracePt t="39192" x="4565650" y="3122613"/>
          <p14:tracePt t="39210" x="4614863" y="3151188"/>
          <p14:tracePt t="39225" x="4651375" y="3157538"/>
          <p14:tracePt t="39242" x="4694238" y="3179763"/>
          <p14:tracePt t="39259" x="4708525" y="3194050"/>
          <p14:tracePt t="39277" x="4729163" y="3194050"/>
          <p14:tracePt t="39294" x="4751388" y="3214688"/>
          <p14:tracePt t="39309" x="4751388" y="3222625"/>
          <p14:tracePt t="39326" x="4757738" y="3228975"/>
          <p14:tracePt t="39343" x="4757738" y="3236913"/>
          <p14:tracePt t="39360" x="4765675" y="3251200"/>
          <p14:tracePt t="39376" x="4765675" y="3265488"/>
          <p14:tracePt t="39393" x="4765675" y="3271838"/>
          <p14:tracePt t="39409" x="4765675" y="3279775"/>
          <p14:tracePt t="39426" x="4772025" y="3294063"/>
          <p14:tracePt t="39444" x="4772025" y="3351213"/>
          <p14:tracePt t="39460" x="4765675" y="3414713"/>
          <p14:tracePt t="39477" x="4765675" y="3465513"/>
          <p14:tracePt t="39493" x="4765675" y="3494088"/>
          <p14:tracePt t="39510" x="4765675" y="3514725"/>
          <p14:tracePt t="39528" x="4751388" y="3536950"/>
          <p14:tracePt t="39544" x="4743450" y="3551238"/>
          <p14:tracePt t="39546" x="4743450" y="3557588"/>
          <p14:tracePt t="39561" x="4729163" y="3565525"/>
          <p14:tracePt t="39578" x="4714875" y="3571875"/>
          <p14:tracePt t="39594" x="4700588" y="3586163"/>
          <p14:tracePt t="39610" x="4686300" y="3594100"/>
          <p14:tracePt t="39627" x="4665663" y="3608388"/>
          <p14:tracePt t="39644" x="4629150" y="3622675"/>
          <p14:tracePt t="39662" x="4608513" y="3629025"/>
          <p14:tracePt t="39677" x="4594225" y="3636963"/>
          <p14:tracePt t="39694" x="4565650" y="3636963"/>
          <p14:tracePt t="39711" x="4537075" y="3651250"/>
          <p14:tracePt t="39729" x="4486275" y="3665538"/>
          <p14:tracePt t="39744" x="4429125" y="3679825"/>
          <p14:tracePt t="39765" x="4329113" y="3694113"/>
          <p14:tracePt t="39778" x="4279900" y="3700463"/>
          <p14:tracePt t="39797" x="4108450" y="3736975"/>
          <p14:tracePt t="39813" x="4051300" y="3736975"/>
          <p14:tracePt t="39829" x="4029075" y="3736975"/>
          <p14:tracePt t="39846" x="3965575" y="3714750"/>
          <p14:tracePt t="39862" x="3900488" y="3708400"/>
          <p14:tracePt t="39880" x="3836988" y="3700463"/>
          <p14:tracePt t="39898" x="3694113" y="3679825"/>
          <p14:tracePt t="39914" x="3643313" y="3643313"/>
          <p14:tracePt t="39930" x="3557588" y="3600450"/>
          <p14:tracePt t="39948" x="3514725" y="3586163"/>
          <p14:tracePt t="39964" x="3486150" y="3571875"/>
          <p14:tracePt t="39971" x="3486150" y="3557588"/>
          <p14:tracePt t="39979" x="3471863" y="3557588"/>
          <p14:tracePt t="39997" x="3471863" y="3551238"/>
          <p14:tracePt t="40015" x="3471863" y="3522663"/>
          <p14:tracePt t="40031" x="3471863" y="3494088"/>
          <p14:tracePt t="40049" x="3471863" y="3436938"/>
          <p14:tracePt t="40066" x="3471863" y="3400425"/>
          <p14:tracePt t="40081" x="3479800" y="3386138"/>
          <p14:tracePt t="40098" x="3500438" y="3357563"/>
          <p14:tracePt t="40115" x="3543300" y="3294063"/>
          <p14:tracePt t="40118" x="3571875" y="3265488"/>
          <p14:tracePt t="40132" x="3608388" y="3208338"/>
          <p14:tracePt t="40147" x="3643313" y="3171825"/>
          <p14:tracePt t="40164" x="3679825" y="3165475"/>
          <p14:tracePt t="40183" x="3700463" y="3165475"/>
          <p14:tracePt t="40200" x="3736975" y="3165475"/>
          <p14:tracePt t="40217" x="3871913" y="3171825"/>
          <p14:tracePt t="40232" x="3957638" y="3171825"/>
          <p14:tracePt t="40249" x="4037013" y="3171825"/>
          <p14:tracePt t="40264" x="4122738" y="3179763"/>
          <p14:tracePt t="40280" x="4214813" y="3186113"/>
          <p14:tracePt t="40298" x="4257675" y="3200400"/>
          <p14:tracePt t="40315" x="4365625" y="3208338"/>
          <p14:tracePt t="40331" x="4429125" y="3228975"/>
          <p14:tracePt t="40348" x="4500563" y="3243263"/>
          <p14:tracePt t="40368" x="4551363" y="3265488"/>
          <p14:tracePt t="40386" x="4557713" y="3271838"/>
          <p14:tracePt t="40398" x="4572000" y="3286125"/>
          <p14:tracePt t="40415" x="4579938" y="3300413"/>
          <p14:tracePt t="40434" x="4586288" y="3336925"/>
          <p14:tracePt t="40448" x="4600575" y="3365500"/>
          <p14:tracePt t="40451" x="4614863" y="3379788"/>
          <p14:tracePt t="40467" x="4622800" y="3400425"/>
          <p14:tracePt t="40482" x="4643438" y="3429000"/>
          <p14:tracePt t="40498" x="4643438" y="3443288"/>
          <p14:tracePt t="40516" x="4643438" y="3451225"/>
          <p14:tracePt t="40532" x="4637088" y="3500438"/>
          <p14:tracePt t="40549" x="4622800" y="3536950"/>
          <p14:tracePt t="40568" x="4586288" y="3608388"/>
          <p14:tracePt t="40584" x="4565650" y="3643313"/>
          <p14:tracePt t="40601" x="4565650" y="3651250"/>
          <p14:tracePt t="40618" x="4557713" y="3651250"/>
          <p14:tracePt t="40636" x="4557713" y="3657600"/>
          <p14:tracePt t="40650" x="4551363" y="3657600"/>
          <p14:tracePt t="40666" x="4543425" y="3657600"/>
          <p14:tracePt t="40683" x="4543425" y="3665538"/>
          <p14:tracePt t="40700" x="4537075" y="3665538"/>
          <p14:tracePt t="40718" x="4522788" y="3671888"/>
          <p14:tracePt t="40750" x="4514850" y="3679825"/>
          <p14:tracePt t="40798" x="4508500" y="3679825"/>
          <p14:tracePt t="40820" x="4500563" y="3679825"/>
          <p14:tracePt t="40828" x="4494213" y="3679825"/>
          <p14:tracePt t="40837" x="4479925" y="3679825"/>
          <p14:tracePt t="40851" x="4465638" y="3679825"/>
          <p14:tracePt t="40868" x="4429125" y="3686175"/>
          <p14:tracePt t="40884" x="4414838" y="3686175"/>
          <p14:tracePt t="40902" x="4400550" y="3694113"/>
          <p14:tracePt t="41889" x="4394200" y="3694113"/>
          <p14:tracePt t="41961" x="4386263" y="3694113"/>
          <p14:tracePt t="41995" x="4379913" y="3694113"/>
          <p14:tracePt t="42008" x="4371975" y="3694113"/>
          <p14:tracePt t="42016" x="4365625" y="3694113"/>
          <p14:tracePt t="42023" x="4357688" y="3694113"/>
          <p14:tracePt t="42040" x="4343400" y="3694113"/>
          <p14:tracePt t="42057" x="4314825" y="3694113"/>
          <p14:tracePt t="42074" x="4294188" y="3686175"/>
          <p14:tracePt t="42091" x="4257675" y="3671888"/>
          <p14:tracePt t="42093" x="4243388" y="3671888"/>
          <p14:tracePt t="42107" x="4237038" y="3665538"/>
          <p14:tracePt t="42124" x="4214813" y="3657600"/>
          <p14:tracePt t="42141" x="4208463" y="3657600"/>
          <p14:tracePt t="42158" x="4194175" y="3657600"/>
          <p14:tracePt t="42175" x="4165600" y="3651250"/>
          <p14:tracePt t="42191" x="4129088" y="3643313"/>
          <p14:tracePt t="42208" x="4057650" y="3629025"/>
          <p14:tracePt t="42224" x="3951288" y="3614738"/>
          <p14:tracePt t="42241" x="3900488" y="3608388"/>
          <p14:tracePt t="42258" x="3851275" y="3600450"/>
          <p14:tracePt t="42275" x="3829050" y="3600450"/>
          <p14:tracePt t="42291" x="3814763" y="3594100"/>
          <p14:tracePt t="42308" x="3808413" y="3586163"/>
          <p14:tracePt t="42328" x="3771900" y="3565525"/>
          <p14:tracePt t="42344" x="3743325" y="3551238"/>
          <p14:tracePt t="42360" x="3694113" y="3536950"/>
          <p14:tracePt t="42376" x="3671888" y="3522663"/>
          <p14:tracePt t="42393" x="3643313" y="3508375"/>
          <p14:tracePt t="42410" x="3636963" y="3500438"/>
          <p14:tracePt t="42453" x="3636963" y="3494088"/>
          <p14:tracePt t="42461" x="3629025" y="3479800"/>
          <p14:tracePt t="42468" x="3629025" y="3471863"/>
          <p14:tracePt t="42478" x="3629025" y="3465513"/>
          <p14:tracePt t="42494" x="3622675" y="3443288"/>
          <p14:tracePt t="42510" x="3622675" y="3422650"/>
          <p14:tracePt t="42527" x="3622675" y="3414713"/>
          <p14:tracePt t="42543" x="3622675" y="3400425"/>
          <p14:tracePt t="42576" x="3622675" y="3394075"/>
          <p14:tracePt t="42593" x="3629025" y="3394075"/>
          <p14:tracePt t="42703" x="3636963" y="3386138"/>
          <p14:tracePt t="42714" x="3643313" y="3386138"/>
          <p14:tracePt t="42722" x="3651250" y="3386138"/>
          <p14:tracePt t="42795" x="3657600" y="3386138"/>
          <p14:tracePt t="42812" x="3679825" y="3386138"/>
          <p14:tracePt t="42820" x="3686175" y="3386138"/>
          <p14:tracePt t="42829" x="3694113" y="3379788"/>
          <p14:tracePt t="42844" x="3708400" y="3379788"/>
          <p14:tracePt t="42861" x="3714750" y="3371850"/>
          <p14:tracePt t="42878" x="3722688" y="3371850"/>
          <p14:tracePt t="42911" x="3736975" y="3371850"/>
          <p14:tracePt t="42947" x="3743325" y="3371850"/>
          <p14:tracePt t="42962" x="3757613" y="3371850"/>
          <p14:tracePt t="42978" x="3771900" y="3371850"/>
          <p14:tracePt t="42998" x="3794125" y="3371850"/>
          <p14:tracePt t="43013" x="3800475" y="3379788"/>
          <p14:tracePt t="43234" x="3800475" y="3386138"/>
          <p14:tracePt t="43281" x="3786188" y="3386138"/>
          <p14:tracePt t="43295" x="3771900" y="3386138"/>
          <p14:tracePt t="43312" x="3765550" y="3386138"/>
          <p14:tracePt t="43319" x="3757613" y="3386138"/>
          <p14:tracePt t="43330" x="3751263" y="3386138"/>
          <p14:tracePt t="43346" x="3743325" y="3386138"/>
          <p14:tracePt t="43375" x="3729038" y="3394075"/>
          <p14:tracePt t="43392" x="3722688" y="3394075"/>
          <p14:tracePt t="43406" x="3714750" y="3394075"/>
          <p14:tracePt t="43414" x="3708400" y="3400425"/>
          <p14:tracePt t="43433" x="3694113" y="3400425"/>
          <p14:tracePt t="43451" x="3665538" y="3414713"/>
          <p14:tracePt t="43464" x="3657600" y="3414713"/>
          <p14:tracePt t="43468" x="3651250" y="3414713"/>
          <p14:tracePt t="43481" x="3636963" y="3422650"/>
          <p14:tracePt t="43500" x="3614738" y="3429000"/>
          <p14:tracePt t="43516" x="3594100" y="3429000"/>
          <p14:tracePt t="43533" x="3565525" y="3436938"/>
          <p14:tracePt t="43551" x="3529013" y="3436938"/>
          <p14:tracePt t="43567" x="3494088" y="3436938"/>
          <p14:tracePt t="43583" x="3465513" y="3443288"/>
          <p14:tracePt t="43586" x="3443288" y="3451225"/>
          <p14:tracePt t="43600" x="3414713" y="3451225"/>
          <p14:tracePt t="43619" x="3394075" y="3465513"/>
          <p14:tracePt t="43634" x="3365500" y="3479800"/>
          <p14:tracePt t="43651" x="3322638" y="3500438"/>
          <p14:tracePt t="43666" x="3286125" y="3543300"/>
          <p14:tracePt t="43682" x="3265488" y="3551238"/>
          <p14:tracePt t="43699" x="3251200" y="3551238"/>
          <p14:tracePt t="43716" x="3236913" y="3551238"/>
          <p14:tracePt t="43733" x="3222625" y="3551238"/>
          <p14:tracePt t="43750" x="3194050" y="3551238"/>
          <p14:tracePt t="43766" x="3136900" y="3551238"/>
          <p14:tracePt t="43782" x="3065463" y="3586163"/>
          <p14:tracePt t="43799" x="3014663" y="3600450"/>
          <p14:tracePt t="43816" x="2957513" y="3608388"/>
          <p14:tracePt t="43833" x="2879725" y="3608388"/>
          <p14:tracePt t="43851" x="2808288" y="3608388"/>
          <p14:tracePt t="43866" x="2779713" y="3600450"/>
          <p14:tracePt t="43883" x="2757488" y="3594100"/>
          <p14:tracePt t="43900" x="2743200" y="3586163"/>
          <p14:tracePt t="43917" x="2693988" y="3571875"/>
          <p14:tracePt t="43934" x="2608263" y="3565525"/>
          <p14:tracePt t="43950" x="2543175" y="3557588"/>
          <p14:tracePt t="43954" x="2514600" y="3543300"/>
          <p14:tracePt t="43967" x="2451100" y="3529013"/>
          <p14:tracePt t="43984" x="2422525" y="3522663"/>
          <p14:tracePt t="44000" x="2408238" y="3514725"/>
          <p14:tracePt t="44017" x="2393950" y="3514725"/>
          <p14:tracePt t="44035" x="2379663" y="3514725"/>
          <p14:tracePt t="44052" x="2343150" y="3508375"/>
          <p14:tracePt t="44069" x="2328863" y="3508375"/>
          <p14:tracePt t="44086" x="2322513" y="3508375"/>
          <p14:tracePt t="44103" x="2314575" y="3508375"/>
          <p14:tracePt t="44143" x="2300288" y="3508375"/>
          <p14:tracePt t="44153" x="2300288" y="3500438"/>
          <p14:tracePt t="44170" x="2271713" y="3500438"/>
          <p14:tracePt t="44186" x="2257425" y="3500438"/>
          <p14:tracePt t="44328" x="2251075" y="3500438"/>
          <p14:tracePt t="44344" x="2243138" y="3500438"/>
          <p14:tracePt t="44351" x="2236788" y="3500438"/>
          <p14:tracePt t="44359" x="2228850" y="3500438"/>
          <p14:tracePt t="44369" x="2214563" y="3500438"/>
          <p14:tracePt t="44386" x="2200275" y="3508375"/>
          <p14:tracePt t="44403" x="2185988" y="3508375"/>
          <p14:tracePt t="44420" x="2171700" y="3514725"/>
          <p14:tracePt t="44436" x="2165350" y="3514725"/>
          <p14:tracePt t="44453" x="2157413" y="3514725"/>
          <p14:tracePt t="44486" x="2151063" y="3514725"/>
          <p14:tracePt t="44503" x="2136775" y="3514725"/>
          <p14:tracePt t="44520" x="2114550" y="3514725"/>
          <p14:tracePt t="44537" x="2079625" y="3522663"/>
          <p14:tracePt t="44555" x="2065338" y="3522663"/>
          <p14:tracePt t="44571" x="2057400" y="3522663"/>
          <p14:tracePt t="44883" x="2071688" y="3522663"/>
          <p14:tracePt t="44890" x="2071688" y="3529013"/>
          <p14:tracePt t="44898" x="2079625" y="3529013"/>
          <p14:tracePt t="44906" x="2085975" y="3529013"/>
          <p14:tracePt t="44923" x="2093913" y="3529013"/>
          <p14:tracePt t="44939" x="2108200" y="3536950"/>
          <p14:tracePt t="44956" x="2114550" y="3536950"/>
          <p14:tracePt t="44972" x="2122488" y="3536950"/>
          <p14:tracePt t="44989" x="2143125" y="3536950"/>
          <p14:tracePt t="45006" x="2157413" y="3536950"/>
          <p14:tracePt t="45023" x="2179638" y="3536950"/>
          <p14:tracePt t="45039" x="2193925" y="3536950"/>
          <p14:tracePt t="45056" x="2200275" y="3536950"/>
          <p14:tracePt t="45073" x="2214563" y="3536950"/>
          <p14:tracePt t="45090" x="2228850" y="3536950"/>
          <p14:tracePt t="45106" x="2251075" y="3536950"/>
          <p14:tracePt t="45123" x="2279650" y="3536950"/>
          <p14:tracePt t="45140" x="2314575" y="3536950"/>
          <p14:tracePt t="45156" x="2351088" y="3543300"/>
          <p14:tracePt t="45174" x="2393950" y="3543300"/>
          <p14:tracePt t="45190" x="2457450" y="3551238"/>
          <p14:tracePt t="45207" x="2536825" y="3557588"/>
          <p14:tracePt t="45224" x="2643188" y="3571875"/>
          <p14:tracePt t="45241" x="2700338" y="3571875"/>
          <p14:tracePt t="45257" x="2757488" y="3571875"/>
          <p14:tracePt t="45274" x="2794000" y="3571875"/>
          <p14:tracePt t="45291" x="2843213" y="3571875"/>
          <p14:tracePt t="45307" x="2928938" y="3571875"/>
          <p14:tracePt t="45324" x="3014663" y="3571875"/>
          <p14:tracePt t="45341" x="3065463" y="3571875"/>
          <p14:tracePt t="45344" x="3094038" y="3571875"/>
          <p14:tracePt t="45358" x="3151188" y="3571875"/>
          <p14:tracePt t="45374" x="3194050" y="3571875"/>
          <p14:tracePt t="45391" x="3251200" y="3579813"/>
          <p14:tracePt t="45409" x="3314700" y="3579813"/>
          <p14:tracePt t="45426" x="3400425" y="3579813"/>
          <p14:tracePt t="45441" x="3543300" y="3579813"/>
          <p14:tracePt t="45458" x="3657600" y="3594100"/>
          <p14:tracePt t="45475" x="3729038" y="3622675"/>
          <p14:tracePt t="45491" x="3829050" y="3629025"/>
          <p14:tracePt t="45510" x="3908425" y="3643313"/>
          <p14:tracePt t="45527" x="4014788" y="3636963"/>
          <p14:tracePt t="45542" x="4114800" y="3629025"/>
          <p14:tracePt t="45544" x="4165600" y="3622675"/>
          <p14:tracePt t="45558" x="4208463" y="3622675"/>
          <p14:tracePt t="45576" x="4294188" y="3614738"/>
          <p14:tracePt t="45592" x="4379913" y="3614738"/>
          <p14:tracePt t="45609" x="4451350" y="3614738"/>
          <p14:tracePt t="45626" x="4508500" y="3614738"/>
          <p14:tracePt t="45642" x="4565650" y="3608388"/>
          <p14:tracePt t="45660" x="4622800" y="3608388"/>
          <p14:tracePt t="45676" x="4694238" y="3600450"/>
          <p14:tracePt t="45693" x="4779963" y="3600450"/>
          <p14:tracePt t="45709" x="4879975" y="3579813"/>
          <p14:tracePt t="45726" x="4929188" y="3579813"/>
          <p14:tracePt t="45742" x="4951413" y="3579813"/>
          <p14:tracePt t="45759" x="4972050" y="3579813"/>
          <p14:tracePt t="45794" x="4986338" y="3579813"/>
          <p14:tracePt t="45811" x="4994275" y="3579813"/>
          <p14:tracePt t="45932" x="5000625" y="3579813"/>
          <p14:tracePt t="46367" x="4986338" y="3579813"/>
          <p14:tracePt t="46374" x="4972050" y="3579813"/>
          <p14:tracePt t="46382" x="4951413" y="3579813"/>
          <p14:tracePt t="46396" x="4900613" y="3579813"/>
          <p14:tracePt t="46413" x="4822825" y="3579813"/>
          <p14:tracePt t="46430" x="4751388" y="3579813"/>
          <p14:tracePt t="46447" x="4665663" y="3557588"/>
          <p14:tracePt t="46464" x="4594225" y="3557588"/>
          <p14:tracePt t="46467" x="4565650" y="3551238"/>
          <p14:tracePt t="46480" x="4508500" y="3543300"/>
          <p14:tracePt t="46497" x="4451350" y="3543300"/>
          <p14:tracePt t="46514" x="4308475" y="3529013"/>
          <p14:tracePt t="46530" x="4214813" y="3529013"/>
          <p14:tracePt t="46548" x="4022725" y="3529013"/>
          <p14:tracePt t="46564" x="3922713" y="3529013"/>
          <p14:tracePt t="46581" x="3800475" y="3522663"/>
          <p14:tracePt t="46598" x="3722688" y="3514725"/>
          <p14:tracePt t="46615" x="3708400" y="3514725"/>
          <p14:tracePt t="46647" x="3700463" y="3514725"/>
          <p14:tracePt t="46664" x="3686175" y="3514725"/>
          <p14:tracePt t="46681" x="3651250" y="3514725"/>
          <p14:tracePt t="46698" x="3629025" y="3514725"/>
          <p14:tracePt t="46714" x="3608388" y="3514725"/>
          <p14:tracePt t="46976" x="3579813" y="3514725"/>
          <p14:tracePt t="46983" x="3522663" y="3494088"/>
          <p14:tracePt t="46991" x="3471863" y="3479800"/>
          <p14:tracePt t="47000" x="3457575" y="3471863"/>
          <p14:tracePt t="47016" x="3351213" y="3422650"/>
          <p14:tracePt t="47033" x="3171825" y="3365500"/>
          <p14:tracePt t="47052" x="2971800" y="3271838"/>
          <p14:tracePt t="47066" x="2922588" y="3228975"/>
          <p14:tracePt t="47085" x="2728913" y="3108325"/>
          <p14:tracePt t="47100" x="2636838" y="3071813"/>
          <p14:tracePt t="47117" x="2514600" y="3028950"/>
          <p14:tracePt t="47134" x="2414588" y="2986088"/>
          <p14:tracePt t="47152" x="2328863" y="2936875"/>
          <p14:tracePt t="47167" x="2286000" y="2914650"/>
          <p14:tracePt t="47170" x="2265363" y="2914650"/>
          <p14:tracePt t="47184" x="2208213" y="2871788"/>
          <p14:tracePt t="47201" x="2165350" y="2828925"/>
          <p14:tracePt t="47217" x="2122488" y="2800350"/>
          <p14:tracePt t="47234" x="2043113" y="2757488"/>
          <p14:tracePt t="47251" x="1993900" y="2708275"/>
          <p14:tracePt t="47268" x="1908175" y="2651125"/>
          <p14:tracePt t="47285" x="1865313" y="2614613"/>
          <p14:tracePt t="47302" x="1785938" y="2571750"/>
          <p14:tracePt t="47318" x="1765300" y="2565400"/>
          <p14:tracePt t="47335" x="1722438" y="2551113"/>
          <p14:tracePt t="47351" x="1693863" y="2528888"/>
          <p14:tracePt t="47368" x="1685925" y="2528888"/>
          <p14:tracePt t="47384" x="1679575" y="2514600"/>
          <p14:tracePt t="47402" x="1671638" y="2514600"/>
          <p14:tracePt t="47418" x="1665288" y="2514600"/>
          <p14:tracePt t="47451" x="1657350" y="2514600"/>
          <p14:tracePt t="47460" x="1657350" y="2508250"/>
          <p14:tracePt t="47470" x="1651000" y="2508250"/>
          <p14:tracePt t="47733" x="1643063" y="2508250"/>
          <p14:tracePt t="47741" x="1636713" y="2508250"/>
          <p14:tracePt t="47750" x="1622425" y="2508250"/>
          <p14:tracePt t="47757" x="1614488" y="2508250"/>
          <p14:tracePt t="47770" x="1579563" y="2500313"/>
          <p14:tracePt t="47787" x="1557338" y="2500313"/>
          <p14:tracePt t="47804" x="1543050" y="2500313"/>
          <p14:tracePt t="47821" x="1528763" y="2500313"/>
          <p14:tracePt t="47837" x="1522413" y="2500313"/>
          <p14:tracePt t="47854" x="1508125" y="2508250"/>
          <p14:tracePt t="47873" x="1493838" y="2508250"/>
          <p14:tracePt t="47888" x="1479550" y="2508250"/>
          <p14:tracePt t="47921" x="1457325" y="2508250"/>
          <p14:tracePt t="47940" x="1450975" y="2508250"/>
          <p14:tracePt t="48063" x="1436688" y="2508250"/>
          <p14:tracePt t="48189" x="1428750" y="2508250"/>
          <p14:tracePt t="48492" x="1443038" y="2508250"/>
          <p14:tracePt t="48500" x="1457325" y="2514600"/>
          <p14:tracePt t="48507" x="1465263" y="2514600"/>
          <p14:tracePt t="48526" x="1514475" y="2528888"/>
          <p14:tracePt t="48540" x="1565275" y="2536825"/>
          <p14:tracePt t="48557" x="1628775" y="2543175"/>
          <p14:tracePt t="48574" x="1700213" y="2543175"/>
          <p14:tracePt t="48578" x="1700213" y="2551113"/>
          <p14:tracePt t="48593" x="1728788" y="2551113"/>
          <p14:tracePt t="48626" x="1736725" y="2551113"/>
          <p14:tracePt t="48641" x="1743075" y="2551113"/>
          <p14:tracePt t="48658" x="1757363" y="2551113"/>
          <p14:tracePt t="48675" x="1765300" y="2551113"/>
          <p14:tracePt t="48692" x="1779588" y="2551113"/>
          <p14:tracePt t="48709" x="1800225" y="2557463"/>
          <p14:tracePt t="48725" x="1814513" y="2557463"/>
          <p14:tracePt t="48742" x="1828800" y="2557463"/>
          <p14:tracePt t="48759" x="1836738" y="2557463"/>
          <p14:tracePt t="49319" x="1836738" y="2565400"/>
          <p14:tracePt t="49328" x="1836738" y="2579688"/>
          <p14:tracePt t="49332" x="1836738" y="2586038"/>
          <p14:tracePt t="49345" x="1836738" y="2608263"/>
          <p14:tracePt t="49362" x="1836738" y="2636838"/>
          <p14:tracePt t="49378" x="1836738" y="2651125"/>
          <p14:tracePt t="49381" x="1836738" y="2665413"/>
          <p14:tracePt t="49396" x="1836738" y="2679700"/>
          <p14:tracePt t="49412" x="1828800" y="2686050"/>
          <p14:tracePt t="49428" x="1828800" y="2693988"/>
          <p14:tracePt t="49462" x="1828800" y="2708275"/>
          <p14:tracePt t="49465" x="1828800" y="2714625"/>
          <p14:tracePt t="49496" x="1828800" y="2722563"/>
          <p14:tracePt t="49513" x="1828800" y="2736850"/>
          <p14:tracePt t="49592" x="1828800" y="2743200"/>
          <p14:tracePt t="49763" x="1828800" y="2757488"/>
          <p14:tracePt t="49771" x="1828800" y="2765425"/>
          <p14:tracePt t="49781" x="1828800" y="2771775"/>
          <p14:tracePt t="49797" x="1828800" y="2786063"/>
          <p14:tracePt t="49814" x="1828800" y="2794000"/>
          <p14:tracePt t="50971" x="1828800" y="2800350"/>
          <p14:tracePt t="51032" x="1828800" y="2814638"/>
          <p14:tracePt t="51039" x="1836738" y="2857500"/>
          <p14:tracePt t="51055" x="1893888" y="2986088"/>
          <p14:tracePt t="51072" x="1936750" y="3057525"/>
          <p14:tracePt t="51087" x="1985963" y="3128963"/>
          <p14:tracePt t="51106" x="2071688" y="3200400"/>
          <p14:tracePt t="51122" x="2122488" y="3228975"/>
          <p14:tracePt t="51142" x="2179638" y="3279775"/>
          <p14:tracePt t="51157" x="2208213" y="3300413"/>
          <p14:tracePt t="51173" x="2228850" y="3351213"/>
          <p14:tracePt t="51188" x="2251075" y="3371850"/>
          <p14:tracePt t="51205" x="2271713" y="3400425"/>
          <p14:tracePt t="51224" x="2308225" y="3451225"/>
          <p14:tracePt t="51240" x="2314575" y="3465513"/>
          <p14:tracePt t="51256" x="2328863" y="3479800"/>
          <p14:tracePt t="51273" x="2343150" y="3494088"/>
          <p14:tracePt t="51292" x="2351088" y="3494088"/>
          <p14:tracePt t="51407" x="2357438" y="3494088"/>
          <p14:tracePt t="51445" x="2357438" y="3500438"/>
          <p14:tracePt t="51732" x="2365375" y="3500438"/>
          <p14:tracePt t="51748" x="2371725" y="3500438"/>
          <p14:tracePt t="51756" x="2379663" y="3500438"/>
          <p14:tracePt t="51833" x="2386013" y="3500438"/>
          <p14:tracePt t="52115" x="2393950" y="3500438"/>
          <p14:tracePt t="52451" x="2422525" y="3500438"/>
          <p14:tracePt t="52459" x="2465388" y="3508375"/>
          <p14:tracePt t="52468" x="2493963" y="3514725"/>
          <p14:tracePt t="52480" x="2536825" y="3514725"/>
          <p14:tracePt t="52496" x="2593975" y="3522663"/>
          <p14:tracePt t="52513" x="2636838" y="3536950"/>
          <p14:tracePt t="52530" x="2700338" y="3536950"/>
          <p14:tracePt t="52546" x="2736850" y="3536950"/>
          <p14:tracePt t="52561" x="2765425" y="3536950"/>
          <p14:tracePt t="52578" x="2794000" y="3536950"/>
          <p14:tracePt t="52597" x="2836863" y="3536950"/>
          <p14:tracePt t="52612" x="2886075" y="3551238"/>
          <p14:tracePt t="52614" x="2894013" y="3557588"/>
          <p14:tracePt t="52628" x="2914650" y="3557588"/>
          <p14:tracePt t="52647" x="2957513" y="3565525"/>
          <p14:tracePt t="52662" x="2994025" y="3571875"/>
          <p14:tracePt t="52678" x="3043238" y="3594100"/>
          <p14:tracePt t="52695" x="3086100" y="3608388"/>
          <p14:tracePt t="52711" x="3151188" y="3629025"/>
          <p14:tracePt t="52729" x="3222625" y="3636963"/>
          <p14:tracePt t="52745" x="3308350" y="3657600"/>
          <p14:tracePt t="52763" x="3371850" y="3665538"/>
          <p14:tracePt t="52779" x="3422650" y="3671888"/>
          <p14:tracePt t="52795" x="3436938" y="3671888"/>
          <p14:tracePt t="52812" x="3451225" y="3671888"/>
          <p14:tracePt t="52828" x="3479800" y="3671888"/>
          <p14:tracePt t="52845" x="3508375" y="3679825"/>
          <p14:tracePt t="52862" x="3522663" y="3679825"/>
          <p14:tracePt t="52880" x="3536950" y="3679825"/>
          <p14:tracePt t="52897" x="3543300" y="3679825"/>
          <p14:tracePt t="52918" x="3551238" y="3679825"/>
          <p14:tracePt t="52929" x="3557588" y="3679825"/>
          <p14:tracePt t="52945" x="3571875" y="3679825"/>
          <p14:tracePt t="52962" x="3586163" y="3679825"/>
          <p14:tracePt t="52968" x="3600450" y="3679825"/>
          <p14:tracePt t="52979" x="3622675" y="3679825"/>
          <p14:tracePt t="52996" x="3665538" y="3643313"/>
          <p14:tracePt t="53012" x="3665538" y="3636963"/>
          <p14:tracePt t="53195" x="3671888" y="3636963"/>
          <p14:tracePt t="54849" x="3679825" y="3636963"/>
          <p14:tracePt t="54858" x="3679825" y="3643313"/>
          <p14:tracePt t="54874" x="3679825" y="3651250"/>
          <p14:tracePt t="54896" x="3679825" y="3657600"/>
          <p14:tracePt t="54905" x="3679825" y="3665538"/>
          <p14:tracePt t="54921" x="3679825" y="3671888"/>
          <p14:tracePt t="54937" x="3679825" y="3679825"/>
          <p14:tracePt t="54951" x="3679825" y="3686175"/>
          <p14:tracePt t="54997" x="3679825" y="3694113"/>
          <p14:tracePt t="55028" x="3679825" y="3700463"/>
          <p14:tracePt t="55036" x="3679825" y="3708400"/>
          <p14:tracePt t="55060" x="3679825" y="3714750"/>
          <p14:tracePt t="55076" x="3679825" y="3722688"/>
          <p14:tracePt t="55139" x="3679825" y="3729038"/>
          <p14:tracePt t="55186" x="3679825" y="3736975"/>
          <p14:tracePt t="55232" x="3679825" y="3743325"/>
          <p14:tracePt t="55264" x="3679825" y="3751263"/>
          <p14:tracePt t="57155" x="3679825" y="3757613"/>
          <p14:tracePt t="57185" x="3679825" y="3765550"/>
          <p14:tracePt t="57357" x="3679825" y="3771900"/>
          <p14:tracePt t="57904" x="3671888" y="3771900"/>
          <p14:tracePt t="57936" x="3665538" y="3771900"/>
          <p14:tracePt t="72875" x="3651250" y="3786188"/>
          <p14:tracePt t="72885" x="3622675" y="3822700"/>
          <p14:tracePt t="72896" x="3586163" y="3851275"/>
          <p14:tracePt t="72913" x="3557588" y="3871913"/>
          <p14:tracePt t="72929" x="3551238" y="3894138"/>
          <p14:tracePt t="72947" x="3529013" y="3914775"/>
          <p14:tracePt t="72963" x="3471863" y="3971925"/>
          <p14:tracePt t="72971" x="3451225" y="3994150"/>
          <p14:tracePt t="72979" x="3422650" y="4037013"/>
          <p14:tracePt t="72995" x="3336925" y="4137025"/>
          <p14:tracePt t="73012" x="3286125" y="4186238"/>
          <p14:tracePt t="73028" x="3214688" y="4257675"/>
          <p14:tracePt t="73046" x="3143250" y="4351338"/>
          <p14:tracePt t="73063" x="3108325" y="4400550"/>
          <p14:tracePt t="73080" x="3043238" y="4486275"/>
          <p14:tracePt t="73096" x="3000375" y="4543425"/>
          <p14:tracePt t="73112" x="2957513" y="4614863"/>
          <p14:tracePt t="73129" x="2914650" y="4672013"/>
          <p14:tracePt t="73145" x="2865438" y="4700588"/>
          <p14:tracePt t="73162" x="2736850" y="4779963"/>
          <p14:tracePt t="73180" x="2643188" y="4837113"/>
          <p14:tracePt t="73197" x="2565400" y="4886325"/>
          <p14:tracePt t="73213" x="2508250" y="4929188"/>
          <p14:tracePt t="73230" x="2443163" y="4951413"/>
          <p14:tracePt t="73247" x="2400300" y="4965700"/>
          <p14:tracePt t="73262" x="2365375" y="4979988"/>
          <p14:tracePt t="73264" x="2343150" y="4979988"/>
          <p14:tracePt t="73280" x="2314575" y="4979988"/>
          <p14:tracePt t="73297" x="2243138" y="5000625"/>
          <p14:tracePt t="73314" x="2185988" y="5008563"/>
          <p14:tracePt t="73330" x="2108200" y="5022850"/>
          <p14:tracePt t="73347" x="2051050" y="5022850"/>
          <p14:tracePt t="73364" x="1965325" y="5037138"/>
          <p14:tracePt t="73381" x="1928813" y="5037138"/>
          <p14:tracePt t="73397" x="1879600" y="5037138"/>
          <p14:tracePt t="73414" x="1857375" y="5037138"/>
          <p14:tracePt t="73429" x="1843088" y="5029200"/>
          <p14:tracePt t="73447" x="1836738" y="5029200"/>
          <p14:tracePt t="73463" x="1814513" y="5022850"/>
          <p14:tracePt t="73480" x="1779588" y="5022850"/>
          <p14:tracePt t="73496" x="1765300" y="5008563"/>
          <p14:tracePt t="73512" x="1736725" y="4994275"/>
          <p14:tracePt t="73515" x="1722438" y="4986338"/>
          <p14:tracePt t="73530" x="1708150" y="4972050"/>
          <p14:tracePt t="73546" x="1700213" y="4965700"/>
          <p14:tracePt t="73565" x="1693863" y="4965700"/>
          <p14:tracePt t="73581" x="1679575" y="4957763"/>
          <p14:tracePt t="73598" x="1651000" y="4922838"/>
          <p14:tracePt t="73616" x="1628775" y="4894263"/>
          <p14:tracePt t="73629" x="1608138" y="4879975"/>
          <p14:tracePt t="73646" x="1600200" y="4872038"/>
          <p14:tracePt t="73663" x="1565275" y="4851400"/>
          <p14:tracePt t="73680" x="1536700" y="4829175"/>
          <p14:tracePt t="73696" x="1522413" y="4808538"/>
          <p14:tracePt t="73713" x="1500188" y="4786313"/>
          <p14:tracePt t="73730" x="1493838" y="4786313"/>
          <p14:tracePt t="73746" x="1485900" y="4779963"/>
          <p14:tracePt t="73749" x="1485900" y="4772025"/>
          <p14:tracePt t="73764" x="1479550" y="4765675"/>
          <p14:tracePt t="73780" x="1465263" y="4751388"/>
          <p14:tracePt t="73796" x="1465263" y="4737100"/>
          <p14:tracePt t="73814" x="1457325" y="4722813"/>
          <p14:tracePt t="73830" x="1443038" y="4714875"/>
          <p14:tracePt t="74813" x="1450975" y="4714875"/>
          <p14:tracePt t="74829" x="1457325" y="4714875"/>
          <p14:tracePt t="74837" x="1471613" y="4722813"/>
          <p14:tracePt t="74850" x="1500188" y="4722813"/>
          <p14:tracePt t="74866" x="1522413" y="4722813"/>
          <p14:tracePt t="74883" x="1565275" y="4722813"/>
          <p14:tracePt t="74899" x="1628775" y="4722813"/>
          <p14:tracePt t="74918" x="1679575" y="4729163"/>
          <p14:tracePt t="74934" x="1722438" y="4737100"/>
          <p14:tracePt t="74939" x="1743075" y="4743450"/>
          <p14:tracePt t="74952" x="1757363" y="4743450"/>
          <p14:tracePt t="74966" x="1771650" y="4743450"/>
          <p14:tracePt t="75071" x="1785938" y="4751388"/>
          <p14:tracePt t="75087" x="1793875" y="4751388"/>
          <p14:tracePt t="75283" x="1779588" y="4751388"/>
          <p14:tracePt t="75291" x="1765300" y="4751388"/>
          <p14:tracePt t="75302" x="1728788" y="4751388"/>
          <p14:tracePt t="75319" x="1708150" y="4751388"/>
          <p14:tracePt t="75337" x="1679575" y="4751388"/>
          <p14:tracePt t="75353" x="1636713" y="4751388"/>
          <p14:tracePt t="75369" x="1593850" y="4743450"/>
          <p14:tracePt t="75386" x="1550988" y="4743450"/>
          <p14:tracePt t="75400" x="1508125" y="4737100"/>
          <p14:tracePt t="75417" x="1471613" y="4729163"/>
          <p14:tracePt t="75434" x="1457325" y="4729163"/>
          <p14:tracePt t="75533" x="1485900" y="4729163"/>
          <p14:tracePt t="75541" x="1522413" y="4729163"/>
          <p14:tracePt t="75553" x="1593850" y="4729163"/>
          <p14:tracePt t="75570" x="1714500" y="4751388"/>
          <p14:tracePt t="75585" x="1851025" y="4751388"/>
          <p14:tracePt t="75601" x="1951038" y="4779963"/>
          <p14:tracePt t="75618" x="2043113" y="4779963"/>
          <p14:tracePt t="75635" x="2065338" y="4779963"/>
          <p14:tracePt t="75652" x="2071688" y="4779963"/>
          <p14:tracePt t="76536" x="2065338" y="4779963"/>
          <p14:tracePt t="76598" x="2057400" y="4779963"/>
          <p14:tracePt t="76617" x="2051050" y="4786313"/>
          <p14:tracePt t="76647" x="2043113" y="4786313"/>
          <p14:tracePt t="76688" x="2036763" y="4786313"/>
          <p14:tracePt t="76710" x="2028825" y="4786313"/>
          <p14:tracePt t="76732" x="2022475" y="4786313"/>
          <p14:tracePt t="76741" x="2008188" y="4786313"/>
          <p14:tracePt t="76757" x="2000250" y="4786313"/>
          <p14:tracePt t="76765" x="1993900" y="4786313"/>
          <p14:tracePt t="76774" x="1985963" y="4786313"/>
          <p14:tracePt t="76790" x="1971675" y="4786313"/>
          <p14:tracePt t="76807" x="1965325" y="4786313"/>
          <p14:tracePt t="76826" x="1951038" y="4786313"/>
          <p14:tracePt t="76856" x="1936750" y="4786313"/>
          <p14:tracePt t="76874" x="1922463" y="4779963"/>
          <p14:tracePt t="76890" x="1908175" y="4779963"/>
          <p14:tracePt t="76908" x="1879600" y="4772025"/>
          <p14:tracePt t="76924" x="1828800" y="4765675"/>
          <p14:tracePt t="76941" x="1800225" y="4765675"/>
          <p14:tracePt t="76957" x="1757363" y="4751388"/>
          <p14:tracePt t="76974" x="1708150" y="4743450"/>
          <p14:tracePt t="76991" x="1665288" y="4729163"/>
          <p14:tracePt t="77008" x="1651000" y="4729163"/>
          <p14:tracePt t="77024" x="1622425" y="4729163"/>
          <p14:tracePt t="77041" x="1557338" y="4722813"/>
          <p14:tracePt t="77058" x="1508125" y="4708525"/>
          <p14:tracePt t="77074" x="1465263" y="4700588"/>
          <p14:tracePt t="77077" x="1457325" y="4686300"/>
          <p14:tracePt t="77092" x="1428750" y="4679950"/>
          <p14:tracePt t="77108" x="1414463" y="4672013"/>
          <p14:tracePt t="77125" x="1408113" y="4672013"/>
          <p14:tracePt t="77188" x="1400175" y="4672013"/>
          <p14:tracePt t="77320" x="1400175" y="4665663"/>
          <p14:tracePt t="77382" x="1408113" y="4665663"/>
          <p14:tracePt t="77396" x="1422400" y="4665663"/>
          <p14:tracePt t="77405" x="1428750" y="4665663"/>
          <p14:tracePt t="77412" x="1443038" y="4665663"/>
          <p14:tracePt t="77426" x="1457325" y="4672013"/>
          <p14:tracePt t="77444" x="1479550" y="4694238"/>
          <p14:tracePt t="77460" x="1485900" y="4700588"/>
          <p14:tracePt t="77477" x="1485900" y="4708525"/>
          <p14:tracePt t="77498" x="1485900" y="4714875"/>
          <p14:tracePt t="77510" x="1485900" y="4722813"/>
          <p14:tracePt t="77527" x="1485900" y="4751388"/>
          <p14:tracePt t="77544" x="1485900" y="4779963"/>
          <p14:tracePt t="77561" x="1485900" y="4786313"/>
          <p14:tracePt t="77577" x="1485900" y="4800600"/>
          <p14:tracePt t="77594" x="1493838" y="4808538"/>
          <p14:tracePt t="77611" x="1500188" y="4837113"/>
          <p14:tracePt t="77628" x="1508125" y="4851400"/>
          <p14:tracePt t="77644" x="1522413" y="4872038"/>
          <p14:tracePt t="77661" x="1522413" y="4886325"/>
          <p14:tracePt t="77678" x="1536700" y="4908550"/>
          <p14:tracePt t="77694" x="1536700" y="4922838"/>
          <p14:tracePt t="77712" x="1536700" y="4929188"/>
          <p14:tracePt t="77728" x="1536700" y="4937125"/>
          <p14:tracePt t="77745" x="1536700" y="4943475"/>
          <p14:tracePt t="77762" x="1536700" y="4957763"/>
          <p14:tracePt t="77779" x="1536700" y="4965700"/>
          <p14:tracePt t="77795" x="1536700" y="4979988"/>
          <p14:tracePt t="77819" x="1536700" y="4986338"/>
          <p14:tracePt t="77829" x="1536700" y="4994275"/>
          <p14:tracePt t="77846" x="1536700" y="5000625"/>
          <p14:tracePt t="77865" x="1536700" y="5014913"/>
          <p14:tracePt t="77879" x="1536700" y="5022850"/>
          <p14:tracePt t="77946" x="1550988" y="5022850"/>
          <p14:tracePt t="77952" x="1571625" y="5022850"/>
          <p14:tracePt t="77962" x="1593850" y="5022850"/>
          <p14:tracePt t="77982" x="1665288" y="5022850"/>
          <p14:tracePt t="78000" x="1714500" y="5022850"/>
          <p14:tracePt t="78015" x="1751013" y="5022850"/>
          <p14:tracePt t="78030" x="1757363" y="5022850"/>
          <p14:tracePt t="78046" x="1765300" y="5022850"/>
          <p14:tracePt t="78063" x="1771650" y="5022850"/>
          <p14:tracePt t="78133" x="1793875" y="5022850"/>
          <p14:tracePt t="78140" x="1814513" y="5022850"/>
          <p14:tracePt t="78149" x="1828800" y="5022850"/>
          <p14:tracePt t="78165" x="1865313" y="5022850"/>
          <p14:tracePt t="78183" x="1879600" y="5022850"/>
          <p14:tracePt t="78199" x="1885950" y="5022850"/>
          <p14:tracePt t="79251" x="1893888" y="5022850"/>
          <p14:tracePt t="79314" x="1900238" y="5022850"/>
          <p14:tracePt t="79339" x="1914525" y="5022850"/>
          <p14:tracePt t="79352" x="1922463" y="5022850"/>
          <p14:tracePt t="79365" x="1928813" y="5022850"/>
          <p14:tracePt t="79383" x="1936750" y="5022850"/>
          <p14:tracePt t="79394" x="1943100" y="5022850"/>
          <p14:tracePt t="79415" x="1951038" y="5022850"/>
          <p14:tracePt t="79424" x="1957388" y="5022850"/>
          <p14:tracePt t="79445" x="1965325" y="5022850"/>
          <p14:tracePt t="79709" x="1965325" y="5029200"/>
          <p14:tracePt t="79725" x="1957388" y="5029200"/>
          <p14:tracePt t="79733" x="1957388" y="5037138"/>
          <p14:tracePt t="79742" x="1951038" y="5037138"/>
          <p14:tracePt t="79766" x="1951038" y="5043488"/>
          <p14:tracePt t="79774" x="1943100" y="5043488"/>
          <p14:tracePt t="79789" x="1936750" y="5051425"/>
          <p14:tracePt t="79823" x="1936750" y="5065713"/>
          <p14:tracePt t="79841" x="1928813" y="5065713"/>
          <p14:tracePt t="79858" x="1922463" y="5072063"/>
          <p14:tracePt t="79875" x="1922463" y="5080000"/>
          <p14:tracePt t="79908" x="1914525" y="5094288"/>
          <p14:tracePt t="79925" x="1908175" y="5100638"/>
          <p14:tracePt t="79940" x="1900238" y="5100638"/>
          <p14:tracePt t="79957" x="1900238" y="5114925"/>
          <p14:tracePt t="79976" x="1885950" y="5122863"/>
          <p14:tracePt t="79991" x="1885950" y="5129213"/>
          <p14:tracePt t="80022" x="1885950" y="5137150"/>
          <p14:tracePt t="80036" x="1879600" y="5137150"/>
          <p14:tracePt t="80045" x="1879600" y="5143500"/>
          <p14:tracePt t="80056" x="1871663" y="5143500"/>
          <p14:tracePt t="80073" x="1865313" y="5151438"/>
          <p14:tracePt t="80090" x="1851025" y="5165725"/>
          <p14:tracePt t="80107" x="1836738" y="5180013"/>
          <p14:tracePt t="80124" x="1828800" y="5180013"/>
          <p14:tracePt t="80140" x="1822450" y="5200650"/>
          <p14:tracePt t="80157" x="1814513" y="5214938"/>
          <p14:tracePt t="80175" x="1800225" y="5222875"/>
          <p14:tracePt t="80192" x="1793875" y="5229225"/>
          <p14:tracePt t="80210" x="1779588" y="5237163"/>
          <p14:tracePt t="80224" x="1779588" y="5257800"/>
          <p14:tracePt t="80241" x="1771650" y="5265738"/>
          <p14:tracePt t="80258" x="1757363" y="5272088"/>
          <p14:tracePt t="80292" x="1757363" y="5280025"/>
          <p14:tracePt t="80309" x="1751013" y="5280025"/>
          <p14:tracePt t="80325" x="1743075" y="5286375"/>
          <p14:tracePt t="80342" x="1736725" y="5294313"/>
          <p14:tracePt t="80358" x="1728788" y="5300663"/>
          <p14:tracePt t="80375" x="1722438" y="5308600"/>
          <p14:tracePt t="80392" x="1714500" y="5314950"/>
          <p14:tracePt t="80411" x="1714500" y="5322888"/>
          <p14:tracePt t="80429" x="1708150" y="5322888"/>
          <p14:tracePt t="80443" x="1708150" y="5329238"/>
          <p14:tracePt t="80459" x="1700213" y="5329238"/>
          <p14:tracePt t="80476" x="1700213" y="5337175"/>
          <p14:tracePt t="80492" x="1693863" y="5337175"/>
          <p14:tracePt t="81925" x="1700213" y="5337175"/>
          <p14:tracePt t="81945" x="1708150" y="5337175"/>
          <p14:tracePt t="81954" x="1714500" y="5337175"/>
          <p14:tracePt t="81977" x="1722438" y="5329238"/>
          <p14:tracePt t="82001" x="1736725" y="5329238"/>
          <p14:tracePt t="82022" x="1743075" y="5329238"/>
          <p14:tracePt t="82071" x="1751013" y="5329238"/>
          <p14:tracePt t="82078" x="1757363" y="5329238"/>
          <p14:tracePt t="82132" x="1765300" y="5329238"/>
          <p14:tracePt t="82172" x="1771650" y="5329238"/>
          <p14:tracePt t="83460" x="1779588" y="5329238"/>
          <p14:tracePt t="83468" x="1779588" y="5322888"/>
          <p14:tracePt t="86133" x="1785938" y="5322888"/>
          <p14:tracePt t="86172" x="1793875" y="5322888"/>
          <p14:tracePt t="86236" x="1800225" y="5322888"/>
          <p14:tracePt t="86248" x="1808163" y="5322888"/>
          <p14:tracePt t="86289" x="1814513" y="5322888"/>
          <p14:tracePt t="86407" x="1822450" y="5322888"/>
          <p14:tracePt t="87638" x="1822450" y="5314950"/>
          <p14:tracePt t="88111" x="1828800" y="5314950"/>
          <p14:tracePt t="88139" x="1836738" y="5314950"/>
          <p14:tracePt t="88158" x="1851025" y="5314950"/>
          <p14:tracePt t="88163" x="1865313" y="5314950"/>
          <p14:tracePt t="88178" x="1879600" y="5314950"/>
          <p14:tracePt t="88186" x="1885950" y="5314950"/>
          <p14:tracePt t="88200" x="1900238" y="5314950"/>
          <p14:tracePt t="88218" x="1914525" y="5314950"/>
          <p14:tracePt t="88235" x="1922463" y="5314950"/>
          <p14:tracePt t="88252" x="1957388" y="5322888"/>
          <p14:tracePt t="88268" x="1993900" y="5322888"/>
          <p14:tracePt t="88271" x="2014538" y="5322888"/>
          <p14:tracePt t="88284" x="2036763" y="5329238"/>
          <p14:tracePt t="88300" x="2114550" y="5337175"/>
          <p14:tracePt t="88317" x="2222500" y="5343525"/>
          <p14:tracePt t="88334" x="2271713" y="5343525"/>
          <p14:tracePt t="88350" x="2300288" y="5343525"/>
          <p14:tracePt t="88367" x="2322513" y="5343525"/>
          <p14:tracePt t="88404" x="2328863" y="5343525"/>
          <p14:tracePt t="88429" x="2336800" y="5343525"/>
          <p14:tracePt t="88438" x="2351088" y="5351463"/>
          <p14:tracePt t="88454" x="2365375" y="5351463"/>
          <p14:tracePt t="88469" x="2393950" y="5351463"/>
          <p14:tracePt t="88474" x="2414588" y="5351463"/>
          <p14:tracePt t="88486" x="2422525" y="5351463"/>
          <p14:tracePt t="88503" x="2428875" y="5351463"/>
          <p14:tracePt t="88663" x="2436813" y="5351463"/>
          <p14:tracePt t="88671" x="2486025" y="5357813"/>
          <p14:tracePt t="88678" x="2508250" y="5357813"/>
          <p14:tracePt t="88685" x="2586038" y="5372100"/>
          <p14:tracePt t="88702" x="2700338" y="5386388"/>
          <p14:tracePt t="88719" x="2814638" y="5386388"/>
          <p14:tracePt t="88736" x="2894013" y="5400675"/>
          <p14:tracePt t="88753" x="2965450" y="5400675"/>
          <p14:tracePt t="88770" x="3028950" y="5408613"/>
          <p14:tracePt t="88787" x="3043238" y="5414963"/>
          <p14:tracePt t="88802" x="3071813" y="5414963"/>
          <p14:tracePt t="88819" x="3122613" y="5414963"/>
          <p14:tracePt t="88836" x="3236913" y="5408613"/>
          <p14:tracePt t="88853" x="3300413" y="5408613"/>
          <p14:tracePt t="88872" x="3408363" y="5408613"/>
          <p14:tracePt t="88888" x="3465513" y="5408613"/>
          <p14:tracePt t="88905" x="3486150" y="5408613"/>
          <p14:tracePt t="88923" x="3494088" y="5408613"/>
          <p14:tracePt t="88955" x="3500438" y="5408613"/>
          <p14:tracePt t="89154" x="3508375" y="5408613"/>
          <p14:tracePt t="89161" x="3514725" y="5408613"/>
          <p14:tracePt t="89171" x="3522663" y="5408613"/>
          <p14:tracePt t="89188" x="3536950" y="5408613"/>
          <p14:tracePt t="89204" x="3571875" y="5394325"/>
          <p14:tracePt t="89225" x="3600450" y="5394325"/>
          <p14:tracePt t="89240" x="3614738" y="5394325"/>
          <p14:tracePt t="89257" x="3622675" y="5386388"/>
          <p14:tracePt t="89273" x="3651250" y="5380038"/>
          <p14:tracePt t="89290" x="3665538" y="5380038"/>
          <p14:tracePt t="89307" x="3679825" y="5380038"/>
          <p14:tracePt t="89324" x="3686175" y="5380038"/>
          <p14:tracePt t="89894" x="3694113" y="5380038"/>
          <p14:tracePt t="90384" x="3686175" y="5380038"/>
          <p14:tracePt t="90617" x="3686175" y="5372100"/>
          <p14:tracePt t="90641" x="3700463" y="5372100"/>
          <p14:tracePt t="90663" x="3708400" y="5372100"/>
          <p14:tracePt t="90671" x="3714750" y="5365750"/>
          <p14:tracePt t="90679" x="3722688" y="5365750"/>
          <p14:tracePt t="90697" x="3743325" y="5357813"/>
          <p14:tracePt t="90713" x="3757613" y="5357813"/>
          <p14:tracePt t="90730" x="3786188" y="5357813"/>
          <p14:tracePt t="90748" x="3794125" y="5351463"/>
          <p14:tracePt t="90779" x="3800475" y="5343525"/>
          <p14:tracePt t="90797" x="3814763" y="5343525"/>
          <p14:tracePt t="90813" x="3829050" y="5343525"/>
          <p14:tracePt t="90830" x="3836988" y="5337175"/>
          <p14:tracePt t="90847" x="3871913" y="5329238"/>
          <p14:tracePt t="90864" x="3894138" y="5322888"/>
          <p14:tracePt t="92636" x="3886200" y="5322888"/>
          <p14:tracePt t="92692" x="3879850" y="5322888"/>
          <p14:tracePt t="92922" x="3871913" y="5322888"/>
          <p14:tracePt t="93343" x="3865563" y="5322888"/>
          <p14:tracePt t="93439" x="3865563" y="5329238"/>
          <p14:tracePt t="93747" x="3857625" y="5337175"/>
          <p14:tracePt t="93756" x="3851275" y="5337175"/>
          <p14:tracePt t="93771" x="3843338" y="5337175"/>
          <p14:tracePt t="93781" x="3843338" y="5343525"/>
          <p14:tracePt t="93795" x="3808413" y="5343525"/>
          <p14:tracePt t="93812" x="3765550" y="5351463"/>
          <p14:tracePt t="93829" x="3722688" y="5372100"/>
          <p14:tracePt t="93846" x="3671888" y="5408613"/>
          <p14:tracePt t="93848" x="3629025" y="5422900"/>
          <p14:tracePt t="93862" x="3586163" y="5443538"/>
          <p14:tracePt t="93882" x="3494088" y="5494338"/>
          <p14:tracePt t="93886" x="3451225" y="5500688"/>
          <p14:tracePt t="93896" x="3400425" y="5514975"/>
          <p14:tracePt t="93913" x="3286125" y="5551488"/>
          <p14:tracePt t="93931" x="3236913" y="5586413"/>
          <p14:tracePt t="93948" x="3157538" y="5608638"/>
          <p14:tracePt t="93963" x="3071813" y="5608638"/>
          <p14:tracePt t="93981" x="3022600" y="5614988"/>
          <p14:tracePt t="93998" x="2943225" y="5637213"/>
          <p14:tracePt t="94015" x="2843213" y="5643563"/>
          <p14:tracePt t="94032" x="2722563" y="5665788"/>
          <p14:tracePt t="94050" x="2528888" y="5722938"/>
          <p14:tracePt t="94064" x="2471738" y="5729288"/>
          <p14:tracePt t="94080" x="2351088" y="5757863"/>
          <p14:tracePt t="94097" x="2236788" y="5780088"/>
          <p14:tracePt t="94099" x="2222500" y="5780088"/>
          <p14:tracePt t="94114" x="2200275" y="5786438"/>
          <p14:tracePt t="94130" x="2185988" y="5786438"/>
          <p14:tracePt t="94223" x="2179638" y="5786438"/>
          <p14:tracePt t="94230" x="2151063" y="5786438"/>
          <p14:tracePt t="94238" x="2136775" y="5786438"/>
          <p14:tracePt t="94248" x="2128838" y="5786438"/>
          <p14:tracePt t="94266" x="2071688" y="5780088"/>
          <p14:tracePt t="94281" x="2022475" y="5757863"/>
          <p14:tracePt t="94298" x="2000250" y="5757863"/>
          <p14:tracePt t="94315" x="1993900" y="5757863"/>
          <p14:tracePt t="94406" x="1993900" y="5751513"/>
          <p14:tracePt t="94420" x="2008188" y="5751513"/>
          <p14:tracePt t="94436" x="2014538" y="5743575"/>
          <p14:tracePt t="94443" x="2022475" y="5743575"/>
          <p14:tracePt t="94452" x="2022475" y="5737225"/>
          <p14:tracePt t="94466" x="2028825" y="5737225"/>
          <p14:tracePt t="94486" x="2036763" y="5729288"/>
          <p14:tracePt t="94614" x="2043113" y="5729288"/>
          <p14:tracePt t="94656" x="2043113" y="5722938"/>
          <p14:tracePt t="95101" x="2051050" y="5715000"/>
          <p14:tracePt t="95627" x="2057400" y="5715000"/>
          <p14:tracePt t="95629" x="2065338" y="5708650"/>
          <p14:tracePt t="95644" x="2071688" y="5700713"/>
          <p14:tracePt t="95660" x="2079625" y="5700713"/>
          <p14:tracePt t="95740" x="2079625" y="5694363"/>
          <p14:tracePt t="96969" x="2079625" y="5700713"/>
          <p14:tracePt t="96974" x="2079625" y="5715000"/>
          <p14:tracePt t="96982" x="2071688" y="5737225"/>
          <p14:tracePt t="96999" x="2065338" y="5751513"/>
          <p14:tracePt t="97012" x="2051050" y="5780088"/>
          <p14:tracePt t="97029" x="2036763" y="5786438"/>
          <p14:tracePt t="97046" x="2036763" y="5794375"/>
          <p14:tracePt t="97063" x="2028825" y="5800725"/>
          <p14:tracePt t="97079" x="2022475" y="5808663"/>
          <p14:tracePt t="97096" x="2014538" y="5815013"/>
          <p14:tracePt t="97113" x="2000250" y="5829300"/>
          <p14:tracePt t="97130" x="1979613" y="5843588"/>
          <p14:tracePt t="97147" x="1965325" y="5857875"/>
          <p14:tracePt t="97163" x="1943100" y="5872163"/>
          <p14:tracePt t="97180" x="1908175" y="5900738"/>
          <p14:tracePt t="97198" x="1893888" y="5908675"/>
          <p14:tracePt t="97214" x="1885950" y="5908675"/>
          <p14:tracePt t="97311" x="1885950" y="5915025"/>
          <p14:tracePt t="97317" x="1879600" y="5915025"/>
          <p14:tracePt t="97332" x="1879600" y="5922963"/>
          <p14:tracePt t="97421" x="1871663" y="5929313"/>
          <p14:tracePt t="97434" x="1865313" y="5937250"/>
          <p14:tracePt t="97453" x="1857375" y="5937250"/>
          <p14:tracePt t="97458" x="1857375" y="5943600"/>
          <p14:tracePt t="97527" x="1857375" y="5951538"/>
          <p14:tracePt t="97534" x="1857375" y="5957888"/>
          <p14:tracePt t="97543" x="1857375" y="5972175"/>
          <p14:tracePt t="97551" x="1857375" y="5986463"/>
          <p14:tracePt t="97566" x="1857375" y="6008688"/>
          <p14:tracePt t="97582" x="1857375" y="6022975"/>
          <p14:tracePt t="97599" x="1857375" y="6029325"/>
          <p14:tracePt t="97615" x="1857375" y="6037263"/>
          <p14:tracePt t="97632" x="1865313" y="6065838"/>
          <p14:tracePt t="97649" x="1865313" y="6080125"/>
          <p14:tracePt t="97666" x="1865313" y="6086475"/>
          <p14:tracePt t="97684" x="1865313" y="6100763"/>
          <p14:tracePt t="97699" x="1865313" y="6115050"/>
          <p14:tracePt t="97716" x="1865313" y="6122988"/>
          <p14:tracePt t="98023" x="1871663" y="6129338"/>
          <p14:tracePt t="98029" x="1871663" y="6137275"/>
          <p14:tracePt t="98044" x="1871663" y="6143625"/>
          <p14:tracePt t="98051" x="1885950" y="6151563"/>
          <p14:tracePt t="98067" x="1900238" y="6180138"/>
          <p14:tracePt t="98085" x="1914525" y="6208713"/>
          <p14:tracePt t="98101" x="1928813" y="6223000"/>
          <p14:tracePt t="98118" x="1936750" y="6229350"/>
          <p14:tracePt t="98136" x="1936750" y="6237288"/>
          <p14:tracePt t="98156" x="1936750" y="6243638"/>
          <p14:tracePt t="98184" x="1936750" y="6251575"/>
          <p14:tracePt t="98192" x="1943100" y="6251575"/>
          <p14:tracePt t="98202" x="1943100" y="6257925"/>
          <p14:tracePt t="98232" x="1951038" y="6257925"/>
          <p14:tracePt t="98239" x="1951038" y="6265863"/>
          <p14:tracePt t="98484" x="1957388" y="6265863"/>
          <p14:tracePt t="98490" x="1965325" y="6265863"/>
          <p14:tracePt t="98507" x="1971675" y="6265863"/>
          <p14:tracePt t="98522" x="1985963" y="6265863"/>
          <p14:tracePt t="98537" x="2008188" y="6265863"/>
          <p14:tracePt t="98554" x="2022475" y="6257925"/>
          <p14:tracePt t="98571" x="2036763" y="6257925"/>
          <p14:tracePt t="98587" x="2051050" y="6257925"/>
          <p14:tracePt t="98604" x="2057400" y="6257925"/>
          <p14:tracePt t="98620" x="2065338" y="6257925"/>
          <p14:tracePt t="98638" x="2065338" y="6251575"/>
          <p14:tracePt t="98671" x="2071688" y="6251575"/>
          <p14:tracePt t="98688" x="2079625" y="6243638"/>
          <p14:tracePt t="98732" x="2085975" y="6243638"/>
          <p14:tracePt t="98740" x="2093913" y="6243638"/>
          <p14:tracePt t="98762" x="2100263" y="6243638"/>
          <p14:tracePt t="98778" x="2108200" y="6243638"/>
          <p14:tracePt t="98793" x="2114550" y="6243638"/>
          <p14:tracePt t="98800" x="2122488" y="6243638"/>
          <p14:tracePt t="98809" x="2136775" y="6243638"/>
          <p14:tracePt t="98822" x="2143125" y="6243638"/>
          <p14:tracePt t="98838" x="2157413" y="6243638"/>
          <p14:tracePt t="98855" x="2185988" y="6243638"/>
          <p14:tracePt t="98872" x="2200275" y="6243638"/>
          <p14:tracePt t="98889" x="2208213" y="6243638"/>
          <p14:tracePt t="98922" x="2214563" y="6243638"/>
          <p14:tracePt t="98989" x="2222500" y="6243638"/>
          <p14:tracePt t="99002" x="2228850" y="6243638"/>
          <p14:tracePt t="99011" x="2236788" y="6237288"/>
          <p14:tracePt t="99023" x="2243138" y="6237288"/>
          <p14:tracePt t="99043" x="2251075" y="6237288"/>
          <p14:tracePt t="99056" x="2257425" y="6237288"/>
          <p14:tracePt t="99073" x="2265363" y="6237288"/>
          <p14:tracePt t="99091" x="2286000" y="6229350"/>
          <p14:tracePt t="99107" x="2293938" y="6229350"/>
          <p14:tracePt t="99124" x="2322513" y="6229350"/>
          <p14:tracePt t="99140" x="2336800" y="6215063"/>
          <p14:tracePt t="99157" x="2379663" y="6200775"/>
          <p14:tracePt t="99174" x="2414588" y="6186488"/>
          <p14:tracePt t="99192" x="2451100" y="6172200"/>
          <p14:tracePt t="99208" x="2471738" y="6165850"/>
          <p14:tracePt t="99225" x="2479675" y="6165850"/>
          <p14:tracePt t="99485" x="2486025" y="6172200"/>
          <p14:tracePt t="99489" x="2493963" y="6172200"/>
          <p14:tracePt t="99505" x="2500313" y="6172200"/>
          <p14:tracePt t="99663" x="2508250" y="6172200"/>
          <p14:tracePt t="99671" x="2508250" y="6180138"/>
          <p14:tracePt t="99678" x="2514600" y="6180138"/>
          <p14:tracePt t="99768" x="2522538" y="6180138"/>
          <p14:tracePt t="99778" x="2528888" y="6186488"/>
          <p14:tracePt t="99785" x="2528888" y="6194425"/>
          <p14:tracePt t="99794" x="2536825" y="6194425"/>
          <p14:tracePt t="99819" x="2543175" y="6200775"/>
          <p14:tracePt t="99835" x="2551113" y="6200775"/>
          <p14:tracePt t="99844" x="2565400" y="6200775"/>
          <p14:tracePt t="99864" x="2571750" y="6200775"/>
          <p14:tracePt t="100270" x="2579688" y="6208713"/>
          <p14:tracePt t="101110" x="2586038" y="6208713"/>
          <p14:tracePt t="102530" x="2579688" y="6208713"/>
          <p14:tracePt t="102535" x="2579688" y="6215063"/>
          <p14:tracePt t="102570" x="2571750" y="6215063"/>
          <p14:tracePt t="102574" x="2557463" y="6223000"/>
          <p14:tracePt t="102583" x="2551113" y="6223000"/>
          <p14:tracePt t="102593" x="2543175" y="6223000"/>
          <p14:tracePt t="102610" x="2522538" y="6223000"/>
          <p14:tracePt t="102642" x="2514600" y="6223000"/>
          <p14:tracePt t="102659" x="2500313" y="6223000"/>
          <p14:tracePt t="102700" x="2493963" y="6223000"/>
          <p14:tracePt t="102709" x="2486025" y="6215063"/>
          <p14:tracePt t="102726" x="2471738" y="6215063"/>
          <p14:tracePt t="102742" x="2471738" y="6208713"/>
          <p14:tracePt t="102759" x="2457450" y="6200775"/>
          <p14:tracePt t="102776" x="2451100" y="6200775"/>
          <p14:tracePt t="102803" x="2443163" y="6194425"/>
          <p14:tracePt t="102811" x="2436813" y="6186488"/>
          <p14:tracePt t="102827" x="2428875" y="6186488"/>
          <p14:tracePt t="102844" x="2422525" y="6180138"/>
          <p14:tracePt t="102859" x="2422525" y="6172200"/>
          <p14:tracePt t="102876" x="2414588" y="6172200"/>
          <p14:tracePt t="102894" x="2408238" y="6157913"/>
          <p14:tracePt t="102910" x="2408238" y="6151563"/>
          <p14:tracePt t="102926" x="2408238" y="6143625"/>
          <p14:tracePt t="102944" x="2408238" y="6137275"/>
          <p14:tracePt t="102967" x="2408238" y="6129338"/>
          <p14:tracePt t="102977" x="2408238" y="6122988"/>
          <p14:tracePt t="102994" x="2408238" y="6115050"/>
          <p14:tracePt t="103011" x="2408238" y="6108700"/>
          <p14:tracePt t="103027" x="2408238" y="6100763"/>
          <p14:tracePt t="103044" x="2414588" y="6086475"/>
          <p14:tracePt t="103061" x="2422525" y="6080125"/>
          <p14:tracePt t="103078" x="2422525" y="6072188"/>
          <p14:tracePt t="103094" x="2428875" y="6065838"/>
          <p14:tracePt t="103096" x="2428875" y="6057900"/>
          <p14:tracePt t="103111" x="2436813" y="6057900"/>
          <p14:tracePt t="103128" x="2451100" y="6037263"/>
          <p14:tracePt t="103146" x="2457450" y="6029325"/>
          <p14:tracePt t="103209" x="2465388" y="6029325"/>
          <p14:tracePt t="103236" x="2471738" y="6029325"/>
          <p14:tracePt t="103255" x="2479675" y="6022975"/>
          <p14:tracePt t="103269" x="2493963" y="6022975"/>
          <p14:tracePt t="103278" x="2493963" y="6015038"/>
          <p14:tracePt t="103286" x="2508250" y="6015038"/>
          <p14:tracePt t="103310" x="2514600" y="6015038"/>
          <p14:tracePt t="103315" x="2522538" y="6015038"/>
          <p14:tracePt t="103333" x="2536825" y="6015038"/>
          <p14:tracePt t="103350" x="2543175" y="6015038"/>
          <p14:tracePt t="103364" x="2551113" y="6015038"/>
          <p14:tracePt t="103379" x="2557463" y="6015038"/>
          <p14:tracePt t="103396" x="2571750" y="6015038"/>
          <p14:tracePt t="103412" x="2579688" y="6015038"/>
          <p14:tracePt t="103429" x="2600325" y="6022975"/>
          <p14:tracePt t="103446" x="2622550" y="6029325"/>
          <p14:tracePt t="103462" x="2628900" y="6037263"/>
          <p14:tracePt t="103480" x="2665413" y="6043613"/>
          <p14:tracePt t="103498" x="2679700" y="6051550"/>
          <p14:tracePt t="103516" x="2708275" y="6051550"/>
          <p14:tracePt t="103532" x="2714625" y="6057900"/>
          <p14:tracePt t="103549" x="2728913" y="6057900"/>
          <p14:tracePt t="103564" x="2743200" y="6065838"/>
          <p14:tracePt t="103582" x="2751138" y="6065838"/>
          <p14:tracePt t="103596" x="2757488" y="6072188"/>
          <p14:tracePt t="103669" x="2765425" y="6072188"/>
          <p14:tracePt t="103675" x="2765425" y="6086475"/>
          <p14:tracePt t="103691" x="2765425" y="6094413"/>
          <p14:tracePt t="103707" x="2765425" y="6100763"/>
          <p14:tracePt t="103737" x="2765425" y="6108700"/>
          <p14:tracePt t="103747" x="2765425" y="6115050"/>
          <p14:tracePt t="103787" x="2771775" y="6115050"/>
          <p14:tracePt t="103793" x="2771775" y="6122988"/>
          <p14:tracePt t="103807" x="2771775" y="6129338"/>
          <p14:tracePt t="103831" x="2771775" y="6137275"/>
          <p14:tracePt t="103839" x="2771775" y="6143625"/>
          <p14:tracePt t="103856" x="2779713" y="6143625"/>
          <p14:tracePt t="103865" x="2779713" y="6151563"/>
          <p14:tracePt t="103882" x="2779713" y="6157913"/>
          <p14:tracePt t="103898" x="2779713" y="6165850"/>
          <p14:tracePt t="103915" x="2779713" y="6172200"/>
          <p14:tracePt t="103932" x="2779713" y="6194425"/>
          <p14:tracePt t="103950" x="2779713" y="6200775"/>
          <p14:tracePt t="103984" x="2779713" y="6223000"/>
          <p14:tracePt t="104002" x="2779713" y="6229350"/>
          <p14:tracePt t="104016" x="2779713" y="6237288"/>
          <p14:tracePt t="104032" x="2771775" y="6257925"/>
          <p14:tracePt t="104048" x="2771775" y="6265863"/>
          <p14:tracePt t="104066" x="2765425" y="6280150"/>
          <p14:tracePt t="104083" x="2757488" y="6294438"/>
          <p14:tracePt t="104116" x="2743200" y="6300788"/>
          <p14:tracePt t="104133" x="2743200" y="6315075"/>
          <p14:tracePt t="104150" x="2728913" y="6315075"/>
          <p14:tracePt t="104167" x="2722563" y="6323013"/>
          <p14:tracePt t="104183" x="2714625" y="6323013"/>
          <p14:tracePt t="104199" x="2700338" y="6323013"/>
          <p14:tracePt t="104233" x="2693988" y="6323013"/>
          <p14:tracePt t="104261" x="2686050" y="6323013"/>
          <p14:tracePt t="104647" x="2693988" y="6315075"/>
          <p14:tracePt t="104661" x="2708275" y="6308725"/>
          <p14:tracePt t="104676" x="2714625" y="6308725"/>
          <p14:tracePt t="104684" x="2722563" y="6308725"/>
          <p14:tracePt t="104691" x="2728913" y="6308725"/>
          <p14:tracePt t="104702" x="2743200" y="6300788"/>
          <p14:tracePt t="104719" x="2786063" y="6294438"/>
          <p14:tracePt t="104736" x="2808288" y="6286500"/>
          <p14:tracePt t="104753" x="2828925" y="6286500"/>
          <p14:tracePt t="104770" x="2865438" y="6286500"/>
          <p14:tracePt t="104786" x="2900363" y="6286500"/>
          <p14:tracePt t="104805" x="2936875" y="6286500"/>
          <p14:tracePt t="104820" x="2971800" y="6286500"/>
          <p14:tracePt t="104836" x="2994025" y="6280150"/>
          <p14:tracePt t="104854" x="3036888" y="6280150"/>
          <p14:tracePt t="104870" x="3043238" y="6272213"/>
          <p14:tracePt t="104887" x="3071813" y="6272213"/>
          <p14:tracePt t="104904" x="3108325" y="6265863"/>
          <p14:tracePt t="104920" x="3143250" y="6257925"/>
          <p14:tracePt t="104937" x="3165475" y="6257925"/>
          <p14:tracePt t="104955" x="3186113" y="6257925"/>
          <p14:tracePt t="104970" x="3200400" y="6257925"/>
          <p14:tracePt t="104990" x="3214688" y="6257925"/>
          <p14:tracePt t="105006" x="3228975" y="6257925"/>
          <p14:tracePt t="105023" x="3236913" y="6257925"/>
          <p14:tracePt t="105039" x="3286125" y="6257925"/>
          <p14:tracePt t="105055" x="3328988" y="6257925"/>
          <p14:tracePt t="105072" x="3400425" y="6229350"/>
          <p14:tracePt t="105088" x="3465513" y="6223000"/>
          <p14:tracePt t="105104" x="3508375" y="6215063"/>
          <p14:tracePt t="105121" x="3536950" y="6215063"/>
          <p14:tracePt t="105138" x="3557588" y="6215063"/>
          <p14:tracePt t="105155" x="3600450" y="6215063"/>
          <p14:tracePt t="105174" x="3657600" y="6215063"/>
          <p14:tracePt t="105190" x="3751263" y="6215063"/>
          <p14:tracePt t="105206" x="3814763" y="6215063"/>
          <p14:tracePt t="105222" x="3879850" y="6215063"/>
          <p14:tracePt t="105239" x="3951288" y="6200775"/>
          <p14:tracePt t="105256" x="4043363" y="6194425"/>
          <p14:tracePt t="105272" x="4137025" y="6186488"/>
          <p14:tracePt t="105289" x="4214813" y="6186488"/>
          <p14:tracePt t="105306" x="4265613" y="6186488"/>
          <p14:tracePt t="105322" x="4329113" y="6186488"/>
          <p14:tracePt t="105339" x="4365625" y="6186488"/>
          <p14:tracePt t="105356" x="4386263" y="6186488"/>
          <p14:tracePt t="105372" x="4422775" y="6194425"/>
          <p14:tracePt t="105390" x="4437063" y="6200775"/>
          <p14:tracePt t="105406" x="4443413" y="6208713"/>
          <p14:tracePt t="105458" x="4443413" y="6215063"/>
          <p14:tracePt t="105472" x="4443413" y="6223000"/>
          <p14:tracePt t="105479" x="4443413" y="6229350"/>
          <p14:tracePt t="105496" x="4437063" y="6229350"/>
          <p14:tracePt t="105506" x="4429125" y="6229350"/>
          <p14:tracePt t="105523" x="4422775" y="6237288"/>
          <p14:tracePt t="105540" x="4400550" y="6237288"/>
          <p14:tracePt t="105559" x="4365625" y="6237288"/>
          <p14:tracePt t="105564" x="4357688" y="6237288"/>
          <p14:tracePt t="105575" x="4351338" y="6237288"/>
          <p14:tracePt t="105590" x="4314825" y="6229350"/>
          <p14:tracePt t="105610" x="4265613" y="6223000"/>
          <p14:tracePt t="105626" x="4243388" y="6208713"/>
          <p14:tracePt t="105642" x="4237038" y="6194425"/>
          <p14:tracePt t="105659" x="4229100" y="6186488"/>
          <p14:tracePt t="105676" x="4229100" y="6172200"/>
          <p14:tracePt t="105691" x="4222750" y="6165850"/>
          <p14:tracePt t="105707" x="4222750" y="6157913"/>
          <p14:tracePt t="105725" x="4222750" y="6122988"/>
          <p14:tracePt t="105742" x="4222750" y="6100763"/>
          <p14:tracePt t="105758" x="4222750" y="6080125"/>
          <p14:tracePt t="105775" x="4222750" y="6065838"/>
          <p14:tracePt t="105802" x="4222750" y="6057900"/>
          <p14:tracePt t="105834" x="4229100" y="6057900"/>
          <p14:tracePt t="105841" x="4237038" y="6057900"/>
          <p14:tracePt t="105847" x="4237038" y="6051550"/>
          <p14:tracePt t="105858" x="4243388" y="6051550"/>
          <p14:tracePt t="105877" x="4257675" y="6051550"/>
          <p14:tracePt t="105894" x="4265613" y="6043613"/>
          <p14:tracePt t="105910" x="4279900" y="6043613"/>
          <p14:tracePt t="105928" x="4294188" y="6043613"/>
          <p14:tracePt t="105944" x="4308475" y="6043613"/>
          <p14:tracePt t="105960" x="4337050" y="6043613"/>
          <p14:tracePt t="105976" x="4371975" y="6037263"/>
          <p14:tracePt t="105994" x="4394200" y="6037263"/>
          <p14:tracePt t="106010" x="4400550" y="6037263"/>
          <p14:tracePt t="106044" x="4408488" y="6037263"/>
          <p14:tracePt t="106076" x="4414838" y="6037263"/>
          <p14:tracePt t="106092" x="4422775" y="6037263"/>
          <p14:tracePt t="106113" x="4429125" y="6037263"/>
          <p14:tracePt t="106130" x="4437063" y="6037263"/>
          <p14:tracePt t="106143" x="4437063" y="6043613"/>
          <p14:tracePt t="106160" x="4437063" y="6051550"/>
          <p14:tracePt t="106185" x="4443413" y="6051550"/>
          <p14:tracePt t="106191" x="4443413" y="6065838"/>
          <p14:tracePt t="106208" x="4451350" y="6072188"/>
          <p14:tracePt t="106222" x="4451350" y="6086475"/>
          <p14:tracePt t="106231" x="4451350" y="6094413"/>
          <p14:tracePt t="106246" x="4451350" y="6100763"/>
          <p14:tracePt t="106261" x="4451350" y="6108700"/>
          <p14:tracePt t="106278" x="4451350" y="6129338"/>
          <p14:tracePt t="106295" x="4451350" y="6151563"/>
          <p14:tracePt t="106311" x="4451350" y="6172200"/>
          <p14:tracePt t="106328" x="4451350" y="6180138"/>
          <p14:tracePt t="106346" x="4451350" y="6186488"/>
          <p14:tracePt t="106361" x="4451350" y="6200775"/>
          <p14:tracePt t="106378" x="4451350" y="6208713"/>
          <p14:tracePt t="106418" x="4451350" y="6223000"/>
          <p14:tracePt t="106434" x="4451350" y="6237288"/>
          <p14:tracePt t="106446" x="4443413" y="6237288"/>
          <p14:tracePt t="106464" x="4437063" y="6257925"/>
          <p14:tracePt t="106478" x="4422775" y="6272213"/>
          <p14:tracePt t="106495" x="4414838" y="6280150"/>
          <p14:tracePt t="106512" x="4400550" y="6294438"/>
          <p14:tracePt t="106529" x="4394200" y="6300788"/>
          <p14:tracePt t="106545" x="4386263" y="6300788"/>
          <p14:tracePt t="106566" x="4365625" y="6308725"/>
          <p14:tracePt t="106581" x="4343400" y="6308725"/>
          <p14:tracePt t="106597" x="4322763" y="6308725"/>
          <p14:tracePt t="106614" x="4300538" y="6315075"/>
          <p14:tracePt t="106630" x="4271963" y="6315075"/>
          <p14:tracePt t="106646" x="4257675" y="6315075"/>
          <p14:tracePt t="106809" x="4251325" y="6315075"/>
          <p14:tracePt t="106817" x="4251325" y="6308725"/>
          <p14:tracePt t="106849" x="4251325" y="6300788"/>
          <p14:tracePt t="106857" x="4251325" y="6286500"/>
          <p14:tracePt t="106875" x="4251325" y="6280150"/>
          <p14:tracePt t="106885" x="4251325" y="6272213"/>
          <p14:tracePt t="106897" x="4251325" y="6265863"/>
          <p14:tracePt t="106914" x="4251325" y="6257925"/>
          <p14:tracePt t="106931" x="4243388" y="6251575"/>
          <p14:tracePt t="106949" x="4243388" y="6223000"/>
          <p14:tracePt t="106964" x="4243388" y="6215063"/>
          <p14:tracePt t="106981" x="4251325" y="6208713"/>
          <p14:tracePt t="106998" x="4257675" y="6200775"/>
          <p14:tracePt t="107014" x="4265613" y="6194425"/>
          <p14:tracePt t="107031" x="4265613" y="6186488"/>
          <p14:tracePt t="107048" x="4271963" y="6186488"/>
          <p14:tracePt t="107066" x="4286250" y="6180138"/>
          <p14:tracePt t="107081" x="4294188" y="6180138"/>
          <p14:tracePt t="107099" x="4308475" y="6172200"/>
          <p14:tracePt t="107115" x="4314825" y="6165850"/>
          <p14:tracePt t="107133" x="4329113" y="6165850"/>
          <p14:tracePt t="107150" x="4337050" y="6165850"/>
          <p14:tracePt t="107281" x="4343400" y="6165850"/>
          <p14:tracePt t="107301" x="4343400" y="6172200"/>
          <p14:tracePt t="107310" x="4351338" y="6172200"/>
          <p14:tracePt t="110242" x="4343400" y="6172200"/>
          <p14:tracePt t="110245" x="4329113" y="6172200"/>
          <p14:tracePt t="110262" x="4322763" y="6172200"/>
          <p14:tracePt t="110278" x="4314825" y="6172200"/>
          <p14:tracePt t="110448" x="4314825" y="6186488"/>
          <p14:tracePt t="110521" x="4329113" y="6186488"/>
          <p14:tracePt t="110528" x="4343400" y="6186488"/>
          <p14:tracePt t="110535" x="4357688" y="6186488"/>
          <p14:tracePt t="110551" x="4371975" y="6186488"/>
          <p14:tracePt t="110566" x="4379913" y="6186488"/>
          <p14:tracePt t="110585" x="4386263" y="6186488"/>
          <p14:tracePt t="110651" x="4394200" y="6180138"/>
          <p14:tracePt t="110659" x="4408488" y="6180138"/>
          <p14:tracePt t="110668" x="4414838" y="6165850"/>
          <p14:tracePt t="110686" x="4437063" y="6143625"/>
          <p14:tracePt t="110701" x="4451350" y="6100763"/>
          <p14:tracePt t="110717" x="4457700" y="6065838"/>
          <p14:tracePt t="110734" x="4465638" y="6022975"/>
          <p14:tracePt t="110752" x="4465638" y="5937250"/>
          <p14:tracePt t="110768" x="4457700" y="5900738"/>
          <p14:tracePt t="110784" x="4451350" y="5865813"/>
          <p14:tracePt t="110801" x="4429125" y="5808663"/>
          <p14:tracePt t="110818" x="4408488" y="5780088"/>
          <p14:tracePt t="110834" x="4394200" y="5743575"/>
          <p14:tracePt t="110851" x="4371975" y="5686425"/>
          <p14:tracePt t="110868" x="4365625" y="5565775"/>
          <p14:tracePt t="110885" x="4357688" y="5480050"/>
          <p14:tracePt t="110902" x="4351338" y="5386388"/>
          <p14:tracePt t="110918" x="4343400" y="5300663"/>
          <p14:tracePt t="110935" x="4343400" y="5222875"/>
          <p14:tracePt t="110952" x="4343400" y="5137150"/>
          <p14:tracePt t="110970" x="4329113" y="5043488"/>
          <p14:tracePt t="110987" x="4329113" y="5008563"/>
          <p14:tracePt t="111004" x="4329113" y="4965700"/>
          <p14:tracePt t="111020" x="4329113" y="4922838"/>
          <p14:tracePt t="111038" x="4329113" y="4857750"/>
          <p14:tracePt t="111052" x="4329113" y="4786313"/>
          <p14:tracePt t="111073" x="4329113" y="4637088"/>
          <p14:tracePt t="111086" x="4329113" y="4608513"/>
          <p14:tracePt t="111102" x="4329113" y="4572000"/>
          <p14:tracePt t="111119" x="4329113" y="4529138"/>
          <p14:tracePt t="111136" x="4329113" y="4494213"/>
          <p14:tracePt t="111153" x="4343400" y="4479925"/>
          <p14:tracePt t="111170" x="4343400" y="4443413"/>
          <p14:tracePt t="111190" x="4357688" y="4408488"/>
          <p14:tracePt t="111204" x="4365625" y="4394200"/>
          <p14:tracePt t="111220" x="4371975" y="4394200"/>
          <p14:tracePt t="111255" x="4371975" y="4386263"/>
          <p14:tracePt t="111272" x="4371975" y="4371975"/>
          <p14:tracePt t="111289" x="4379913" y="4337050"/>
          <p14:tracePt t="111306" x="4386263" y="4265613"/>
          <p14:tracePt t="111322" x="4386263" y="4237038"/>
          <p14:tracePt t="111339" x="4394200" y="4229100"/>
          <p14:tracePt t="111356" x="4394200" y="4222750"/>
          <p14:tracePt t="111371" x="4400550" y="4208463"/>
          <p14:tracePt t="111389" x="4414838" y="4179888"/>
          <p14:tracePt t="111404" x="4443413" y="4122738"/>
          <p14:tracePt t="111423" x="4479925" y="4065588"/>
          <p14:tracePt t="111439" x="4557713" y="3951288"/>
          <p14:tracePt t="111456" x="4614863" y="3908425"/>
          <p14:tracePt t="111473" x="4665663" y="3865563"/>
          <p14:tracePt t="111478" x="4700588" y="3857625"/>
          <p14:tracePt t="111488" x="4714875" y="3843338"/>
          <p14:tracePt t="111504" x="4722813" y="3843338"/>
          <p14:tracePt t="111521" x="4765675" y="3843338"/>
          <p14:tracePt t="111538" x="4800600" y="3829050"/>
          <p14:tracePt t="111556" x="4937125" y="3786188"/>
          <p14:tracePt t="111572" x="5008563" y="3757613"/>
          <p14:tracePt t="111588" x="5094288" y="3700463"/>
          <p14:tracePt t="111605" x="5157788" y="3686175"/>
          <p14:tracePt t="111622" x="5214938" y="3665538"/>
          <p14:tracePt t="111638" x="5265738" y="3665538"/>
          <p14:tracePt t="111655" x="5329238" y="3657600"/>
          <p14:tracePt t="111673" x="5365750" y="3651250"/>
          <p14:tracePt t="111689" x="5443538" y="3622675"/>
          <p14:tracePt t="111706" x="5486400" y="3614738"/>
          <p14:tracePt t="111722" x="5551488" y="3600450"/>
          <p14:tracePt t="111739" x="5614988" y="3586163"/>
          <p14:tracePt t="111756" x="5680075" y="3579813"/>
          <p14:tracePt t="111773" x="5743575" y="3579813"/>
          <p14:tracePt t="111790" x="5822950" y="3579813"/>
          <p14:tracePt t="111807" x="5900738" y="3579813"/>
          <p14:tracePt t="111823" x="5951538" y="3579813"/>
          <p14:tracePt t="111841" x="5986463" y="3579813"/>
          <p14:tracePt t="111857" x="6029325" y="3579813"/>
          <p14:tracePt t="111873" x="6072188" y="3586163"/>
          <p14:tracePt t="111890" x="6122988" y="3600450"/>
          <p14:tracePt t="111906" x="6186488" y="3622675"/>
          <p14:tracePt t="111908" x="6208713" y="3629025"/>
          <p14:tracePt t="111924" x="6286500" y="3643313"/>
          <p14:tracePt t="111941" x="6323013" y="3651250"/>
          <p14:tracePt t="111959" x="6343650" y="3651250"/>
          <p14:tracePt t="111975" x="6365875" y="3657600"/>
          <p14:tracePt t="111996" x="6372225" y="3657600"/>
          <p14:tracePt t="112007" x="6380163" y="3665538"/>
          <p14:tracePt t="112024" x="6408738" y="3686175"/>
          <p14:tracePt t="112042" x="6423025" y="3708400"/>
          <p14:tracePt t="112059" x="6437313" y="3729038"/>
          <p14:tracePt t="112076" x="6451600" y="3743325"/>
          <p14:tracePt t="112093" x="6457950" y="3751263"/>
          <p14:tracePt t="112110" x="6472238" y="3757613"/>
          <p14:tracePt t="112126" x="6472238" y="3765550"/>
          <p14:tracePt t="112143" x="6472238" y="3771900"/>
          <p14:tracePt t="112160" x="6480175" y="3786188"/>
          <p14:tracePt t="112177" x="6480175" y="3800475"/>
          <p14:tracePt t="112194" x="6480175" y="3829050"/>
          <p14:tracePt t="112211" x="6480175" y="3851275"/>
          <p14:tracePt t="112213" x="6480175" y="3857625"/>
          <p14:tracePt t="112227" x="6472238" y="3871913"/>
          <p14:tracePt t="112242" x="6465888" y="3886200"/>
          <p14:tracePt t="112263" x="6457950" y="3886200"/>
          <p14:tracePt t="112277" x="6443663" y="3886200"/>
          <p14:tracePt t="112294" x="6437313" y="3894138"/>
          <p14:tracePt t="112309" x="6423025" y="3894138"/>
          <p14:tracePt t="112325" x="6408738" y="3894138"/>
          <p14:tracePt t="112342" x="6400800" y="3894138"/>
          <p14:tracePt t="112360" x="6394450" y="3900488"/>
          <p14:tracePt t="112376" x="6372225" y="3900488"/>
          <p14:tracePt t="112393" x="6357938" y="3900488"/>
          <p14:tracePt t="112426" x="6351588" y="3900488"/>
          <p14:tracePt t="115879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트리의 </a:t>
            </a:r>
            <a:r>
              <a:rPr lang="ko-KR" altLang="en-US" dirty="0" smtClean="0"/>
              <a:t>높이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이진트리연산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트리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높이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48296"/>
            <a:ext cx="8190910" cy="26160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65" y="3789040"/>
            <a:ext cx="2934752" cy="2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29"/>
    </mc:Choice>
    <mc:Fallback xmlns="">
      <p:transition spd="slow" advTm="5842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448" x="6537325" y="2928938"/>
          <p14:tracePt t="2863" x="6537325" y="2922588"/>
          <p14:tracePt t="2871" x="6537325" y="2914650"/>
          <p14:tracePt t="2895" x="6543675" y="2908300"/>
          <p14:tracePt t="2901" x="6551613" y="2900363"/>
          <p14:tracePt t="2910" x="6557963" y="2894013"/>
          <p14:tracePt t="2921" x="6565900" y="2894013"/>
          <p14:tracePt t="2936" x="6580188" y="2879725"/>
          <p14:tracePt t="2953" x="6586538" y="2865438"/>
          <p14:tracePt t="2969" x="6594475" y="2851150"/>
          <p14:tracePt t="2987" x="6608763" y="2814638"/>
          <p14:tracePt t="3002" x="6623050" y="2786063"/>
          <p14:tracePt t="3019" x="6637338" y="2765425"/>
          <p14:tracePt t="3038" x="6651625" y="2722563"/>
          <p14:tracePt t="3054" x="6680200" y="2700338"/>
          <p14:tracePt t="3071" x="6686550" y="2679700"/>
          <p14:tracePt t="3075" x="6686550" y="2671763"/>
          <p14:tracePt t="3088" x="6700838" y="2643188"/>
          <p14:tracePt t="3105" x="6708775" y="2622550"/>
          <p14:tracePt t="3122" x="6708775" y="2593975"/>
          <p14:tracePt t="3137" x="6715125" y="2508250"/>
          <p14:tracePt t="3153" x="6729413" y="2414588"/>
          <p14:tracePt t="3170" x="6729413" y="2343150"/>
          <p14:tracePt t="3189" x="6737350" y="2286000"/>
          <p14:tracePt t="3205" x="6737350" y="2251075"/>
          <p14:tracePt t="3222" x="6737350" y="2208213"/>
          <p14:tracePt t="3239" x="6737350" y="2157413"/>
          <p14:tracePt t="3253" x="6737350" y="2100263"/>
          <p14:tracePt t="3270" x="6729413" y="2000250"/>
          <p14:tracePt t="3287" x="6723063" y="1908175"/>
          <p14:tracePt t="3304" x="6723063" y="1808163"/>
          <p14:tracePt t="3321" x="6723063" y="1722438"/>
          <p14:tracePt t="3338" x="6708775" y="1693863"/>
          <p14:tracePt t="3354" x="6708775" y="1657350"/>
          <p14:tracePt t="3371" x="6708775" y="1643063"/>
          <p14:tracePt t="3388" x="6708775" y="1636713"/>
          <p14:tracePt t="3404" x="6708775" y="1628775"/>
          <p14:tracePt t="3422" x="6700838" y="1622425"/>
          <p14:tracePt t="3439" x="6694488" y="1622425"/>
          <p14:tracePt t="3455" x="6694488" y="1614488"/>
          <p14:tracePt t="3472" x="6680200" y="1608138"/>
          <p14:tracePt t="3489" x="6657975" y="1600200"/>
          <p14:tracePt t="3505" x="6629400" y="1600200"/>
          <p14:tracePt t="3521" x="6580188" y="1608138"/>
          <p14:tracePt t="3539" x="6515100" y="1614488"/>
          <p14:tracePt t="3558" x="6457950" y="1622425"/>
          <p14:tracePt t="3576" x="6408738" y="1636713"/>
          <p14:tracePt t="3580" x="6380163" y="1636713"/>
          <p14:tracePt t="3590" x="6343650" y="1636713"/>
          <p14:tracePt t="3605" x="6229350" y="1636713"/>
          <p14:tracePt t="3622" x="6157913" y="1651000"/>
          <p14:tracePt t="3639" x="6072188" y="1671638"/>
          <p14:tracePt t="3656" x="5994400" y="1685925"/>
          <p14:tracePt t="3673" x="5886450" y="1700213"/>
          <p14:tracePt t="3689" x="5837238" y="1722438"/>
          <p14:tracePt t="3706" x="5772150" y="1743075"/>
          <p14:tracePt t="3723" x="5729288" y="1743075"/>
          <p14:tracePt t="3740" x="5672138" y="1743075"/>
          <p14:tracePt t="3759" x="5580063" y="1743075"/>
          <p14:tracePt t="3775" x="5508625" y="1765300"/>
          <p14:tracePt t="3791" x="5422900" y="1771650"/>
          <p14:tracePt t="3809" x="5329238" y="1779588"/>
          <p14:tracePt t="3825" x="5257800" y="1793875"/>
          <p14:tracePt t="3841" x="5129213" y="1793875"/>
          <p14:tracePt t="3857" x="5065713" y="1808163"/>
          <p14:tracePt t="3876" x="4951413" y="1808163"/>
          <p14:tracePt t="3890" x="4865688" y="1808163"/>
          <p14:tracePt t="3907" x="4714875" y="1808163"/>
          <p14:tracePt t="3924" x="4594225" y="1800225"/>
          <p14:tracePt t="3940" x="4494213" y="1800225"/>
          <p14:tracePt t="3958" x="4357688" y="1814513"/>
          <p14:tracePt t="3976" x="4300538" y="1822450"/>
          <p14:tracePt t="3992" x="4222750" y="1836738"/>
          <p14:tracePt t="4007" x="4114800" y="1857375"/>
          <p14:tracePt t="4010" x="4065588" y="1871663"/>
          <p14:tracePt t="4026" x="3937000" y="1879600"/>
          <p14:tracePt t="4041" x="3814763" y="1885950"/>
          <p14:tracePt t="4058" x="3700463" y="1885950"/>
          <p14:tracePt t="4076" x="3571875" y="1922463"/>
          <p14:tracePt t="4079" x="3486150" y="1943100"/>
          <p14:tracePt t="4091" x="3422650" y="1965325"/>
          <p14:tracePt t="4108" x="3286125" y="2000250"/>
          <p14:tracePt t="4125" x="3228975" y="2036763"/>
          <p14:tracePt t="4142" x="3179763" y="2057400"/>
          <p14:tracePt t="4144" x="3157538" y="2057400"/>
          <p14:tracePt t="4160" x="3114675" y="2065338"/>
          <p14:tracePt t="4175" x="3086100" y="2065338"/>
          <p14:tracePt t="4192" x="3065463" y="2071688"/>
          <p14:tracePt t="4209" x="3036888" y="2071688"/>
          <p14:tracePt t="4226" x="3008313" y="2071688"/>
          <p14:tracePt t="4243" x="2900363" y="2093913"/>
          <p14:tracePt t="4259" x="2828925" y="2108200"/>
          <p14:tracePt t="4276" x="2736850" y="2136775"/>
          <p14:tracePt t="4293" x="2693988" y="2143125"/>
          <p14:tracePt t="4310" x="2643188" y="2151063"/>
          <p14:tracePt t="4326" x="2551113" y="2157413"/>
          <p14:tracePt t="4343" x="2500313" y="2157413"/>
          <p14:tracePt t="4360" x="2422525" y="2165350"/>
          <p14:tracePt t="4362" x="2393950" y="2165350"/>
          <p14:tracePt t="4377" x="2343150" y="2157413"/>
          <p14:tracePt t="4393" x="2271713" y="2151063"/>
          <p14:tracePt t="4410" x="2200275" y="2151063"/>
          <p14:tracePt t="4427" x="2136775" y="2157413"/>
          <p14:tracePt t="4443" x="2100263" y="2165350"/>
          <p14:tracePt t="4460" x="2065338" y="2179638"/>
          <p14:tracePt t="4477" x="2043113" y="2179638"/>
          <p14:tracePt t="4493" x="2008188" y="2185988"/>
          <p14:tracePt t="4510" x="1965325" y="2185988"/>
          <p14:tracePt t="4528" x="1922463" y="2185988"/>
          <p14:tracePt t="4545" x="1885950" y="2185988"/>
          <p14:tracePt t="4561" x="1879600" y="2185988"/>
          <p14:tracePt t="4577" x="1871663" y="2185988"/>
          <p14:tracePt t="4725" x="1857375" y="2185988"/>
          <p14:tracePt t="4732" x="1857375" y="2200275"/>
          <p14:tracePt t="4747" x="1836738" y="2214563"/>
          <p14:tracePt t="4764" x="1822450" y="2243138"/>
          <p14:tracePt t="4780" x="1814513" y="2251075"/>
          <p14:tracePt t="4796" x="1814513" y="2257425"/>
          <p14:tracePt t="4813" x="1808163" y="2257425"/>
          <p14:tracePt t="4835" x="1808163" y="2265363"/>
          <p14:tracePt t="4845" x="1800225" y="2271713"/>
          <p14:tracePt t="4863" x="1779588" y="2286000"/>
          <p14:tracePt t="4881" x="1757363" y="2300288"/>
          <p14:tracePt t="4897" x="1728788" y="2308225"/>
          <p14:tracePt t="4912" x="1708150" y="2314575"/>
          <p14:tracePt t="4929" x="1679575" y="2314575"/>
          <p14:tracePt t="4947" x="1665288" y="2314575"/>
          <p14:tracePt t="4979" x="1657350" y="2314575"/>
          <p14:tracePt t="4996" x="1643063" y="2314575"/>
          <p14:tracePt t="5013" x="1636713" y="2314575"/>
          <p14:tracePt t="5030" x="1628775" y="2314575"/>
          <p14:tracePt t="5046" x="1593850" y="2314575"/>
          <p14:tracePt t="5063" x="1550988" y="2314575"/>
          <p14:tracePt t="5080" x="1514475" y="2314575"/>
          <p14:tracePt t="5096" x="1500188" y="2314575"/>
          <p14:tracePt t="5114" x="1493838" y="2314575"/>
          <p14:tracePt t="5132" x="1485900" y="2314575"/>
          <p14:tracePt t="5149" x="1485900" y="2308225"/>
          <p14:tracePt t="5168" x="1479550" y="2308225"/>
          <p14:tracePt t="5199" x="1471613" y="2308225"/>
          <p14:tracePt t="5503" x="1471613" y="2300288"/>
          <p14:tracePt t="5518" x="1471613" y="2293938"/>
          <p14:tracePt t="5526" x="1471613" y="2286000"/>
          <p14:tracePt t="5543" x="1479550" y="2286000"/>
          <p14:tracePt t="5553" x="1479550" y="2279650"/>
          <p14:tracePt t="5567" x="1485900" y="2279650"/>
          <p14:tracePt t="5582" x="1514475" y="2257425"/>
          <p14:tracePt t="5599" x="1522413" y="2251075"/>
          <p14:tracePt t="5616" x="1528763" y="2251075"/>
          <p14:tracePt t="5641" x="1528763" y="2243138"/>
          <p14:tracePt t="5689" x="1536700" y="2243138"/>
          <p14:tracePt t="5706" x="1543050" y="2243138"/>
          <p14:tracePt t="5714" x="1550988" y="2236788"/>
          <p14:tracePt t="5968" x="1557338" y="2236788"/>
          <p14:tracePt t="5974" x="1565275" y="2236788"/>
          <p14:tracePt t="6005" x="1571625" y="2236788"/>
          <p14:tracePt t="6013" x="1579563" y="2236788"/>
          <p14:tracePt t="6029" x="1585913" y="2236788"/>
          <p14:tracePt t="6035" x="1600200" y="2236788"/>
          <p14:tracePt t="6052" x="1608138" y="2236788"/>
          <p14:tracePt t="6076" x="1628775" y="2228850"/>
          <p14:tracePt t="6089" x="1643063" y="2222500"/>
          <p14:tracePt t="6115" x="1651000" y="2222500"/>
          <p14:tracePt t="6134" x="1657350" y="2222500"/>
          <p14:tracePt t="6151" x="1671638" y="2222500"/>
          <p14:tracePt t="6158" x="1671638" y="2214563"/>
          <p14:tracePt t="6169" x="1679575" y="2214563"/>
          <p14:tracePt t="6186" x="1685925" y="2208213"/>
          <p14:tracePt t="6202" x="1700213" y="2208213"/>
          <p14:tracePt t="6219" x="1708150" y="2208213"/>
          <p14:tracePt t="6236" x="1714500" y="2208213"/>
          <p14:tracePt t="6253" x="1722438" y="2208213"/>
          <p14:tracePt t="6271" x="1722438" y="2200275"/>
          <p14:tracePt t="6289" x="1736725" y="2200275"/>
          <p14:tracePt t="6304" x="1743075" y="2200275"/>
          <p14:tracePt t="6321" x="1771650" y="2193925"/>
          <p14:tracePt t="6340" x="1785938" y="2193925"/>
          <p14:tracePt t="6353" x="1822450" y="2193925"/>
          <p14:tracePt t="6370" x="1851025" y="2193925"/>
          <p14:tracePt t="6387" x="1893888" y="2193925"/>
          <p14:tracePt t="6403" x="1928813" y="2193925"/>
          <p14:tracePt t="6420" x="1957388" y="2193925"/>
          <p14:tracePt t="6455" x="1965325" y="2200275"/>
          <p14:tracePt t="6470" x="1979613" y="2200275"/>
          <p14:tracePt t="6487" x="1985963" y="2208213"/>
          <p14:tracePt t="6504" x="2014538" y="2208213"/>
          <p14:tracePt t="6521" x="2051050" y="2208213"/>
          <p14:tracePt t="6537" x="2085975" y="2208213"/>
          <p14:tracePt t="6555" x="2128838" y="2208213"/>
          <p14:tracePt t="6574" x="2136775" y="2208213"/>
          <p14:tracePt t="6580" x="2143125" y="2208213"/>
          <p14:tracePt t="6707" x="2143125" y="2214563"/>
          <p14:tracePt t="6728" x="2151063" y="2214563"/>
          <p14:tracePt t="6838" x="2151063" y="2222500"/>
          <p14:tracePt t="6855" x="2151063" y="2228850"/>
          <p14:tracePt t="6872" x="2143125" y="2236788"/>
          <p14:tracePt t="6878" x="2128838" y="2236788"/>
          <p14:tracePt t="6891" x="2065338" y="2243138"/>
          <p14:tracePt t="6907" x="1914525" y="2251075"/>
          <p14:tracePt t="6923" x="1665288" y="2214563"/>
          <p14:tracePt t="6940" x="1414463" y="2185988"/>
          <p14:tracePt t="6958" x="1179513" y="2171700"/>
          <p14:tracePt t="6973" x="1071563" y="2151063"/>
          <p14:tracePt t="6990" x="1057275" y="2136775"/>
          <p14:tracePt t="7201" x="1085850" y="2143125"/>
          <p14:tracePt t="7208" x="1108075" y="2151063"/>
          <p14:tracePt t="7215" x="1143000" y="2157413"/>
          <p14:tracePt t="7226" x="1228725" y="2165350"/>
          <p14:tracePt t="7241" x="1257300" y="2165350"/>
          <p14:tracePt t="7258" x="1393825" y="2171700"/>
          <p14:tracePt t="7279" x="1465263" y="2179638"/>
          <p14:tracePt t="7292" x="1493838" y="2179638"/>
          <p14:tracePt t="7308" x="1528763" y="2185988"/>
          <p14:tracePt t="7325" x="1543050" y="2185988"/>
          <p14:tracePt t="7342" x="1557338" y="2185988"/>
          <p14:tracePt t="7361" x="1571625" y="2185988"/>
          <p14:tracePt t="7377" x="1608138" y="2185988"/>
          <p14:tracePt t="7393" x="1643063" y="2185988"/>
          <p14:tracePt t="7410" x="1700213" y="2179638"/>
          <p14:tracePt t="7431" x="1879600" y="2179638"/>
          <p14:tracePt t="7445" x="1928813" y="2193925"/>
          <p14:tracePt t="7459" x="1971675" y="2193925"/>
          <p14:tracePt t="7476" x="2008188" y="2200275"/>
          <p14:tracePt t="7493" x="2014538" y="2200275"/>
          <p14:tracePt t="7598" x="2022475" y="2200275"/>
          <p14:tracePt t="7613" x="2022475" y="2208213"/>
          <p14:tracePt t="7620" x="2028825" y="2208213"/>
          <p14:tracePt t="7808" x="2022475" y="2208213"/>
          <p14:tracePt t="7813" x="2008188" y="2214563"/>
          <p14:tracePt t="7831" x="2000250" y="2214563"/>
          <p14:tracePt t="7847" x="1993900" y="2214563"/>
          <p14:tracePt t="7980" x="1993900" y="2222500"/>
          <p14:tracePt t="7986" x="1993900" y="2228850"/>
          <p14:tracePt t="8020" x="1993900" y="2236788"/>
          <p14:tracePt t="8080" x="1985963" y="2236788"/>
          <p14:tracePt t="8144" x="1985963" y="2243138"/>
          <p14:tracePt t="8330" x="1985963" y="2251075"/>
          <p14:tracePt t="8494" x="1985963" y="2257425"/>
          <p14:tracePt t="8502" x="1993900" y="2257425"/>
          <p14:tracePt t="8519" x="2000250" y="2257425"/>
          <p14:tracePt t="8638" x="2008188" y="2257425"/>
          <p14:tracePt t="8642" x="2014538" y="2257425"/>
          <p14:tracePt t="8770" x="2014538" y="2251075"/>
          <p14:tracePt t="8777" x="2022475" y="2251075"/>
          <p14:tracePt t="8794" x="2028825" y="2251075"/>
          <p14:tracePt t="8799" x="2036763" y="2251075"/>
          <p14:tracePt t="8816" x="2043113" y="2251075"/>
          <p14:tracePt t="8833" x="2051050" y="2251075"/>
          <p14:tracePt t="8850" x="2057400" y="2251075"/>
          <p14:tracePt t="8931" x="2065338" y="2251075"/>
          <p14:tracePt t="8939" x="2071688" y="2251075"/>
          <p14:tracePt t="8970" x="2079625" y="2251075"/>
          <p14:tracePt t="8978" x="2085975" y="2251075"/>
          <p14:tracePt t="8994" x="2093913" y="2251075"/>
          <p14:tracePt t="9107" x="2093913" y="2257425"/>
          <p14:tracePt t="9111" x="2093913" y="2265363"/>
          <p14:tracePt t="9127" x="2093913" y="2271713"/>
          <p14:tracePt t="9142" x="2093913" y="2279650"/>
          <p14:tracePt t="9151" x="2093913" y="2286000"/>
          <p14:tracePt t="9168" x="2085975" y="2293938"/>
          <p14:tracePt t="9185" x="2085975" y="2308225"/>
          <p14:tracePt t="9201" x="2079625" y="2314575"/>
          <p14:tracePt t="9219" x="2057400" y="2336800"/>
          <p14:tracePt t="9235" x="2051050" y="2351088"/>
          <p14:tracePt t="9252" x="2043113" y="2357438"/>
          <p14:tracePt t="9269" x="2036763" y="2371725"/>
          <p14:tracePt t="9285" x="2022475" y="2393950"/>
          <p14:tracePt t="9304" x="2022475" y="2400300"/>
          <p14:tracePt t="9323" x="2008188" y="2422525"/>
          <p14:tracePt t="9339" x="2000250" y="2436813"/>
          <p14:tracePt t="9354" x="2000250" y="2457450"/>
          <p14:tracePt t="9369" x="1993900" y="2457450"/>
          <p14:tracePt t="9386" x="1985963" y="2479675"/>
          <p14:tracePt t="9402" x="1985963" y="2493963"/>
          <p14:tracePt t="9419" x="1971675" y="2500313"/>
          <p14:tracePt t="9436" x="1943100" y="2522538"/>
          <p14:tracePt t="9453" x="1936750" y="2528888"/>
          <p14:tracePt t="9470" x="1928813" y="2536825"/>
          <p14:tracePt t="9676" x="1936750" y="2536825"/>
          <p14:tracePt t="9684" x="1943100" y="2536825"/>
          <p14:tracePt t="9693" x="1965325" y="2536825"/>
          <p14:tracePt t="9705" x="1979613" y="2536825"/>
          <p14:tracePt t="9721" x="1985963" y="2536825"/>
          <p14:tracePt t="9878" x="1993900" y="2536825"/>
          <p14:tracePt t="9894" x="1993900" y="2543175"/>
          <p14:tracePt t="9904" x="1993900" y="2557463"/>
          <p14:tracePt t="9921" x="1993900" y="2565400"/>
          <p14:tracePt t="9927" x="1993900" y="2579688"/>
          <p14:tracePt t="9940" x="1993900" y="2586038"/>
          <p14:tracePt t="9956" x="1993900" y="2593975"/>
          <p14:tracePt t="9972" x="1993900" y="2608263"/>
          <p14:tracePt t="9990" x="1993900" y="2622550"/>
          <p14:tracePt t="10006" x="1985963" y="2651125"/>
          <p14:tracePt t="10023" x="1979613" y="2722563"/>
          <p14:tracePt t="10040" x="1965325" y="2794000"/>
          <p14:tracePt t="10057" x="1957388" y="2808288"/>
          <p14:tracePt t="10090" x="1957388" y="2822575"/>
          <p14:tracePt t="10116" x="1957388" y="2828925"/>
          <p14:tracePt t="13254" x="1965325" y="2828925"/>
          <p14:tracePt t="13261" x="1971675" y="2828925"/>
          <p14:tracePt t="13277" x="1979613" y="2836863"/>
          <p14:tracePt t="13290" x="2008188" y="2857500"/>
          <p14:tracePt t="13307" x="2022475" y="2857500"/>
          <p14:tracePt t="13340" x="2028825" y="2865438"/>
          <p14:tracePt t="13357" x="2036763" y="2871788"/>
          <p14:tracePt t="13390" x="2043113" y="2871788"/>
          <p14:tracePt t="13407" x="2057400" y="2871788"/>
          <p14:tracePt t="13423" x="2079625" y="2871788"/>
          <p14:tracePt t="13440" x="2114550" y="2879725"/>
          <p14:tracePt t="13457" x="2143125" y="2857500"/>
          <p14:tracePt t="13474" x="2143125" y="2808288"/>
          <p14:tracePt t="13490" x="2151063" y="2794000"/>
          <p14:tracePt t="13636" x="2143125" y="2794000"/>
          <p14:tracePt t="13645" x="2136775" y="2794000"/>
          <p14:tracePt t="13660" x="2128838" y="2794000"/>
          <p14:tracePt t="13683" x="2122488" y="2794000"/>
          <p14:tracePt t="13712" x="2114550" y="2794000"/>
          <p14:tracePt t="13765" x="2108200" y="2794000"/>
          <p14:tracePt t="13794" x="2100263" y="2794000"/>
          <p14:tracePt t="13797" x="2093913" y="2794000"/>
          <p14:tracePt t="13831" x="2085975" y="2800350"/>
          <p14:tracePt t="13860" x="2079625" y="2800350"/>
          <p14:tracePt t="13884" x="2071688" y="2800350"/>
          <p14:tracePt t="13908" x="2057400" y="2800350"/>
          <p14:tracePt t="13931" x="2051050" y="2800350"/>
          <p14:tracePt t="14035" x="2043113" y="2800350"/>
          <p14:tracePt t="14050" x="2043113" y="2808288"/>
          <p14:tracePt t="14065" x="2043113" y="2814638"/>
          <p14:tracePt t="14072" x="2036763" y="2814638"/>
          <p14:tracePt t="14080" x="2028825" y="2814638"/>
          <p14:tracePt t="14097" x="2022475" y="2814638"/>
          <p14:tracePt t="14111" x="2022475" y="2822575"/>
          <p14:tracePt t="14134" x="2014538" y="2822575"/>
          <p14:tracePt t="14144" x="2014538" y="2828925"/>
          <p14:tracePt t="14160" x="2014538" y="2836863"/>
          <p14:tracePt t="14179" x="2000250" y="2857500"/>
          <p14:tracePt t="14213" x="2000250" y="2871788"/>
          <p14:tracePt t="14228" x="1985963" y="2900363"/>
          <p14:tracePt t="14244" x="1985963" y="2908300"/>
          <p14:tracePt t="14261" x="1985963" y="2914650"/>
          <p14:tracePt t="14278" x="1985963" y="2922588"/>
          <p14:tracePt t="14299" x="1985963" y="2928938"/>
          <p14:tracePt t="14318" x="1985963" y="2936875"/>
          <p14:tracePt t="14329" x="1979613" y="2936875"/>
          <p14:tracePt t="14345" x="1979613" y="2951163"/>
          <p14:tracePt t="14362" x="1971675" y="2951163"/>
          <p14:tracePt t="14380" x="1965325" y="2965450"/>
          <p14:tracePt t="14396" x="1957388" y="2979738"/>
          <p14:tracePt t="14412" x="1943100" y="2994025"/>
          <p14:tracePt t="14430" x="1943100" y="3008313"/>
          <p14:tracePt t="14445" x="1928813" y="3022600"/>
          <p14:tracePt t="14479" x="1922463" y="3028950"/>
          <p14:tracePt t="14496" x="1908175" y="3036888"/>
          <p14:tracePt t="14513" x="1885950" y="3043238"/>
          <p14:tracePt t="14530" x="1879600" y="3051175"/>
          <p14:tracePt t="14546" x="1871663" y="3051175"/>
          <p14:tracePt t="14563" x="1865313" y="3051175"/>
          <p14:tracePt t="14619" x="1851025" y="3057525"/>
          <p14:tracePt t="14634" x="1843088" y="3057525"/>
          <p14:tracePt t="14642" x="1828800" y="3057525"/>
          <p14:tracePt t="14650" x="1822450" y="3065463"/>
          <p14:tracePt t="14669" x="1814513" y="3065463"/>
          <p14:tracePt t="14680" x="1800225" y="3065463"/>
          <p14:tracePt t="14697" x="1779588" y="3071813"/>
          <p14:tracePt t="14713" x="1765300" y="3079750"/>
          <p14:tracePt t="14730" x="1751013" y="3079750"/>
          <p14:tracePt t="14747" x="1736725" y="3079750"/>
          <p14:tracePt t="14764" x="1728788" y="3079750"/>
          <p14:tracePt t="14781" x="1722438" y="3079750"/>
          <p14:tracePt t="14798" x="1714500" y="3079750"/>
          <p14:tracePt t="14845" x="1708150" y="3079750"/>
          <p14:tracePt t="14860" x="1700213" y="3079750"/>
          <p14:tracePt t="14876" x="1693863" y="3079750"/>
          <p14:tracePt t="14885" x="1685925" y="3079750"/>
          <p14:tracePt t="14901" x="1679575" y="3086100"/>
          <p14:tracePt t="14937" x="1671638" y="3086100"/>
          <p14:tracePt t="14946" x="1665288" y="3086100"/>
          <p14:tracePt t="14955" x="1657350" y="3086100"/>
          <p14:tracePt t="14978" x="1651000" y="3086100"/>
          <p14:tracePt t="15002" x="1643063" y="3086100"/>
          <p14:tracePt t="15097" x="1636713" y="3086100"/>
          <p14:tracePt t="15268" x="1643063" y="3094038"/>
          <p14:tracePt t="15276" x="1657350" y="3100388"/>
          <p14:tracePt t="15286" x="1671638" y="3100388"/>
          <p14:tracePt t="15301" x="1714500" y="3100388"/>
          <p14:tracePt t="15319" x="1743075" y="3100388"/>
          <p14:tracePt t="15334" x="1757363" y="3108325"/>
          <p14:tracePt t="15435" x="1765300" y="3108325"/>
          <p14:tracePt t="15458" x="1771650" y="3108325"/>
          <p14:tracePt t="15470" x="1779588" y="3108325"/>
          <p14:tracePt t="15761" x="1785938" y="3108325"/>
          <p14:tracePt t="15765" x="1793875" y="3108325"/>
          <p14:tracePt t="15774" x="1800225" y="3108325"/>
          <p14:tracePt t="15787" x="1808163" y="3108325"/>
          <p14:tracePt t="15805" x="1857375" y="3108325"/>
          <p14:tracePt t="15822" x="1879600" y="3108325"/>
          <p14:tracePt t="15837" x="1928813" y="3108325"/>
          <p14:tracePt t="15853" x="1951038" y="3108325"/>
          <p14:tracePt t="15872" x="1979613" y="3108325"/>
          <p14:tracePt t="15888" x="2008188" y="3108325"/>
          <p14:tracePt t="15904" x="2022475" y="3108325"/>
          <p14:tracePt t="15924" x="2036763" y="3114675"/>
          <p14:tracePt t="15937" x="2057400" y="3114675"/>
          <p14:tracePt t="15953" x="2085975" y="3114675"/>
          <p14:tracePt t="15970" x="2114550" y="3108325"/>
          <p14:tracePt t="15989" x="2136775" y="3108325"/>
          <p14:tracePt t="16004" x="2143125" y="3108325"/>
          <p14:tracePt t="16190" x="2151063" y="3108325"/>
          <p14:tracePt t="16244" x="2157413" y="3108325"/>
          <p14:tracePt t="16254" x="2171700" y="3100388"/>
          <p14:tracePt t="16268" x="2179638" y="3100388"/>
          <p14:tracePt t="16277" x="2185988" y="3100388"/>
          <p14:tracePt t="16289" x="2200275" y="3100388"/>
          <p14:tracePt t="16305" x="2208213" y="3100388"/>
          <p14:tracePt t="16395" x="2214563" y="3100388"/>
          <p14:tracePt t="16402" x="2222500" y="3100388"/>
          <p14:tracePt t="16411" x="2228850" y="3100388"/>
          <p14:tracePt t="16423" x="2236788" y="3100388"/>
          <p14:tracePt t="16441" x="2265363" y="3100388"/>
          <p14:tracePt t="16456" x="2300288" y="3100388"/>
          <p14:tracePt t="16473" x="2336800" y="3094038"/>
          <p14:tracePt t="16489" x="2371725" y="3086100"/>
          <p14:tracePt t="16507" x="2422525" y="3079750"/>
          <p14:tracePt t="16523" x="2443163" y="3079750"/>
          <p14:tracePt t="16540" x="2457450" y="3079750"/>
          <p14:tracePt t="16557" x="2465388" y="3079750"/>
          <p14:tracePt t="16574" x="2508250" y="3079750"/>
          <p14:tracePt t="16577" x="2514600" y="3079750"/>
          <p14:tracePt t="16590" x="2528888" y="3079750"/>
          <p14:tracePt t="16607" x="2565400" y="3079750"/>
          <p14:tracePt t="16624" x="2593975" y="3079750"/>
          <p14:tracePt t="16640" x="2600325" y="3079750"/>
          <p14:tracePt t="16768" x="2608263" y="3079750"/>
          <p14:tracePt t="16777" x="2622550" y="3079750"/>
          <p14:tracePt t="16784" x="2628900" y="3079750"/>
          <p14:tracePt t="16793" x="2636838" y="3079750"/>
          <p14:tracePt t="16810" x="2651125" y="3079750"/>
          <p14:tracePt t="16825" x="2657475" y="3079750"/>
          <p14:tracePt t="16841" x="2671763" y="3079750"/>
          <p14:tracePt t="16859" x="2700338" y="3086100"/>
          <p14:tracePt t="16875" x="2714625" y="3086100"/>
          <p14:tracePt t="16891" x="2728913" y="3086100"/>
          <p14:tracePt t="16925" x="2736850" y="3086100"/>
          <p14:tracePt t="16942" x="2743200" y="3086100"/>
          <p14:tracePt t="17096" x="2751138" y="3086100"/>
          <p14:tracePt t="17121" x="2757488" y="3079750"/>
          <p14:tracePt t="17135" x="2765425" y="3079750"/>
          <p14:tracePt t="17151" x="2771775" y="3079750"/>
          <p14:tracePt t="17168" x="2779713" y="3079750"/>
          <p14:tracePt t="17180" x="2786063" y="3079750"/>
          <p14:tracePt t="17197" x="2794000" y="3079750"/>
          <p14:tracePt t="17214" x="2800350" y="3079750"/>
          <p14:tracePt t="17219" x="2814638" y="3079750"/>
          <p14:tracePt t="17230" x="2822575" y="3079750"/>
          <p14:tracePt t="17245" x="2857500" y="3079750"/>
          <p14:tracePt t="17260" x="2879725" y="3086100"/>
          <p14:tracePt t="17277" x="2886075" y="3086100"/>
          <p14:tracePt t="17295" x="2908300" y="3086100"/>
          <p14:tracePt t="17312" x="2914650" y="3086100"/>
          <p14:tracePt t="17318" x="2922588" y="3086100"/>
          <p14:tracePt t="17488" x="2928938" y="3086100"/>
          <p14:tracePt t="17494" x="2936875" y="3086100"/>
          <p14:tracePt t="17509" x="2943225" y="3086100"/>
          <p14:tracePt t="17603" x="2957513" y="3086100"/>
          <p14:tracePt t="17612" x="2965450" y="3086100"/>
          <p14:tracePt t="17619" x="2979738" y="3086100"/>
          <p14:tracePt t="17631" x="2994025" y="3086100"/>
          <p14:tracePt t="17648" x="3022600" y="3086100"/>
          <p14:tracePt t="17664" x="3065463" y="3086100"/>
          <p14:tracePt t="17680" x="3071813" y="3086100"/>
          <p14:tracePt t="17696" x="3079750" y="3086100"/>
          <p14:tracePt t="17855" x="3086100" y="3086100"/>
          <p14:tracePt t="17892" x="3094038" y="3086100"/>
          <p14:tracePt t="17901" x="3100388" y="3086100"/>
          <p14:tracePt t="17915" x="3108325" y="3086100"/>
          <p14:tracePt t="17947" x="3128963" y="3086100"/>
          <p14:tracePt t="17963" x="3143250" y="3086100"/>
          <p14:tracePt t="17970" x="3157538" y="3086100"/>
          <p14:tracePt t="17981" x="3165475" y="3086100"/>
          <p14:tracePt t="17997" x="3186113" y="3086100"/>
          <p14:tracePt t="18016" x="3208338" y="3094038"/>
          <p14:tracePt t="18033" x="3214688" y="3094038"/>
          <p14:tracePt t="18050" x="3222625" y="3094038"/>
          <p14:tracePt t="18073" x="3228975" y="3094038"/>
          <p14:tracePt t="18346" x="3222625" y="3094038"/>
          <p14:tracePt t="18360" x="3214688" y="3094038"/>
          <p14:tracePt t="18376" x="3208338" y="3094038"/>
          <p14:tracePt t="18385" x="3200400" y="3094038"/>
          <p14:tracePt t="18401" x="3194050" y="3094038"/>
          <p14:tracePt t="18416" x="3186113" y="3100388"/>
          <p14:tracePt t="18433" x="3157538" y="3100388"/>
          <p14:tracePt t="18452" x="3143250" y="3100388"/>
          <p14:tracePt t="18467" x="3114675" y="3100388"/>
          <p14:tracePt t="18483" x="3094038" y="3100388"/>
          <p14:tracePt t="18502" x="3057525" y="3100388"/>
          <p14:tracePt t="18517" x="3014663" y="3100388"/>
          <p14:tracePt t="18533" x="2971800" y="3100388"/>
          <p14:tracePt t="18550" x="2936875" y="3100388"/>
          <p14:tracePt t="18567" x="2900363" y="3100388"/>
          <p14:tracePt t="18572" x="2865438" y="3100388"/>
          <p14:tracePt t="18586" x="2786063" y="3100388"/>
          <p14:tracePt t="18601" x="2743200" y="3100388"/>
          <p14:tracePt t="18618" x="2679700" y="3100388"/>
          <p14:tracePt t="18636" x="2628900" y="3094038"/>
          <p14:tracePt t="18653" x="2586038" y="3086100"/>
          <p14:tracePt t="18670" x="2522538" y="3079750"/>
          <p14:tracePt t="18673" x="2493963" y="3071813"/>
          <p14:tracePt t="18687" x="2457450" y="3071813"/>
          <p14:tracePt t="18704" x="2422525" y="3071813"/>
          <p14:tracePt t="18720" x="2393950" y="3071813"/>
          <p14:tracePt t="18737" x="2357438" y="3071813"/>
          <p14:tracePt t="18752" x="2343150" y="3071813"/>
          <p14:tracePt t="18770" x="2322513" y="3071813"/>
          <p14:tracePt t="18786" x="2308225" y="3071813"/>
          <p14:tracePt t="18802" x="2279650" y="3065463"/>
          <p14:tracePt t="18819" x="2251075" y="3057525"/>
          <p14:tracePt t="18836" x="2214563" y="3057525"/>
          <p14:tracePt t="18852" x="2171700" y="3057525"/>
          <p14:tracePt t="18868" x="2128838" y="3057525"/>
          <p14:tracePt t="18886" x="2085975" y="3057525"/>
          <p14:tracePt t="18903" x="2057400" y="3057525"/>
          <p14:tracePt t="18921" x="2028825" y="3051175"/>
          <p14:tracePt t="18937" x="2022475" y="3043238"/>
          <p14:tracePt t="18954" x="2008188" y="3043238"/>
          <p14:tracePt t="18970" x="1985963" y="3043238"/>
          <p14:tracePt t="18986" x="1957388" y="3043238"/>
          <p14:tracePt t="19003" x="1936750" y="3043238"/>
          <p14:tracePt t="19019" x="1914525" y="3043238"/>
          <p14:tracePt t="19036" x="1885950" y="3051175"/>
          <p14:tracePt t="19053" x="1871663" y="3051175"/>
          <p14:tracePt t="19071" x="1865313" y="3051175"/>
          <p14:tracePt t="19086" x="1857375" y="3051175"/>
          <p14:tracePt t="19135" x="1851025" y="3057525"/>
          <p14:tracePt t="19161" x="1843088" y="3065463"/>
          <p14:tracePt t="19189" x="1828800" y="3065463"/>
          <p14:tracePt t="19207" x="1822450" y="3065463"/>
          <p14:tracePt t="19354" x="1814513" y="3065463"/>
          <p14:tracePt t="19393" x="1808163" y="3065463"/>
          <p14:tracePt t="19525" x="1800225" y="3065463"/>
          <p14:tracePt t="19565" x="1793875" y="3065463"/>
          <p14:tracePt t="19603" x="1785938" y="3065463"/>
          <p14:tracePt t="19620" x="1779588" y="3065463"/>
          <p14:tracePt t="19628" x="1771650" y="3065463"/>
          <p14:tracePt t="19641" x="1757363" y="3065463"/>
          <p14:tracePt t="19658" x="1722438" y="3051175"/>
          <p14:tracePt t="19675" x="1651000" y="3051175"/>
          <p14:tracePt t="19691" x="1608138" y="3051175"/>
          <p14:tracePt t="19706" x="1593850" y="3051175"/>
          <p14:tracePt t="19723" x="1565275" y="3051175"/>
          <p14:tracePt t="19740" x="1557338" y="3051175"/>
          <p14:tracePt t="19776" x="1550988" y="3051175"/>
          <p14:tracePt t="19808" x="1536700" y="3051175"/>
          <p14:tracePt t="19813" x="1528763" y="3051175"/>
          <p14:tracePt t="19823" x="1522413" y="3051175"/>
          <p14:tracePt t="19840" x="1485900" y="3057525"/>
          <p14:tracePt t="19857" x="1457325" y="3057525"/>
          <p14:tracePt t="19875" x="1436688" y="3057525"/>
          <p14:tracePt t="19901" x="1436688" y="3065463"/>
          <p14:tracePt t="20196" x="1436688" y="3071813"/>
          <p14:tracePt t="20203" x="1450975" y="3071813"/>
          <p14:tracePt t="20212" x="1471613" y="3071813"/>
          <p14:tracePt t="20226" x="1485900" y="3071813"/>
          <p14:tracePt t="20243" x="1550988" y="3094038"/>
          <p14:tracePt t="20259" x="1600200" y="3114675"/>
          <p14:tracePt t="20276" x="1636713" y="3136900"/>
          <p14:tracePt t="20293" x="1671638" y="3151188"/>
          <p14:tracePt t="20310" x="1736725" y="3165475"/>
          <p14:tracePt t="20327" x="1836738" y="3186113"/>
          <p14:tracePt t="20343" x="1857375" y="3194050"/>
          <p14:tracePt t="20360" x="2000250" y="3222625"/>
          <p14:tracePt t="20378" x="2108200" y="3251200"/>
          <p14:tracePt t="20395" x="2171700" y="3265488"/>
          <p14:tracePt t="20411" x="2236788" y="3300413"/>
          <p14:tracePt t="20415" x="2265363" y="3314700"/>
          <p14:tracePt t="20427" x="2279650" y="3314700"/>
          <p14:tracePt t="20443" x="2300288" y="3322638"/>
          <p14:tracePt t="20447" x="2314575" y="3322638"/>
          <p14:tracePt t="20461" x="2336800" y="3328988"/>
          <p14:tracePt t="20477" x="2386013" y="3328988"/>
          <p14:tracePt t="20496" x="2428875" y="3328988"/>
          <p14:tracePt t="20511" x="2493963" y="3336925"/>
          <p14:tracePt t="20527" x="2557463" y="3336925"/>
          <p14:tracePt t="20544" x="2608263" y="3343275"/>
          <p14:tracePt t="20561" x="2679700" y="3357563"/>
          <p14:tracePt t="20580" x="2708275" y="3357563"/>
          <p14:tracePt t="20594" x="2722563" y="3357563"/>
          <p14:tracePt t="20611" x="2743200" y="3357563"/>
          <p14:tracePt t="20628" x="2771775" y="3365500"/>
          <p14:tracePt t="20649" x="2843213" y="3371850"/>
          <p14:tracePt t="20664" x="2871788" y="3371850"/>
          <p14:tracePt t="20680" x="2900363" y="3371850"/>
          <p14:tracePt t="20696" x="2928938" y="3371850"/>
          <p14:tracePt t="20713" x="2936875" y="3371850"/>
          <p14:tracePt t="20730" x="2943225" y="3371850"/>
          <p14:tracePt t="20747" x="2965450" y="3371850"/>
          <p14:tracePt t="20762" x="2979738" y="3371850"/>
          <p14:tracePt t="20779" x="2986088" y="3371850"/>
          <p14:tracePt t="20795" x="3014663" y="3371850"/>
          <p14:tracePt t="20816" x="3036888" y="3365500"/>
          <p14:tracePt t="20819" x="3043238" y="3365500"/>
          <p14:tracePt t="20869" x="3051175" y="3365500"/>
          <p14:tracePt t="20886" x="3065463" y="3365500"/>
          <p14:tracePt t="20891" x="3071813" y="3365500"/>
          <p14:tracePt t="20899" x="3079750" y="3365500"/>
          <p14:tracePt t="20914" x="3094038" y="3357563"/>
          <p14:tracePt t="20948" x="3108325" y="3357563"/>
          <p14:tracePt t="20965" x="3114675" y="3357563"/>
          <p14:tracePt t="20981" x="3128963" y="3357563"/>
          <p14:tracePt t="20983" x="3136900" y="3357563"/>
          <p14:tracePt t="20997" x="3143250" y="3357563"/>
          <p14:tracePt t="21013" x="3171825" y="3357563"/>
          <p14:tracePt t="21015" x="3194050" y="3365500"/>
          <p14:tracePt t="21031" x="3214688" y="3365500"/>
          <p14:tracePt t="21047" x="3236913" y="3365500"/>
          <p14:tracePt t="21063" x="3251200" y="3365500"/>
          <p14:tracePt t="21080" x="3265488" y="3371850"/>
          <p14:tracePt t="21084" x="3271838" y="3371850"/>
          <p14:tracePt t="21149" x="3279775" y="3371850"/>
          <p14:tracePt t="21182" x="3286125" y="3371850"/>
          <p14:tracePt t="21197" x="3294063" y="3371850"/>
          <p14:tracePt t="21225" x="3300413" y="3371850"/>
          <p14:tracePt t="21252" x="3308350" y="3379788"/>
          <p14:tracePt t="22181" x="3300413" y="3379788"/>
          <p14:tracePt t="22204" x="3294063" y="3379788"/>
          <p14:tracePt t="22243" x="3286125" y="3379788"/>
          <p14:tracePt t="22259" x="3279775" y="3379788"/>
          <p14:tracePt t="22274" x="3271838" y="3379788"/>
          <p14:tracePt t="22292" x="3265488" y="3379788"/>
          <p14:tracePt t="22298" x="3257550" y="3379788"/>
          <p14:tracePt t="22307" x="3236913" y="3379788"/>
          <p14:tracePt t="22320" x="3214688" y="3379788"/>
          <p14:tracePt t="22337" x="3157538" y="3379788"/>
          <p14:tracePt t="22354" x="3114675" y="3379788"/>
          <p14:tracePt t="22370" x="3065463" y="3371850"/>
          <p14:tracePt t="22387" x="3008313" y="3357563"/>
          <p14:tracePt t="22404" x="2957513" y="3336925"/>
          <p14:tracePt t="22405" x="2936875" y="3336925"/>
          <p14:tracePt t="22420" x="2871788" y="3336925"/>
          <p14:tracePt t="22437" x="2828925" y="3328988"/>
          <p14:tracePt t="22454" x="2757488" y="3314700"/>
          <p14:tracePt t="22472" x="2722563" y="3314700"/>
          <p14:tracePt t="22487" x="2679700" y="3314700"/>
          <p14:tracePt t="22505" x="2622550" y="3308350"/>
          <p14:tracePt t="22521" x="2571750" y="3308350"/>
          <p14:tracePt t="22523" x="2551113" y="3294063"/>
          <p14:tracePt t="22537" x="2522538" y="3294063"/>
          <p14:tracePt t="22554" x="2443163" y="3286125"/>
          <p14:tracePt t="22571" x="2379663" y="3286125"/>
          <p14:tracePt t="22588" x="2293938" y="3271838"/>
          <p14:tracePt t="22605" x="2236788" y="3265488"/>
          <p14:tracePt t="22622" x="2165350" y="3243263"/>
          <p14:tracePt t="22638" x="2036763" y="3214688"/>
          <p14:tracePt t="22655" x="1965325" y="3214688"/>
          <p14:tracePt t="22672" x="1885950" y="3208338"/>
          <p14:tracePt t="22689" x="1814513" y="3208338"/>
          <p14:tracePt t="22706" x="1771650" y="3200400"/>
          <p14:tracePt t="22725" x="1736725" y="3194050"/>
          <p14:tracePt t="22756" x="1728788" y="3194050"/>
          <p14:tracePt t="22772" x="1722438" y="3194050"/>
          <p14:tracePt t="22792" x="1714500" y="3194050"/>
          <p14:tracePt t="22806" x="1708150" y="3194050"/>
          <p14:tracePt t="22822" x="1700213" y="3194050"/>
          <p14:tracePt t="22841" x="1693863" y="3194050"/>
          <p14:tracePt t="22932" x="1685925" y="3194050"/>
          <p14:tracePt t="23018" x="1679575" y="3194050"/>
          <p14:tracePt t="23034" x="1679575" y="3208338"/>
          <p14:tracePt t="23057" x="1679575" y="3214688"/>
          <p14:tracePt t="23071" x="1671638" y="3222625"/>
          <p14:tracePt t="23079" x="1671638" y="3228975"/>
          <p14:tracePt t="23091" x="1665288" y="3228975"/>
          <p14:tracePt t="23109" x="1657350" y="3236913"/>
          <p14:tracePt t="23143" x="1643063" y="3257550"/>
          <p14:tracePt t="24072" x="1643063" y="3265488"/>
          <p14:tracePt t="24078" x="1643063" y="3279775"/>
          <p14:tracePt t="24094" x="1643063" y="3294063"/>
          <p14:tracePt t="24102" x="1643063" y="3300413"/>
          <p14:tracePt t="24113" x="1643063" y="3308350"/>
          <p14:tracePt t="24130" x="1643063" y="3314700"/>
          <p14:tracePt t="24150" x="1643063" y="3322638"/>
          <p14:tracePt t="24174" x="1643063" y="3328988"/>
          <p14:tracePt t="24183" x="1643063" y="3336925"/>
          <p14:tracePt t="24199" x="1643063" y="3343275"/>
          <p14:tracePt t="24214" x="1643063" y="3357563"/>
          <p14:tracePt t="24230" x="1643063" y="3379788"/>
          <p14:tracePt t="24247" x="1643063" y="3400425"/>
          <p14:tracePt t="24263" x="1643063" y="3422650"/>
          <p14:tracePt t="24281" x="1643063" y="3436938"/>
          <p14:tracePt t="24303" x="1643063" y="3443288"/>
          <p14:tracePt t="24320" x="1643063" y="3457575"/>
          <p14:tracePt t="24336" x="1643063" y="3465513"/>
          <p14:tracePt t="24347" x="1643063" y="3471863"/>
          <p14:tracePt t="24364" x="1643063" y="3486150"/>
          <p14:tracePt t="24381" x="1643063" y="3494088"/>
          <p14:tracePt t="24397" x="1643063" y="3500438"/>
          <p14:tracePt t="24414" x="1643063" y="3522663"/>
          <p14:tracePt t="24431" x="1643063" y="3536950"/>
          <p14:tracePt t="24448" x="1643063" y="3543300"/>
          <p14:tracePt t="24467" x="1636713" y="3557588"/>
          <p14:tracePt t="24484" x="1636713" y="3565525"/>
          <p14:tracePt t="24500" x="1636713" y="3579813"/>
          <p14:tracePt t="24516" x="1636713" y="3586163"/>
          <p14:tracePt t="24532" x="1636713" y="3600450"/>
          <p14:tracePt t="24548" x="1636713" y="3608388"/>
          <p14:tracePt t="24565" x="1628775" y="3614738"/>
          <p14:tracePt t="24582" x="1628775" y="3622675"/>
          <p14:tracePt t="24586" x="1628775" y="3629025"/>
          <p14:tracePt t="24601" x="1628775" y="3643313"/>
          <p14:tracePt t="24617" x="1622425" y="3657600"/>
          <p14:tracePt t="24632" x="1622425" y="3671888"/>
          <p14:tracePt t="24668" x="1614488" y="3679825"/>
          <p14:tracePt t="26213" x="1622425" y="3679825"/>
          <p14:tracePt t="26228" x="1636713" y="3679825"/>
          <p14:tracePt t="26234" x="1651000" y="3679825"/>
          <p14:tracePt t="26244" x="1657350" y="3679825"/>
          <p14:tracePt t="26259" x="1679575" y="3679825"/>
          <p14:tracePt t="26277" x="1714500" y="3679825"/>
          <p14:tracePt t="26293" x="1751013" y="3679825"/>
          <p14:tracePt t="26309" x="1779588" y="3686175"/>
          <p14:tracePt t="26312" x="1808163" y="3686175"/>
          <p14:tracePt t="26325" x="1857375" y="3686175"/>
          <p14:tracePt t="26341" x="1922463" y="3686175"/>
          <p14:tracePt t="26357" x="2028825" y="3686175"/>
          <p14:tracePt t="26374" x="2071688" y="3686175"/>
          <p14:tracePt t="26391" x="2100263" y="3686175"/>
          <p14:tracePt t="26408" x="2114550" y="3686175"/>
          <p14:tracePt t="26425" x="2122488" y="3686175"/>
          <p14:tracePt t="26442" x="2128838" y="3686175"/>
          <p14:tracePt t="26459" x="2136775" y="3686175"/>
          <p14:tracePt t="26492" x="2151063" y="3686175"/>
          <p14:tracePt t="26509" x="2165350" y="3686175"/>
          <p14:tracePt t="26525" x="2193925" y="3686175"/>
          <p14:tracePt t="26542" x="2208213" y="3686175"/>
          <p14:tracePt t="26559" x="2236788" y="3686175"/>
          <p14:tracePt t="26577" x="2265363" y="3686175"/>
          <p14:tracePt t="28259" x="2265363" y="3694113"/>
          <p14:tracePt t="28313" x="2265363" y="3700463"/>
          <p14:tracePt t="28400" x="2265363" y="3708400"/>
          <p14:tracePt t="28408" x="2257425" y="3708400"/>
          <p14:tracePt t="28421" x="2257425" y="3714750"/>
          <p14:tracePt t="28435" x="2251075" y="3722688"/>
          <p14:tracePt t="28454" x="2251075" y="3729038"/>
          <p14:tracePt t="28477" x="2251075" y="3736975"/>
          <p14:tracePt t="28485" x="2243138" y="3743325"/>
          <p14:tracePt t="28579" x="2236788" y="3743325"/>
          <p14:tracePt t="28595" x="2236788" y="3751263"/>
          <p14:tracePt t="28603" x="2228850" y="3751263"/>
          <p14:tracePt t="28607" x="2228850" y="3757613"/>
          <p14:tracePt t="28634" x="2228850" y="3771900"/>
          <p14:tracePt t="28655" x="2228850" y="3779838"/>
          <p14:tracePt t="28663" x="2228850" y="3786188"/>
          <p14:tracePt t="28673" x="2228850" y="3794125"/>
          <p14:tracePt t="28695" x="2228850" y="3800475"/>
          <p14:tracePt t="28709" x="2228850" y="3808413"/>
          <p14:tracePt t="28742" x="2222500" y="3822700"/>
          <p14:tracePt t="28761" x="2222500" y="3836988"/>
          <p14:tracePt t="28792" x="2222500" y="3865563"/>
          <p14:tracePt t="28805" x="2208213" y="3879850"/>
          <p14:tracePt t="28814" x="2200275" y="3886200"/>
          <p14:tracePt t="28822" x="2200275" y="3908425"/>
          <p14:tracePt t="28837" x="2200275" y="3922713"/>
          <p14:tracePt t="28875" x="2200275" y="3937000"/>
          <p14:tracePt t="28900" x="2193925" y="3951288"/>
          <p14:tracePt t="28914" x="2193925" y="3957638"/>
          <p14:tracePt t="28938" x="2193925" y="3965575"/>
          <p14:tracePt t="28954" x="2193925" y="3979863"/>
          <p14:tracePt t="28963" x="2193925" y="3986213"/>
          <p14:tracePt t="28971" x="2193925" y="3994150"/>
          <p14:tracePt t="28988" x="2185988" y="4008438"/>
          <p14:tracePt t="29023" x="2185988" y="4014788"/>
          <p14:tracePt t="29080" x="2179638" y="4022725"/>
          <p14:tracePt t="29259" x="2179638" y="4014788"/>
          <p14:tracePt t="29298" x="2179638" y="4008438"/>
          <p14:tracePt t="29339" x="2179638" y="4000500"/>
          <p14:tracePt t="29408" x="2179638" y="3994150"/>
          <p14:tracePt t="29431" x="2179638" y="3986213"/>
          <p14:tracePt t="29445" x="2179638" y="3979863"/>
          <p14:tracePt t="29475" x="2179638" y="3971925"/>
          <p14:tracePt t="29507" x="2179638" y="3965575"/>
          <p14:tracePt t="29640" x="2179638" y="3957638"/>
          <p14:tracePt t="31203" x="2179638" y="3951288"/>
          <p14:tracePt t="31601" x="2179638" y="3943350"/>
          <p14:tracePt t="31619" x="2185988" y="3943350"/>
          <p14:tracePt t="31635" x="2193925" y="3943350"/>
          <p14:tracePt t="31653" x="2200275" y="3943350"/>
          <p14:tracePt t="31672" x="2214563" y="3943350"/>
          <p14:tracePt t="31698" x="2222500" y="3943350"/>
          <p14:tracePt t="31751" x="2236788" y="3943350"/>
          <p14:tracePt t="31760" x="2236788" y="3937000"/>
          <p14:tracePt t="31771" x="2257425" y="3937000"/>
          <p14:tracePt t="31788" x="2286000" y="3937000"/>
          <p14:tracePt t="31805" x="2300288" y="3937000"/>
          <p14:tracePt t="31822" x="2314575" y="3937000"/>
          <p14:tracePt t="31837" x="2322513" y="3937000"/>
          <p14:tracePt t="31870" x="2328863" y="3937000"/>
          <p14:tracePt t="31938" x="2336800" y="3937000"/>
          <p14:tracePt t="31963" x="2343150" y="3937000"/>
          <p14:tracePt t="31970" x="2351088" y="3937000"/>
          <p14:tracePt t="31984" x="2357438" y="3937000"/>
          <p14:tracePt t="31991" x="2371725" y="3937000"/>
          <p14:tracePt t="32004" x="2379663" y="3937000"/>
          <p14:tracePt t="32021" x="2393950" y="3937000"/>
          <p14:tracePt t="32100" x="2400300" y="3937000"/>
          <p14:tracePt t="32115" x="2414588" y="3937000"/>
          <p14:tracePt t="32124" x="2422525" y="3937000"/>
          <p14:tracePt t="32140" x="2428875" y="3937000"/>
          <p14:tracePt t="32150" x="2436813" y="3937000"/>
          <p14:tracePt t="32470" x="2443163" y="3937000"/>
          <p14:tracePt t="32625" x="2451100" y="3937000"/>
          <p14:tracePt t="32632" x="2471738" y="3937000"/>
          <p14:tracePt t="32648" x="2493963" y="3937000"/>
          <p14:tracePt t="32657" x="2508250" y="3937000"/>
          <p14:tracePt t="32674" x="2528888" y="3943350"/>
          <p14:tracePt t="32691" x="2536825" y="3943350"/>
          <p14:tracePt t="32707" x="2543175" y="3943350"/>
          <p14:tracePt t="32725" x="2551113" y="3943350"/>
          <p14:tracePt t="32823" x="2551113" y="3951288"/>
          <p14:tracePt t="32829" x="2557463" y="3951288"/>
          <p14:tracePt t="32842" x="2593975" y="3951288"/>
          <p14:tracePt t="32859" x="2600325" y="3951288"/>
          <p14:tracePt t="32876" x="2614613" y="3951288"/>
          <p14:tracePt t="32892" x="2614613" y="3957638"/>
          <p14:tracePt t="32937" x="2622550" y="3957638"/>
          <p14:tracePt t="32979" x="2636838" y="3957638"/>
          <p14:tracePt t="32984" x="2651125" y="3957638"/>
          <p14:tracePt t="32992" x="2657475" y="3957638"/>
          <p14:tracePt t="33009" x="2686050" y="3957638"/>
          <p14:tracePt t="33028" x="2722563" y="3957638"/>
          <p14:tracePt t="33045" x="2728913" y="3957638"/>
          <p14:tracePt t="33061" x="2736850" y="3957638"/>
          <p14:tracePt t="33986" x="2728913" y="3957638"/>
          <p14:tracePt t="34010" x="2722563" y="3965575"/>
          <p14:tracePt t="34026" x="2714625" y="3965575"/>
          <p14:tracePt t="34032" x="2714625" y="3971925"/>
          <p14:tracePt t="34041" x="2708275" y="3971925"/>
          <p14:tracePt t="34048" x="2686050" y="3971925"/>
          <p14:tracePt t="34065" x="2679700" y="3971925"/>
          <p14:tracePt t="34083" x="2643188" y="3986213"/>
          <p14:tracePt t="34100" x="2614613" y="3994150"/>
          <p14:tracePt t="34117" x="2586038" y="4000500"/>
          <p14:tracePt t="34133" x="2571750" y="4008438"/>
          <p14:tracePt t="34150" x="2551113" y="4008438"/>
          <p14:tracePt t="34165" x="2536825" y="4008438"/>
          <p14:tracePt t="34182" x="2522538" y="4008438"/>
          <p14:tracePt t="34199" x="2479675" y="4008438"/>
          <p14:tracePt t="34216" x="2408238" y="4008438"/>
          <p14:tracePt t="34233" x="2300288" y="4029075"/>
          <p14:tracePt t="34249" x="2236788" y="4029075"/>
          <p14:tracePt t="34266" x="2171700" y="4037013"/>
          <p14:tracePt t="34283" x="2122488" y="4043363"/>
          <p14:tracePt t="34299" x="2085975" y="4043363"/>
          <p14:tracePt t="34316" x="2065338" y="4057650"/>
          <p14:tracePt t="34333" x="2043113" y="4057650"/>
          <p14:tracePt t="34353" x="2014538" y="4079875"/>
          <p14:tracePt t="34369" x="1985963" y="4086225"/>
          <p14:tracePt t="34384" x="1957388" y="4114800"/>
          <p14:tracePt t="34401" x="1922463" y="4129088"/>
          <p14:tracePt t="34416" x="1865313" y="4157663"/>
          <p14:tracePt t="34435" x="1771650" y="4165600"/>
          <p14:tracePt t="34451" x="1751013" y="4179888"/>
          <p14:tracePt t="34467" x="1736725" y="4179888"/>
          <p14:tracePt t="34484" x="1736725" y="4186238"/>
          <p14:tracePt t="34500" x="1722438" y="4200525"/>
          <p14:tracePt t="34517" x="1714500" y="4222750"/>
          <p14:tracePt t="34534" x="1708150" y="4229100"/>
          <p14:tracePt t="34550" x="1700213" y="4257675"/>
          <p14:tracePt t="34569" x="1693863" y="4279900"/>
          <p14:tracePt t="34584" x="1693863" y="4286250"/>
          <p14:tracePt t="34608" x="1693863" y="4294188"/>
          <p14:tracePt t="34618" x="1693863" y="4300538"/>
          <p14:tracePt t="34650" x="1693863" y="4308475"/>
          <p14:tracePt t="34683" x="1693863" y="4314825"/>
          <p14:tracePt t="34687" x="1700213" y="4314825"/>
          <p14:tracePt t="34701" x="1714500" y="4343400"/>
          <p14:tracePt t="34718" x="1743075" y="4400550"/>
          <p14:tracePt t="34735" x="1793875" y="4437063"/>
          <p14:tracePt t="34752" x="1828800" y="4465638"/>
          <p14:tracePt t="34768" x="1879600" y="4486275"/>
          <p14:tracePt t="34785" x="1908175" y="4508500"/>
          <p14:tracePt t="34802" x="1928813" y="4514850"/>
          <p14:tracePt t="34818" x="1936750" y="4522788"/>
          <p14:tracePt t="34835" x="1943100" y="4537075"/>
          <p14:tracePt t="34855" x="1957388" y="4543425"/>
          <p14:tracePt t="34869" x="2014538" y="4572000"/>
          <p14:tracePt t="34886" x="2108200" y="4608513"/>
          <p14:tracePt t="34903" x="2179638" y="4614863"/>
          <p14:tracePt t="34919" x="2243138" y="4637088"/>
          <p14:tracePt t="34936" x="2271713" y="4643438"/>
          <p14:tracePt t="34953" x="2279650" y="4643438"/>
          <p14:tracePt t="35077" x="2286000" y="4637088"/>
          <p14:tracePt t="35085" x="2293938" y="4637088"/>
          <p14:tracePt t="35092" x="2293938" y="4629150"/>
          <p14:tracePt t="35105" x="2300288" y="4622800"/>
          <p14:tracePt t="35120" x="2308225" y="4614863"/>
          <p14:tracePt t="35149" x="2308225" y="4608513"/>
          <p14:tracePt t="35196" x="2308225" y="4600575"/>
          <p14:tracePt t="35203" x="2308225" y="4594225"/>
          <p14:tracePt t="35220" x="2308225" y="4586288"/>
          <p14:tracePt t="35224" x="2308225" y="4579938"/>
          <p14:tracePt t="35239" x="2308225" y="4565650"/>
          <p14:tracePt t="35257" x="2308225" y="4557713"/>
          <p14:tracePt t="35271" x="2308225" y="4543425"/>
          <p14:tracePt t="35305" x="2308225" y="4537075"/>
          <p14:tracePt t="35454" x="2314575" y="4537075"/>
          <p14:tracePt t="35514" x="2314575" y="4529138"/>
          <p14:tracePt t="35563" x="2314575" y="4522788"/>
          <p14:tracePt t="35569" x="2322513" y="4522788"/>
          <p14:tracePt t="35584" x="2328863" y="4522788"/>
          <p14:tracePt t="35608" x="2343150" y="4522788"/>
          <p14:tracePt t="35615" x="2351088" y="4522788"/>
          <p14:tracePt t="35624" x="2365375" y="4522788"/>
          <p14:tracePt t="35640" x="2393950" y="4522788"/>
          <p14:tracePt t="35658" x="2422525" y="4522788"/>
          <p14:tracePt t="35674" x="2428875" y="4522788"/>
          <p14:tracePt t="35691" x="2451100" y="4522788"/>
          <p14:tracePt t="35706" x="2457450" y="4522788"/>
          <p14:tracePt t="35724" x="2465388" y="4522788"/>
          <p14:tracePt t="35741" x="2471738" y="4522788"/>
          <p14:tracePt t="35764" x="2479675" y="4522788"/>
          <p14:tracePt t="35774" x="2493963" y="4522788"/>
          <p14:tracePt t="35790" x="2508250" y="4522788"/>
          <p14:tracePt t="35807" x="2528888" y="4522788"/>
          <p14:tracePt t="35825" x="2557463" y="4522788"/>
          <p14:tracePt t="35843" x="2565400" y="4522788"/>
          <p14:tracePt t="35857" x="2571750" y="4522788"/>
          <p14:tracePt t="35874" x="2579688" y="4522788"/>
          <p14:tracePt t="35891" x="2586038" y="4522788"/>
          <p14:tracePt t="35908" x="2593975" y="4522788"/>
          <p14:tracePt t="35924" x="2600325" y="4522788"/>
          <p14:tracePt t="35943" x="2622550" y="4522788"/>
          <p14:tracePt t="35959" x="2636838" y="4522788"/>
          <p14:tracePt t="35977" x="2651125" y="4522788"/>
          <p14:tracePt t="35994" x="2657475" y="4522788"/>
          <p14:tracePt t="36010" x="2671763" y="4514850"/>
          <p14:tracePt t="36241" x="2679700" y="4514850"/>
          <p14:tracePt t="36248" x="2686050" y="4514850"/>
          <p14:tracePt t="36280" x="2693988" y="4514850"/>
          <p14:tracePt t="38543" x="2700338" y="4514850"/>
          <p14:tracePt t="38552" x="2708275" y="4514850"/>
          <p14:tracePt t="38559" x="2736850" y="4514850"/>
          <p14:tracePt t="38571" x="2751138" y="4522788"/>
          <p14:tracePt t="38589" x="2794000" y="4529138"/>
          <p14:tracePt t="38605" x="2822575" y="4529138"/>
          <p14:tracePt t="40046" x="2828925" y="4529138"/>
          <p14:tracePt t="40445" x="2836863" y="4529138"/>
          <p14:tracePt t="40452" x="2843213" y="4529138"/>
          <p14:tracePt t="40464" x="2871788" y="4529138"/>
          <p14:tracePt t="40481" x="2928938" y="4486275"/>
          <p14:tracePt t="40500" x="2971800" y="4471988"/>
          <p14:tracePt t="40515" x="2994025" y="4457700"/>
          <p14:tracePt t="40532" x="3008313" y="4451350"/>
          <p14:tracePt t="40623" x="3014663" y="4451350"/>
          <p14:tracePt t="40638" x="3022600" y="4451350"/>
          <p14:tracePt t="40648" x="3028950" y="4451350"/>
          <p14:tracePt t="40656" x="3036888" y="4443413"/>
          <p14:tracePt t="40666" x="3043238" y="4443413"/>
          <p14:tracePt t="40685" x="3057525" y="4437063"/>
          <p14:tracePt t="40906" x="3057525" y="4443413"/>
          <p14:tracePt t="40915" x="3051175" y="4451350"/>
          <p14:tracePt t="40920" x="3043238" y="4451350"/>
          <p14:tracePt t="40933" x="3036888" y="4451350"/>
          <p14:tracePt t="40950" x="3022600" y="4471988"/>
          <p14:tracePt t="40967" x="3014663" y="4479925"/>
          <p14:tracePt t="40985" x="2986088" y="4500563"/>
          <p14:tracePt t="41001" x="2951163" y="4514850"/>
          <p14:tracePt t="41018" x="2908300" y="4537075"/>
          <p14:tracePt t="41034" x="2851150" y="4572000"/>
          <p14:tracePt t="41051" x="2779713" y="4586288"/>
          <p14:tracePt t="41070" x="2765425" y="4600575"/>
          <p14:tracePt t="41088" x="2757488" y="4600575"/>
          <p14:tracePt t="41103" x="2743200" y="4608513"/>
          <p14:tracePt t="41118" x="2736850" y="4608513"/>
          <p14:tracePt t="41135" x="2722563" y="4608513"/>
          <p14:tracePt t="41151" x="2708275" y="4614863"/>
          <p14:tracePt t="41170" x="2622550" y="4622800"/>
          <p14:tracePt t="41185" x="2565400" y="4622800"/>
          <p14:tracePt t="41202" x="2514600" y="4608513"/>
          <p14:tracePt t="41219" x="2436813" y="4600575"/>
          <p14:tracePt t="41236" x="2393950" y="4594225"/>
          <p14:tracePt t="41252" x="2343150" y="4586288"/>
          <p14:tracePt t="41269" x="2293938" y="4572000"/>
          <p14:tracePt t="41286" x="2257425" y="4572000"/>
          <p14:tracePt t="41303" x="2214563" y="4565650"/>
          <p14:tracePt t="41319" x="2157413" y="4543425"/>
          <p14:tracePt t="41338" x="2128838" y="4529138"/>
          <p14:tracePt t="41352" x="2079625" y="4500563"/>
          <p14:tracePt t="41355" x="2051050" y="4486275"/>
          <p14:tracePt t="41370" x="2028825" y="4471988"/>
          <p14:tracePt t="41389" x="1936750" y="4443413"/>
          <p14:tracePt t="41405" x="1865313" y="4414838"/>
          <p14:tracePt t="41421" x="1793875" y="4408488"/>
          <p14:tracePt t="41439" x="1679575" y="4351338"/>
          <p14:tracePt t="41453" x="1600200" y="4322763"/>
          <p14:tracePt t="41470" x="1465263" y="4271963"/>
          <p14:tracePt t="41487" x="1385888" y="4222750"/>
          <p14:tracePt t="41503" x="1328738" y="4186238"/>
          <p14:tracePt t="41520" x="1265238" y="4122738"/>
          <p14:tracePt t="41537" x="1222375" y="4057650"/>
          <p14:tracePt t="41555" x="1193800" y="3979863"/>
          <p14:tracePt t="41571" x="1179513" y="3886200"/>
          <p14:tracePt t="41574" x="1171575" y="3843338"/>
          <p14:tracePt t="41587" x="1171575" y="3808413"/>
          <p14:tracePt t="41606" x="1150938" y="3722688"/>
          <p14:tracePt t="41621" x="1128713" y="3594100"/>
          <p14:tracePt t="41637" x="1128713" y="3522663"/>
          <p14:tracePt t="41654" x="1122363" y="3436938"/>
          <p14:tracePt t="41673" x="1108075" y="3343275"/>
          <p14:tracePt t="41690" x="1108075" y="3214688"/>
          <p14:tracePt t="41707" x="1093788" y="3036888"/>
          <p14:tracePt t="41721" x="1093788" y="2994025"/>
          <p14:tracePt t="41740" x="1093788" y="2851150"/>
          <p14:tracePt t="41757" x="1085850" y="2794000"/>
          <p14:tracePt t="41772" x="1085850" y="2722563"/>
          <p14:tracePt t="41789" x="1093788" y="2651125"/>
          <p14:tracePt t="41807" x="1122363" y="2522538"/>
          <p14:tracePt t="41822" x="1136650" y="2393950"/>
          <p14:tracePt t="41839" x="1165225" y="2257425"/>
          <p14:tracePt t="41856" x="1200150" y="2136775"/>
          <p14:tracePt t="41873" x="1222375" y="2100263"/>
          <p14:tracePt t="41889" x="1243013" y="2065338"/>
          <p14:tracePt t="41906" x="1271588" y="2036763"/>
          <p14:tracePt t="41923" x="1336675" y="1971675"/>
          <p14:tracePt t="41939" x="1379538" y="1922463"/>
          <p14:tracePt t="41957" x="1528763" y="1822450"/>
          <p14:tracePt t="41975" x="1593850" y="1785938"/>
          <p14:tracePt t="41991" x="1679575" y="1771650"/>
          <p14:tracePt t="42011" x="1785938" y="1757363"/>
          <p14:tracePt t="42024" x="1851025" y="1736725"/>
          <p14:tracePt t="42040" x="1943100" y="1714500"/>
          <p14:tracePt t="42057" x="1993900" y="1708150"/>
          <p14:tracePt t="42074" x="2093913" y="1671638"/>
          <p14:tracePt t="42078" x="2122488" y="1671638"/>
          <p14:tracePt t="42091" x="2165350" y="1665288"/>
          <p14:tracePt t="42107" x="2214563" y="1665288"/>
          <p14:tracePt t="42124" x="2271713" y="1665288"/>
          <p14:tracePt t="42140" x="2336800" y="1665288"/>
          <p14:tracePt t="42158" x="2414588" y="1657350"/>
          <p14:tracePt t="42174" x="2528888" y="1657350"/>
          <p14:tracePt t="42191" x="2614613" y="1671638"/>
          <p14:tracePt t="42207" x="2765425" y="1714500"/>
          <p14:tracePt t="42224" x="2808288" y="1728788"/>
          <p14:tracePt t="42241" x="2843213" y="1743075"/>
          <p14:tracePt t="42257" x="2886075" y="1765300"/>
          <p14:tracePt t="42274" x="2914650" y="1785938"/>
          <p14:tracePt t="42293" x="2994025" y="1800225"/>
          <p14:tracePt t="42309" x="3028950" y="1822450"/>
          <p14:tracePt t="42324" x="3086100" y="1843088"/>
          <p14:tracePt t="42341" x="3143250" y="1857375"/>
          <p14:tracePt t="42358" x="3186113" y="1871663"/>
          <p14:tracePt t="42375" x="3257550" y="1908175"/>
          <p14:tracePt t="42391" x="3294063" y="1928813"/>
          <p14:tracePt t="42408" x="3343275" y="1957388"/>
          <p14:tracePt t="42425" x="3365500" y="1985963"/>
          <p14:tracePt t="42442" x="3400425" y="2014538"/>
          <p14:tracePt t="42458" x="3422650" y="2036763"/>
          <p14:tracePt t="42475" x="3451225" y="2051050"/>
          <p14:tracePt t="42492" x="3479800" y="2114550"/>
          <p14:tracePt t="42509" x="3494088" y="2165350"/>
          <p14:tracePt t="42525" x="3500438" y="2208213"/>
          <p14:tracePt t="42543" x="3536950" y="2300288"/>
          <p14:tracePt t="42561" x="3536950" y="2336800"/>
          <p14:tracePt t="42578" x="3551238" y="2379663"/>
          <p14:tracePt t="42583" x="3551238" y="2422525"/>
          <p14:tracePt t="42592" x="3565525" y="2465388"/>
          <p14:tracePt t="42609" x="3571875" y="2579688"/>
          <p14:tracePt t="42628" x="3600450" y="2679700"/>
          <p14:tracePt t="42643" x="3622675" y="2800350"/>
          <p14:tracePt t="42645" x="3636963" y="2851150"/>
          <p14:tracePt t="42660" x="3651250" y="2894013"/>
          <p14:tracePt t="42677" x="3679825" y="3000375"/>
          <p14:tracePt t="42693" x="3686175" y="3057525"/>
          <p14:tracePt t="42710" x="3700463" y="3157538"/>
          <p14:tracePt t="42727" x="3700463" y="3236913"/>
          <p14:tracePt t="42743" x="3700463" y="3294063"/>
          <p14:tracePt t="42760" x="3700463" y="3371850"/>
          <p14:tracePt t="42777" x="3700463" y="3451225"/>
          <p14:tracePt t="42797" x="3700463" y="3565525"/>
          <p14:tracePt t="42811" x="3700463" y="3622675"/>
          <p14:tracePt t="42828" x="3700463" y="3671888"/>
          <p14:tracePt t="42844" x="3686175" y="3714750"/>
          <p14:tracePt t="42861" x="3686175" y="3743325"/>
          <p14:tracePt t="42877" x="3679825" y="3779838"/>
          <p14:tracePt t="42879" x="3671888" y="3794125"/>
          <p14:tracePt t="42894" x="3657600" y="3851275"/>
          <p14:tracePt t="42911" x="3651250" y="3900488"/>
          <p14:tracePt t="42928" x="3636963" y="3971925"/>
          <p14:tracePt t="42945" x="3622675" y="4008438"/>
          <p14:tracePt t="42962" x="3622675" y="4037013"/>
          <p14:tracePt t="42978" x="3608388" y="4051300"/>
          <p14:tracePt t="42995" x="3608388" y="4057650"/>
          <p14:tracePt t="43011" x="3600450" y="4079875"/>
          <p14:tracePt t="43028" x="3600450" y="4114800"/>
          <p14:tracePt t="43045" x="3594100" y="4143375"/>
          <p14:tracePt t="43062" x="3586163" y="4186238"/>
          <p14:tracePt t="43078" x="3579813" y="4208463"/>
          <p14:tracePt t="43096" x="3579813" y="4222750"/>
          <p14:tracePt t="43117" x="3579813" y="4229100"/>
          <p14:tracePt t="43138" x="3579813" y="4237038"/>
          <p14:tracePt t="43235" x="3579813" y="4243388"/>
          <p14:tracePt t="43284" x="3586163" y="4243388"/>
          <p14:tracePt t="43351" x="3594100" y="4243388"/>
          <p14:tracePt t="43389" x="3600450" y="4243388"/>
          <p14:tracePt t="43462" x="3600450" y="4251325"/>
          <p14:tracePt t="43468" x="3614738" y="4251325"/>
          <p14:tracePt t="43483" x="3651250" y="4271963"/>
          <p14:tracePt t="43498" x="3657600" y="4286250"/>
          <p14:tracePt t="43514" x="3671888" y="4294188"/>
          <p14:tracePt t="43531" x="3708400" y="4322763"/>
          <p14:tracePt t="43547" x="3771900" y="4351338"/>
          <p14:tracePt t="43564" x="3843338" y="4408488"/>
          <p14:tracePt t="43581" x="3922713" y="4457700"/>
          <p14:tracePt t="43585" x="3965575" y="4479925"/>
          <p14:tracePt t="43598" x="4043363" y="4500563"/>
          <p14:tracePt t="43614" x="4071938" y="4522788"/>
          <p14:tracePt t="43631" x="4086225" y="4537075"/>
          <p14:tracePt t="43650" x="4086225" y="4551363"/>
          <p14:tracePt t="43666" x="4086225" y="4557713"/>
          <p14:tracePt t="43683" x="4086225" y="4586288"/>
          <p14:tracePt t="43818" x="4086225" y="4594225"/>
          <p14:tracePt t="44069" x="4094163" y="4594225"/>
          <p14:tracePt t="44089" x="4100513" y="4594225"/>
          <p14:tracePt t="44218" x="4108450" y="4594225"/>
          <p14:tracePt t="44279" x="4108450" y="4586288"/>
          <p14:tracePt t="44287" x="4114800" y="4586288"/>
          <p14:tracePt t="44326" x="4122738" y="4586288"/>
          <p14:tracePt t="44373" x="4129088" y="4579938"/>
          <p14:tracePt t="44396" x="4129088" y="4572000"/>
          <p14:tracePt t="44420" x="4137025" y="4572000"/>
          <p14:tracePt t="44433" x="4143375" y="4572000"/>
          <p14:tracePt t="44460" x="4151313" y="4572000"/>
          <p14:tracePt t="44466" x="4157663" y="4572000"/>
          <p14:tracePt t="44474" x="4165600" y="4572000"/>
          <p14:tracePt t="44491" x="4171950" y="4572000"/>
          <p14:tracePt t="44507" x="4179888" y="4572000"/>
          <p14:tracePt t="44520" x="4186238" y="4572000"/>
          <p14:tracePt t="44536" x="4194175" y="4572000"/>
          <p14:tracePt t="44553" x="4208463" y="4565650"/>
          <p14:tracePt t="44570" x="4214813" y="4565650"/>
          <p14:tracePt t="44586" x="4237038" y="4565650"/>
          <p14:tracePt t="44603" x="4251325" y="4565650"/>
          <p14:tracePt t="44620" x="4271963" y="4557713"/>
          <p14:tracePt t="44637" x="4279900" y="4557713"/>
          <p14:tracePt t="44653" x="4286250" y="4557713"/>
          <p14:tracePt t="44670" x="4294188" y="4557713"/>
          <p14:tracePt t="44689" x="4308475" y="4557713"/>
          <p14:tracePt t="44706" x="4322763" y="4557713"/>
          <p14:tracePt t="44724" x="4337050" y="4557713"/>
          <p14:tracePt t="50536" x="4329113" y="4557713"/>
          <p14:tracePt t="50565" x="4322763" y="4557713"/>
          <p14:tracePt t="50581" x="4314825" y="4557713"/>
          <p14:tracePt t="50834" x="4308475" y="4557713"/>
          <p14:tracePt t="50984" x="4300538" y="4557713"/>
          <p14:tracePt t="51110" x="4294188" y="4557713"/>
          <p14:tracePt t="51237" x="4286250" y="4557713"/>
          <p14:tracePt t="51358" x="4279900" y="4557713"/>
          <p14:tracePt t="51374" x="4271963" y="4557713"/>
          <p14:tracePt t="51406" x="4265613" y="4557713"/>
          <p14:tracePt t="51474" x="4257675" y="4557713"/>
          <p14:tracePt t="51488" x="4251325" y="4557713"/>
          <p14:tracePt t="51512" x="4243388" y="4557713"/>
          <p14:tracePt t="51519" x="4243388" y="4551363"/>
          <p14:tracePt t="51535" x="4237038" y="4551363"/>
          <p14:tracePt t="58081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5" y="1338380"/>
            <a:ext cx="7058960" cy="50358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25" y="4496323"/>
            <a:ext cx="2700300" cy="17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201" x="6915150" y="4422775"/>
          <p14:tracePt t="4490" x="6915150" y="4414838"/>
          <p14:tracePt t="4496" x="6915150" y="4400550"/>
          <p14:tracePt t="4507" x="6915150" y="4394200"/>
          <p14:tracePt t="4521" x="6915150" y="4371975"/>
          <p14:tracePt t="4536" x="6900863" y="4351338"/>
          <p14:tracePt t="4555" x="6886575" y="4337050"/>
          <p14:tracePt t="4572" x="6872288" y="4314825"/>
          <p14:tracePt t="4574" x="6858000" y="4314825"/>
          <p14:tracePt t="4589" x="6808788" y="4271963"/>
          <p14:tracePt t="4603" x="6786563" y="4229100"/>
          <p14:tracePt t="4620" x="6708775" y="4100513"/>
          <p14:tracePt t="4637" x="6672263" y="4037013"/>
          <p14:tracePt t="4654" x="6594475" y="3979863"/>
          <p14:tracePt t="4670" x="6529388" y="3929063"/>
          <p14:tracePt t="4688" x="6472238" y="3908425"/>
          <p14:tracePt t="4705" x="6386513" y="3851275"/>
          <p14:tracePt t="4721" x="6286500" y="3822700"/>
          <p14:tracePt t="4738" x="6223000" y="3808413"/>
          <p14:tracePt t="4756" x="6172200" y="3794125"/>
          <p14:tracePt t="4772" x="6151563" y="3779838"/>
          <p14:tracePt t="4787" x="6137275" y="3751263"/>
          <p14:tracePt t="4807" x="6057900" y="3629025"/>
          <p14:tracePt t="4823" x="6043613" y="3571875"/>
          <p14:tracePt t="4840" x="6037263" y="3565525"/>
          <p14:tracePt t="4856" x="6029325" y="3543300"/>
          <p14:tracePt t="4872" x="6022975" y="3522663"/>
          <p14:tracePt t="4889" x="6022975" y="3479800"/>
          <p14:tracePt t="4905" x="6008688" y="3408363"/>
          <p14:tracePt t="4921" x="5980113" y="3314700"/>
          <p14:tracePt t="4925" x="5980113" y="3279775"/>
          <p14:tracePt t="4938" x="5965825" y="3265488"/>
          <p14:tracePt t="4955" x="5951538" y="3243263"/>
          <p14:tracePt t="4972" x="5951538" y="3236913"/>
          <p14:tracePt t="4989" x="5951538" y="3179763"/>
          <p14:tracePt t="5008" x="5937250" y="3086100"/>
          <p14:tracePt t="5022" x="5922963" y="2994025"/>
          <p14:tracePt t="5040" x="5915025" y="2951163"/>
          <p14:tracePt t="5154" x="5915025" y="2943225"/>
          <p14:tracePt t="5320" x="5915025" y="2922588"/>
          <p14:tracePt t="5325" x="5915025" y="2886075"/>
          <p14:tracePt t="5332" x="5915025" y="2865438"/>
          <p14:tracePt t="5342" x="5915025" y="2851150"/>
          <p14:tracePt t="5358" x="5929313" y="2814638"/>
          <p14:tracePt t="5374" x="5943600" y="2779713"/>
          <p14:tracePt t="5391" x="5957888" y="2765425"/>
          <p14:tracePt t="5409" x="5994400" y="2722563"/>
          <p14:tracePt t="5412" x="6008688" y="2700338"/>
          <p14:tracePt t="5426" x="6022975" y="2657475"/>
          <p14:tracePt t="5433" x="6043613" y="2614613"/>
          <p14:tracePt t="5442" x="6051550" y="2579688"/>
          <p14:tracePt t="5459" x="6072188" y="2522538"/>
          <p14:tracePt t="5475" x="6072188" y="2486025"/>
          <p14:tracePt t="5491" x="6072188" y="2471738"/>
          <p14:tracePt t="5512" x="6080125" y="2465388"/>
          <p14:tracePt t="5528" x="6080125" y="2457450"/>
          <p14:tracePt t="5541" x="6086475" y="2436813"/>
          <p14:tracePt t="5575" x="6094413" y="2436813"/>
          <p14:tracePt t="5606" x="6094413" y="2428875"/>
          <p14:tracePt t="5612" x="6094413" y="2422525"/>
          <p14:tracePt t="5628" x="6100763" y="2386013"/>
          <p14:tracePt t="5644" x="6122988" y="2314575"/>
          <p14:tracePt t="5661" x="6122988" y="2257425"/>
          <p14:tracePt t="5677" x="6129338" y="2228850"/>
          <p14:tracePt t="5694" x="6137275" y="2222500"/>
          <p14:tracePt t="5710" x="6137275" y="2214563"/>
          <p14:tracePt t="5743" x="6151563" y="2200275"/>
          <p14:tracePt t="5760" x="6165850" y="2179638"/>
          <p14:tracePt t="5762" x="6165850" y="2171700"/>
          <p14:tracePt t="5817" x="6157913" y="2179638"/>
          <p14:tracePt t="5824" x="6143625" y="2185988"/>
          <p14:tracePt t="5833" x="6137275" y="2200275"/>
          <p14:tracePt t="5843" x="6108700" y="2236788"/>
          <p14:tracePt t="5860" x="6086475" y="2293938"/>
          <p14:tracePt t="5877" x="6072188" y="2336800"/>
          <p14:tracePt t="5893" x="6065838" y="2351088"/>
          <p14:tracePt t="5910" x="6057900" y="2357438"/>
          <p14:tracePt t="5927" x="6043613" y="2386013"/>
          <p14:tracePt t="5946" x="6015038" y="2479675"/>
          <p14:tracePt t="5963" x="5972175" y="2593975"/>
          <p14:tracePt t="5979" x="5929313" y="2665413"/>
          <p14:tracePt t="5996" x="5915025" y="2700338"/>
          <p14:tracePt t="6012" x="5908675" y="2708275"/>
          <p14:tracePt t="6092" x="5900738" y="2708275"/>
          <p14:tracePt t="6108" x="5900738" y="2714625"/>
          <p14:tracePt t="6115" x="5900738" y="2722563"/>
          <p14:tracePt t="6129" x="5900738" y="2728913"/>
          <p14:tracePt t="6235" x="5908675" y="2736850"/>
          <p14:tracePt t="6241" x="5965825" y="2757488"/>
          <p14:tracePt t="6247" x="6022975" y="2779713"/>
          <p14:tracePt t="6265" x="6122988" y="2808288"/>
          <p14:tracePt t="6279" x="6223000" y="2822575"/>
          <p14:tracePt t="6295" x="6351588" y="2836863"/>
          <p14:tracePt t="6312" x="6386513" y="2843213"/>
          <p14:tracePt t="6329" x="6408738" y="2843213"/>
          <p14:tracePt t="6349" x="6423025" y="2851150"/>
          <p14:tracePt t="6418" x="6429375" y="2857500"/>
          <p14:tracePt t="6428" x="6437313" y="2857500"/>
          <p14:tracePt t="6434" x="6451600" y="2857500"/>
          <p14:tracePt t="6446" x="6457950" y="2857500"/>
          <p14:tracePt t="6463" x="6472238" y="2857500"/>
          <p14:tracePt t="6601" x="6480175" y="2857500"/>
          <p14:tracePt t="6617" x="6480175" y="2843213"/>
          <p14:tracePt t="6622" x="6480175" y="2828925"/>
          <p14:tracePt t="6633" x="6480175" y="2814638"/>
          <p14:tracePt t="6647" x="6486525" y="2743200"/>
          <p14:tracePt t="6664" x="6500813" y="2586038"/>
          <p14:tracePt t="6683" x="6537325" y="2236788"/>
          <p14:tracePt t="6699" x="6551613" y="2028825"/>
          <p14:tracePt t="6716" x="6572250" y="1822450"/>
          <p14:tracePt t="6734" x="6600825" y="1722438"/>
          <p14:tracePt t="6748" x="6600825" y="1700213"/>
          <p14:tracePt t="6927" x="6629400" y="1700213"/>
          <p14:tracePt t="6934" x="6680200" y="1728788"/>
          <p14:tracePt t="6943" x="6723063" y="1751013"/>
          <p14:tracePt t="6949" x="6837363" y="1793875"/>
          <p14:tracePt t="6967" x="7015163" y="1900238"/>
          <p14:tracePt t="6984" x="7080250" y="1957388"/>
          <p14:tracePt t="7001" x="7123113" y="2108200"/>
          <p14:tracePt t="7004" x="7137400" y="2214563"/>
          <p14:tracePt t="7017" x="7137400" y="2543175"/>
          <p14:tracePt t="7034" x="7129463" y="2794000"/>
          <p14:tracePt t="7051" x="7072313" y="2936875"/>
          <p14:tracePt t="7069" x="7043738" y="2994025"/>
          <p14:tracePt t="7085" x="7029450" y="3036888"/>
          <p14:tracePt t="7101" x="6986588" y="3051175"/>
          <p14:tracePt t="7119" x="6937375" y="3079750"/>
          <p14:tracePt t="7135" x="6900863" y="3086100"/>
          <p14:tracePt t="7152" x="6837363" y="3094038"/>
          <p14:tracePt t="7167" x="6751638" y="3094038"/>
          <p14:tracePt t="7185" x="6665913" y="3094038"/>
          <p14:tracePt t="7202" x="6529388" y="3094038"/>
          <p14:tracePt t="7217" x="6429375" y="3108325"/>
          <p14:tracePt t="7234" x="6308725" y="3122613"/>
          <p14:tracePt t="7251" x="6115050" y="3151188"/>
          <p14:tracePt t="7267" x="5994400" y="3151188"/>
          <p14:tracePt t="7284" x="5786438" y="3122613"/>
          <p14:tracePt t="7301" x="5657850" y="3086100"/>
          <p14:tracePt t="7318" x="5608638" y="3043238"/>
          <p14:tracePt t="7334" x="5508625" y="3008313"/>
          <p14:tracePt t="7351" x="5457825" y="2965450"/>
          <p14:tracePt t="7367" x="5414963" y="2922588"/>
          <p14:tracePt t="7386" x="5351463" y="2814638"/>
          <p14:tracePt t="7401" x="5300663" y="2679700"/>
          <p14:tracePt t="7418" x="5222875" y="2465388"/>
          <p14:tracePt t="7435" x="5180013" y="2251075"/>
          <p14:tracePt t="7440" x="5151438" y="2185988"/>
          <p14:tracePt t="7451" x="5137150" y="2151063"/>
          <p14:tracePt t="7468" x="5086350" y="2085975"/>
          <p14:tracePt t="7487" x="5072063" y="2036763"/>
          <p14:tracePt t="7503" x="5072063" y="1985963"/>
          <p14:tracePt t="7519" x="5100638" y="1879600"/>
          <p14:tracePt t="7535" x="5129213" y="1743075"/>
          <p14:tracePt t="7555" x="5200650" y="1571625"/>
          <p14:tracePt t="7571" x="5265738" y="1422400"/>
          <p14:tracePt t="7573" x="5280025" y="1393825"/>
          <p14:tracePt t="7588" x="5308600" y="1343025"/>
          <p14:tracePt t="7602" x="5422900" y="1243013"/>
          <p14:tracePt t="7619" x="5514975" y="1179513"/>
          <p14:tracePt t="7636" x="5629275" y="1122363"/>
          <p14:tracePt t="7652" x="5737225" y="1093788"/>
          <p14:tracePt t="7670" x="5865813" y="1079500"/>
          <p14:tracePt t="7686" x="6015038" y="1079500"/>
          <p14:tracePt t="7703" x="6165850" y="1122363"/>
          <p14:tracePt t="7722" x="6500813" y="1171575"/>
          <p14:tracePt t="7740" x="6643688" y="1185863"/>
          <p14:tracePt t="7756" x="6858000" y="1208088"/>
          <p14:tracePt t="7771" x="7000875" y="1265238"/>
          <p14:tracePt t="7787" x="7108825" y="1314450"/>
          <p14:tracePt t="7805" x="7200900" y="1365250"/>
          <p14:tracePt t="7821" x="7286625" y="1414463"/>
          <p14:tracePt t="7837" x="7343775" y="1500188"/>
          <p14:tracePt t="7839" x="7386638" y="1571625"/>
          <p14:tracePt t="7856" x="7437438" y="1693863"/>
          <p14:tracePt t="7872" x="7480300" y="1793875"/>
          <p14:tracePt t="7888" x="7515225" y="1857375"/>
          <p14:tracePt t="7905" x="7515225" y="1914525"/>
          <p14:tracePt t="7921" x="7529513" y="1971675"/>
          <p14:tracePt t="7938" x="7537450" y="2085975"/>
          <p14:tracePt t="7955" x="7543800" y="2257425"/>
          <p14:tracePt t="7972" x="7523163" y="2379663"/>
          <p14:tracePt t="7988" x="7500938" y="2457450"/>
          <p14:tracePt t="8004" x="7451725" y="2536825"/>
          <p14:tracePt t="8021" x="7415213" y="2622550"/>
          <p14:tracePt t="8038" x="7386638" y="2657475"/>
          <p14:tracePt t="8055" x="7343775" y="2708275"/>
          <p14:tracePt t="8057" x="7308850" y="2736850"/>
          <p14:tracePt t="8074" x="7243763" y="2822575"/>
          <p14:tracePt t="8090" x="7151688" y="2908300"/>
          <p14:tracePt t="8107" x="7100888" y="2943225"/>
          <p14:tracePt t="8121" x="7015163" y="2986088"/>
          <p14:tracePt t="8140" x="6937375" y="3014663"/>
          <p14:tracePt t="8157" x="6829425" y="3051175"/>
          <p14:tracePt t="8160" x="6808788" y="3051175"/>
          <p14:tracePt t="8173" x="6757988" y="3065463"/>
          <p14:tracePt t="8189" x="6665913" y="3079750"/>
          <p14:tracePt t="8205" x="6551613" y="3100388"/>
          <p14:tracePt t="8225" x="6472238" y="3108325"/>
          <p14:tracePt t="8241" x="6329363" y="3128963"/>
          <p14:tracePt t="8257" x="6194425" y="3157538"/>
          <p14:tracePt t="8274" x="6072188" y="3194050"/>
          <p14:tracePt t="8291" x="5980113" y="3200400"/>
          <p14:tracePt t="8307" x="5965825" y="3200400"/>
          <p14:tracePt t="10097" x="5965825" y="3208338"/>
          <p14:tracePt t="10128" x="5957888" y="3208338"/>
          <p14:tracePt t="10160" x="5951538" y="3208338"/>
          <p14:tracePt t="10168" x="5937250" y="3208338"/>
          <p14:tracePt t="10175" x="5929313" y="3208338"/>
          <p14:tracePt t="10184" x="5908675" y="3208338"/>
          <p14:tracePt t="10199" x="5894388" y="3208338"/>
          <p14:tracePt t="10216" x="5857875" y="3208338"/>
          <p14:tracePt t="10233" x="5815013" y="3208338"/>
          <p14:tracePt t="10249" x="5765800" y="3208338"/>
          <p14:tracePt t="10270" x="5680075" y="3200400"/>
          <p14:tracePt t="10283" x="5637213" y="3194050"/>
          <p14:tracePt t="10302" x="5565775" y="3165475"/>
          <p14:tracePt t="10319" x="5500688" y="3143250"/>
          <p14:tracePt t="10335" x="5437188" y="3136900"/>
          <p14:tracePt t="10352" x="5380038" y="3100388"/>
          <p14:tracePt t="10366" x="5294313" y="3065463"/>
          <p14:tracePt t="10384" x="5251450" y="3051175"/>
          <p14:tracePt t="10401" x="5143500" y="3000375"/>
          <p14:tracePt t="10417" x="5108575" y="2994025"/>
          <p14:tracePt t="10434" x="5057775" y="2951163"/>
          <p14:tracePt t="10438" x="5051425" y="2922588"/>
          <p14:tracePt t="10451" x="5014913" y="2886075"/>
          <p14:tracePt t="10467" x="4957763" y="2779713"/>
          <p14:tracePt t="10484" x="4929188" y="2679700"/>
          <p14:tracePt t="10503" x="4900613" y="2551113"/>
          <p14:tracePt t="10519" x="4886325" y="2465388"/>
          <p14:tracePt t="10536" x="4886325" y="2408238"/>
          <p14:tracePt t="10553" x="4886325" y="2351088"/>
          <p14:tracePt t="10568" x="4894263" y="2236788"/>
          <p14:tracePt t="10584" x="4929188" y="2100263"/>
          <p14:tracePt t="10601" x="4972050" y="1957388"/>
          <p14:tracePt t="10619" x="5022850" y="1814513"/>
          <p14:tracePt t="10635" x="5051425" y="1779588"/>
          <p14:tracePt t="10651" x="5072063" y="1743075"/>
          <p14:tracePt t="10669" x="5137150" y="1700213"/>
          <p14:tracePt t="10686" x="5214938" y="1679575"/>
          <p14:tracePt t="10702" x="5286375" y="1657350"/>
          <p14:tracePt t="10721" x="5414963" y="1651000"/>
          <p14:tracePt t="10737" x="5480050" y="1643063"/>
          <p14:tracePt t="10754" x="5572125" y="1636713"/>
          <p14:tracePt t="10769" x="5637213" y="1628775"/>
          <p14:tracePt t="10787" x="5680075" y="1622425"/>
          <p14:tracePt t="10802" x="5751513" y="1622425"/>
          <p14:tracePt t="10819" x="5822950" y="1600200"/>
          <p14:tracePt t="10837" x="5929313" y="1550988"/>
          <p14:tracePt t="10853" x="6029325" y="1528763"/>
          <p14:tracePt t="10869" x="6100763" y="1522413"/>
          <p14:tracePt t="10886" x="6180138" y="1514475"/>
          <p14:tracePt t="10904" x="6265863" y="1522413"/>
          <p14:tracePt t="10920" x="6372225" y="1536700"/>
          <p14:tracePt t="10936" x="6380163" y="1543050"/>
          <p14:tracePt t="10954" x="6472238" y="1571625"/>
          <p14:tracePt t="10970" x="6551613" y="1585913"/>
          <p14:tracePt t="10987" x="6629400" y="1600200"/>
          <p14:tracePt t="11005" x="6700838" y="1636713"/>
          <p14:tracePt t="11022" x="6743700" y="1651000"/>
          <p14:tracePt t="11039" x="6772275" y="1671638"/>
          <p14:tracePt t="11055" x="6808788" y="1693863"/>
          <p14:tracePt t="11073" x="6880225" y="1743075"/>
          <p14:tracePt t="11088" x="6908800" y="1785938"/>
          <p14:tracePt t="11105" x="6937375" y="1808163"/>
          <p14:tracePt t="11121" x="6958013" y="1828800"/>
          <p14:tracePt t="11137" x="6986588" y="1843088"/>
          <p14:tracePt t="11154" x="7000875" y="1865313"/>
          <p14:tracePt t="11173" x="7043738" y="1908175"/>
          <p14:tracePt t="11189" x="7100888" y="1985963"/>
          <p14:tracePt t="11206" x="7129463" y="2036763"/>
          <p14:tracePt t="11222" x="7143750" y="2079625"/>
          <p14:tracePt t="11238" x="7151688" y="2085975"/>
          <p14:tracePt t="11256" x="7158038" y="2100263"/>
          <p14:tracePt t="11272" x="7158038" y="2122488"/>
          <p14:tracePt t="11288" x="7158038" y="2151063"/>
          <p14:tracePt t="11305" x="7158038" y="2185988"/>
          <p14:tracePt t="11322" x="7158038" y="2214563"/>
          <p14:tracePt t="11324" x="7165975" y="2236788"/>
          <p14:tracePt t="11338" x="7165975" y="2271713"/>
          <p14:tracePt t="11355" x="7165975" y="2308225"/>
          <p14:tracePt t="11372" x="7165975" y="2328863"/>
          <p14:tracePt t="11389" x="7165975" y="2357438"/>
          <p14:tracePt t="11405" x="7165975" y="2393950"/>
          <p14:tracePt t="11423" x="7165975" y="2443163"/>
          <p14:tracePt t="11439" x="7165975" y="2465388"/>
          <p14:tracePt t="11456" x="7165975" y="2479675"/>
          <p14:tracePt t="11473" x="7165975" y="2500313"/>
          <p14:tracePt t="11490" x="7165975" y="2514600"/>
          <p14:tracePt t="11506" x="7165975" y="2522538"/>
          <p14:tracePt t="11525" x="7165975" y="2536825"/>
          <p14:tracePt t="11539" x="7165975" y="2543175"/>
          <p14:tracePt t="11557" x="7165975" y="2565400"/>
          <p14:tracePt t="11575" x="7165975" y="2571750"/>
          <p14:tracePt t="11590" x="7165975" y="2593975"/>
          <p14:tracePt t="11607" x="7165975" y="2614613"/>
          <p14:tracePt t="11624" x="7165975" y="2636838"/>
          <p14:tracePt t="11640" x="7158038" y="2651125"/>
          <p14:tracePt t="11659" x="7151688" y="2686050"/>
          <p14:tracePt t="11675" x="7151688" y="2714625"/>
          <p14:tracePt t="11690" x="7137400" y="2743200"/>
          <p14:tracePt t="11707" x="7115175" y="2771775"/>
          <p14:tracePt t="11726" x="7100888" y="2800350"/>
          <p14:tracePt t="11742" x="7094538" y="2836863"/>
          <p14:tracePt t="11757" x="7058025" y="2865438"/>
          <p14:tracePt t="11775" x="7029450" y="2894013"/>
          <p14:tracePt t="11791" x="6994525" y="2914650"/>
          <p14:tracePt t="11807" x="6986588" y="2928938"/>
          <p14:tracePt t="11824" x="6972300" y="2936875"/>
          <p14:tracePt t="11841" x="6929438" y="2965450"/>
          <p14:tracePt t="11858" x="6894513" y="2986088"/>
          <p14:tracePt t="11876" x="6858000" y="3008313"/>
          <p14:tracePt t="11893" x="6808788" y="3036888"/>
          <p14:tracePt t="11908" x="6780213" y="3051175"/>
          <p14:tracePt t="11925" x="6737350" y="3071813"/>
          <p14:tracePt t="11941" x="6700838" y="3079750"/>
          <p14:tracePt t="11959" x="6657975" y="3079750"/>
          <p14:tracePt t="11975" x="6629400" y="3079750"/>
          <p14:tracePt t="11992" x="6565900" y="3086100"/>
          <p14:tracePt t="12009" x="6515100" y="3100388"/>
          <p14:tracePt t="12025" x="6480175" y="3114675"/>
          <p14:tracePt t="12043" x="6423025" y="3122613"/>
          <p14:tracePt t="12059" x="6380163" y="3128963"/>
          <p14:tracePt t="12076" x="6323013" y="3128963"/>
          <p14:tracePt t="12093" x="6272213" y="3128963"/>
          <p14:tracePt t="12111" x="6186488" y="3128963"/>
          <p14:tracePt t="12128" x="6143625" y="3128963"/>
          <p14:tracePt t="12144" x="6051550" y="3108325"/>
          <p14:tracePt t="12161" x="5951538" y="3086100"/>
          <p14:tracePt t="12178" x="5880100" y="3051175"/>
          <p14:tracePt t="12193" x="5794375" y="3028950"/>
          <p14:tracePt t="12210" x="5737225" y="3014663"/>
          <p14:tracePt t="12227" x="5643563" y="2979738"/>
          <p14:tracePt t="12245" x="5551488" y="2936875"/>
          <p14:tracePt t="12262" x="5457825" y="2886075"/>
          <p14:tracePt t="12277" x="5400675" y="2836863"/>
          <p14:tracePt t="12293" x="5351463" y="2814638"/>
          <p14:tracePt t="12310" x="5300663" y="2800350"/>
          <p14:tracePt t="12327" x="5229225" y="2786063"/>
          <p14:tracePt t="12345" x="5157788" y="2728913"/>
          <p14:tracePt t="12362" x="5094288" y="2671763"/>
          <p14:tracePt t="12377" x="5065713" y="2643188"/>
          <p14:tracePt t="12394" x="5029200" y="2608263"/>
          <p14:tracePt t="12411" x="5008563" y="2543175"/>
          <p14:tracePt t="12429" x="5008563" y="2451100"/>
          <p14:tracePt t="12434" x="5008563" y="2357438"/>
          <p14:tracePt t="12446" x="5008563" y="2251075"/>
          <p14:tracePt t="12461" x="5022850" y="2122488"/>
          <p14:tracePt t="12478" x="5037138" y="2022475"/>
          <p14:tracePt t="12494" x="5043488" y="2000250"/>
          <p14:tracePt t="12511" x="5057775" y="1979613"/>
          <p14:tracePt t="12528" x="5086350" y="1936750"/>
          <p14:tracePt t="12545" x="5129213" y="1865313"/>
          <p14:tracePt t="12563" x="5180013" y="1757363"/>
          <p14:tracePt t="12580" x="5229225" y="1614488"/>
          <p14:tracePt t="12598" x="5257800" y="1528763"/>
          <p14:tracePt t="12614" x="5300663" y="1457325"/>
          <p14:tracePt t="12631" x="5329238" y="1408113"/>
          <p14:tracePt t="12648" x="5380038" y="1350963"/>
          <p14:tracePt t="12666" x="5457825" y="1293813"/>
          <p14:tracePt t="12668" x="5500688" y="1265238"/>
          <p14:tracePt t="12679" x="5557838" y="1236663"/>
          <p14:tracePt t="12697" x="5665788" y="1200150"/>
          <p14:tracePt t="12714" x="5722938" y="1193800"/>
          <p14:tracePt t="12731" x="5757863" y="1193800"/>
          <p14:tracePt t="12748" x="5800725" y="1193800"/>
          <p14:tracePt t="12764" x="5829300" y="1193800"/>
          <p14:tracePt t="12781" x="5857875" y="1193800"/>
          <p14:tracePt t="12784" x="5880100" y="1193800"/>
          <p14:tracePt t="12798" x="5886450" y="1193800"/>
          <p14:tracePt t="12813" x="5922963" y="1179513"/>
          <p14:tracePt t="12829" x="5972175" y="1171575"/>
          <p14:tracePt t="12832" x="5986463" y="1171575"/>
          <p14:tracePt t="12848" x="6022975" y="1171575"/>
          <p14:tracePt t="12863" x="6051550" y="1179513"/>
          <p14:tracePt t="12882" x="6086475" y="1185863"/>
          <p14:tracePt t="12897" x="6157913" y="1200150"/>
          <p14:tracePt t="12914" x="6229350" y="1208088"/>
          <p14:tracePt t="12930" x="6372225" y="1271588"/>
          <p14:tracePt t="12947" x="6457950" y="1293813"/>
          <p14:tracePt t="12965" x="6529388" y="1328738"/>
          <p14:tracePt t="12982" x="6594475" y="1357313"/>
          <p14:tracePt t="12997" x="6637338" y="1379538"/>
          <p14:tracePt t="13014" x="6700838" y="1408113"/>
          <p14:tracePt t="13033" x="6751638" y="1422400"/>
          <p14:tracePt t="13049" x="6800850" y="1457325"/>
          <p14:tracePt t="13066" x="6837363" y="1479550"/>
          <p14:tracePt t="13083" x="6880225" y="1493838"/>
          <p14:tracePt t="13099" x="6908800" y="1514475"/>
          <p14:tracePt t="13114" x="6937375" y="1557338"/>
          <p14:tracePt t="13133" x="6958013" y="1585913"/>
          <p14:tracePt t="13148" x="7000875" y="1622425"/>
          <p14:tracePt t="13165" x="7058025" y="1665288"/>
          <p14:tracePt t="13182" x="7080250" y="1693863"/>
          <p14:tracePt t="13200" x="7086600" y="1714500"/>
          <p14:tracePt t="13216" x="7100888" y="1736725"/>
          <p14:tracePt t="13232" x="7123113" y="1771650"/>
          <p14:tracePt t="13248" x="7137400" y="1785938"/>
          <p14:tracePt t="13265" x="7151688" y="1814513"/>
          <p14:tracePt t="13284" x="7186613" y="1857375"/>
          <p14:tracePt t="13291" x="7194550" y="1871663"/>
          <p14:tracePt t="13298" x="7200900" y="1879600"/>
          <p14:tracePt t="13315" x="7208838" y="1900238"/>
          <p14:tracePt t="13332" x="7215188" y="1914525"/>
          <p14:tracePt t="13352" x="7223125" y="1936750"/>
          <p14:tracePt t="13367" x="7223125" y="1951038"/>
          <p14:tracePt t="13369" x="7223125" y="1965325"/>
          <p14:tracePt t="13382" x="7229475" y="1993900"/>
          <p14:tracePt t="13399" x="7243763" y="2036763"/>
          <p14:tracePt t="13416" x="7251700" y="2079625"/>
          <p14:tracePt t="13433" x="7258050" y="2100263"/>
          <p14:tracePt t="13450" x="7272338" y="2128838"/>
          <p14:tracePt t="13466" x="7280275" y="2157413"/>
          <p14:tracePt t="13483" x="7280275" y="2171700"/>
          <p14:tracePt t="13501" x="7286625" y="2200275"/>
          <p14:tracePt t="13522" x="7286625" y="2228850"/>
          <p14:tracePt t="13536" x="7294563" y="2286000"/>
          <p14:tracePt t="13552" x="7294563" y="2322513"/>
          <p14:tracePt t="13569" x="7280275" y="2343150"/>
          <p14:tracePt t="13584" x="7280275" y="2371725"/>
          <p14:tracePt t="13600" x="7272338" y="2393950"/>
          <p14:tracePt t="13617" x="7265988" y="2422525"/>
          <p14:tracePt t="13635" x="7243763" y="2451100"/>
          <p14:tracePt t="13651" x="7237413" y="2479675"/>
          <p14:tracePt t="13667" x="7223125" y="2508250"/>
          <p14:tracePt t="13685" x="7215188" y="2528888"/>
          <p14:tracePt t="13703" x="7200900" y="2543175"/>
          <p14:tracePt t="13719" x="7186613" y="2565400"/>
          <p14:tracePt t="13725" x="7180263" y="2571750"/>
          <p14:tracePt t="13744" x="7172325" y="2579688"/>
          <p14:tracePt t="13753" x="7172325" y="2586038"/>
          <p14:tracePt t="13768" x="7158038" y="2600325"/>
          <p14:tracePt t="13786" x="7143750" y="2614613"/>
          <p14:tracePt t="13803" x="7115175" y="2636838"/>
          <p14:tracePt t="13821" x="7086600" y="2665413"/>
          <p14:tracePt t="13839" x="7072313" y="2671763"/>
          <p14:tracePt t="13853" x="7072313" y="2679700"/>
          <p14:tracePt t="13869" x="7065963" y="2679700"/>
          <p14:tracePt t="13885" x="7043738" y="2686050"/>
          <p14:tracePt t="13902" x="7037388" y="2686050"/>
          <p14:tracePt t="13919" x="7023100" y="2693988"/>
          <p14:tracePt t="13935" x="7000875" y="2708275"/>
          <p14:tracePt t="13939" x="6994525" y="2714625"/>
          <p14:tracePt t="13955" x="6986588" y="2728913"/>
          <p14:tracePt t="13971" x="6980238" y="2736850"/>
          <p14:tracePt t="13989" x="6965950" y="2736850"/>
          <p14:tracePt t="14004" x="6965950" y="2743200"/>
          <p14:tracePt t="14019" x="6958013" y="2743200"/>
          <p14:tracePt t="14036" x="6951663" y="2751138"/>
          <p14:tracePt t="14053" x="6923088" y="2771775"/>
          <p14:tracePt t="14071" x="6900863" y="2779713"/>
          <p14:tracePt t="14087" x="6872288" y="2794000"/>
          <p14:tracePt t="14103" x="6858000" y="2800350"/>
          <p14:tracePt t="14119" x="6843713" y="2800350"/>
          <p14:tracePt t="14138" x="6837363" y="2808288"/>
          <p14:tracePt t="14178" x="6829425" y="2808288"/>
          <p14:tracePt t="14186" x="6815138" y="2808288"/>
          <p14:tracePt t="14203" x="6800850" y="2814638"/>
          <p14:tracePt t="14222" x="6780213" y="2822575"/>
          <p14:tracePt t="14237" x="6765925" y="2836863"/>
          <p14:tracePt t="14254" x="6751638" y="2843213"/>
          <p14:tracePt t="14271" x="6737350" y="2843213"/>
          <p14:tracePt t="14287" x="6723063" y="2857500"/>
          <p14:tracePt t="14321" x="6700838" y="2879725"/>
          <p14:tracePt t="14339" x="6665913" y="2928938"/>
          <p14:tracePt t="14355" x="6637338" y="2965450"/>
          <p14:tracePt t="14372" x="6615113" y="2994025"/>
          <p14:tracePt t="14388" x="6600825" y="3014663"/>
          <p14:tracePt t="14404" x="6586538" y="3028950"/>
          <p14:tracePt t="14439" x="6580188" y="3043238"/>
          <p14:tracePt t="14455" x="6580188" y="3051175"/>
          <p14:tracePt t="14473" x="6580188" y="3071813"/>
          <p14:tracePt t="14492" x="6580188" y="3079750"/>
          <p14:tracePt t="14507" x="6580188" y="3086100"/>
          <p14:tracePt t="14522" x="6580188" y="3094038"/>
          <p14:tracePt t="14596" x="6580188" y="3100388"/>
          <p14:tracePt t="14603" x="6580188" y="3108325"/>
          <p14:tracePt t="14614" x="6580188" y="3114675"/>
          <p14:tracePt t="14624" x="6580188" y="3128963"/>
          <p14:tracePt t="14641" x="6572250" y="3151188"/>
          <p14:tracePt t="14657" x="6565900" y="3171825"/>
          <p14:tracePt t="14673" x="6565900" y="3179763"/>
          <p14:tracePt t="14732" x="6565900" y="3186113"/>
          <p14:tracePt t="14754" x="6565900" y="3194050"/>
          <p14:tracePt t="14770" x="6565900" y="3208338"/>
          <p14:tracePt t="14793" x="6557963" y="3222625"/>
          <p14:tracePt t="14808" x="6557963" y="3228975"/>
          <p14:tracePt t="14824" x="6551613" y="3228975"/>
          <p14:tracePt t="14907" x="6543675" y="3236913"/>
          <p14:tracePt t="14940" x="6537325" y="3236913"/>
          <p14:tracePt t="14972" x="6529388" y="3236913"/>
          <p14:tracePt t="14980" x="6523038" y="3236913"/>
          <p14:tracePt t="15005" x="6515100" y="3236913"/>
          <p14:tracePt t="15017" x="6500813" y="3236913"/>
          <p14:tracePt t="15028" x="6494463" y="3243263"/>
          <p14:tracePt t="15041" x="6465888" y="3243263"/>
          <p14:tracePt t="15058" x="6443663" y="3243263"/>
          <p14:tracePt t="15074" x="6423025" y="3243263"/>
          <p14:tracePt t="15091" x="6400800" y="3243263"/>
          <p14:tracePt t="15111" x="6386513" y="3243263"/>
          <p14:tracePt t="15125" x="6372225" y="3243263"/>
          <p14:tracePt t="15143" x="6343650" y="3243263"/>
          <p14:tracePt t="15149" x="6337300" y="3243263"/>
          <p14:tracePt t="15160" x="6315075" y="3243263"/>
          <p14:tracePt t="15177" x="6280150" y="3236913"/>
          <p14:tracePt t="15192" x="6243638" y="3228975"/>
          <p14:tracePt t="15209" x="6186488" y="3228975"/>
          <p14:tracePt t="15225" x="6100763" y="3228975"/>
          <p14:tracePt t="15245" x="5937250" y="3222625"/>
          <p14:tracePt t="15259" x="5865813" y="3208338"/>
          <p14:tracePt t="15276" x="5794375" y="3200400"/>
          <p14:tracePt t="15293" x="5722938" y="3179763"/>
          <p14:tracePt t="15309" x="5651500" y="3171825"/>
          <p14:tracePt t="15326" x="5586413" y="3157538"/>
          <p14:tracePt t="15345" x="5457825" y="3157538"/>
          <p14:tracePt t="15362" x="5372100" y="3151188"/>
          <p14:tracePt t="15376" x="5308600" y="3136900"/>
          <p14:tracePt t="15393" x="5251450" y="3128963"/>
          <p14:tracePt t="15410" x="5186363" y="3108325"/>
          <p14:tracePt t="15427" x="5151438" y="3086100"/>
          <p14:tracePt t="15431" x="5129213" y="3079750"/>
          <p14:tracePt t="15443" x="5114925" y="3071813"/>
          <p14:tracePt t="15460" x="5080000" y="3057525"/>
          <p14:tracePt t="15477" x="5057775" y="3036888"/>
          <p14:tracePt t="15495" x="5037138" y="3036888"/>
          <p14:tracePt t="15512" x="5029200" y="3022600"/>
          <p14:tracePt t="15528" x="5022850" y="3014663"/>
          <p14:tracePt t="15544" x="5022850" y="3008313"/>
          <p14:tracePt t="15562" x="5014913" y="3000375"/>
          <p14:tracePt t="15580" x="4994275" y="2979738"/>
          <p14:tracePt t="15596" x="4986338" y="2965450"/>
          <p14:tracePt t="15611" x="4979988" y="2957513"/>
          <p14:tracePt t="15627" x="4972050" y="2943225"/>
          <p14:tracePt t="15645" x="4965700" y="2936875"/>
          <p14:tracePt t="15661" x="4957763" y="2928938"/>
          <p14:tracePt t="15678" x="4943475" y="2908300"/>
          <p14:tracePt t="15696" x="4943475" y="2886075"/>
          <p14:tracePt t="15712" x="4943475" y="2865438"/>
          <p14:tracePt t="15715" x="4943475" y="2857500"/>
          <p14:tracePt t="15729" x="4929188" y="2800350"/>
          <p14:tracePt t="15746" x="4922838" y="2757488"/>
          <p14:tracePt t="15763" x="4908550" y="2722563"/>
          <p14:tracePt t="15778" x="4894263" y="2657475"/>
          <p14:tracePt t="15796" x="4879975" y="2628900"/>
          <p14:tracePt t="15812" x="4879975" y="2586038"/>
          <p14:tracePt t="15846" x="4879975" y="2579688"/>
          <p14:tracePt t="15863" x="4879975" y="2565400"/>
          <p14:tracePt t="15881" x="4879975" y="2551113"/>
          <p14:tracePt t="15899" x="4879975" y="2514600"/>
          <p14:tracePt t="15913" x="4879975" y="2486025"/>
          <p14:tracePt t="15929" x="4879975" y="2428875"/>
          <p14:tracePt t="15931" x="4879975" y="2422525"/>
          <p14:tracePt t="15946" x="4879975" y="2414588"/>
          <p14:tracePt t="15963" x="4879975" y="2379663"/>
          <p14:tracePt t="15979" x="4879975" y="2371725"/>
          <p14:tracePt t="15996" x="4879975" y="2365375"/>
          <p14:tracePt t="16017" x="4879975" y="2343150"/>
          <p14:tracePt t="16032" x="4879975" y="2328863"/>
          <p14:tracePt t="16047" x="4879975" y="2308225"/>
          <p14:tracePt t="16049" x="4879975" y="2279650"/>
          <p14:tracePt t="16063" x="4879975" y="2243138"/>
          <p14:tracePt t="16080" x="4908550" y="2157413"/>
          <p14:tracePt t="16097" x="4914900" y="2122488"/>
          <p14:tracePt t="16116" x="4922838" y="2108200"/>
          <p14:tracePt t="16131" x="4929188" y="2085975"/>
          <p14:tracePt t="16149" x="4929188" y="2071688"/>
          <p14:tracePt t="16165" x="4929188" y="2057400"/>
          <p14:tracePt t="16181" x="4929188" y="2051050"/>
          <p14:tracePt t="16198" x="4937125" y="2043113"/>
          <p14:tracePt t="16239" x="4937125" y="2036763"/>
          <p14:tracePt t="16263" x="4937125" y="2028825"/>
          <p14:tracePt t="16278" x="4943475" y="2022475"/>
          <p14:tracePt t="16303" x="4943475" y="2014538"/>
          <p14:tracePt t="16310" x="4951413" y="2014538"/>
          <p14:tracePt t="16320" x="4951413" y="2008188"/>
          <p14:tracePt t="16332" x="4957763" y="1985963"/>
          <p14:tracePt t="16348" x="4965700" y="1971675"/>
          <p14:tracePt t="16365" x="4965700" y="1951038"/>
          <p14:tracePt t="16381" x="4972050" y="1943100"/>
          <p14:tracePt t="16399" x="4972050" y="1928813"/>
          <p14:tracePt t="16415" x="4986338" y="1914525"/>
          <p14:tracePt t="16431" x="5000625" y="1879600"/>
          <p14:tracePt t="16449" x="5014913" y="1857375"/>
          <p14:tracePt t="16466" x="5022850" y="1822450"/>
          <p14:tracePt t="16485" x="5037138" y="1793875"/>
          <p14:tracePt t="16544" x="5037138" y="1785938"/>
          <p14:tracePt t="16558" x="5037138" y="1779588"/>
          <p14:tracePt t="16570" x="5043488" y="1779588"/>
          <p14:tracePt t="16575" x="5043488" y="1771650"/>
          <p14:tracePt t="16590" x="5043488" y="1765300"/>
          <p14:tracePt t="16600" x="5043488" y="1757363"/>
          <p14:tracePt t="16616" x="5043488" y="1751013"/>
          <p14:tracePt t="16633" x="5051425" y="1736725"/>
          <p14:tracePt t="16651" x="5057775" y="1722438"/>
          <p14:tracePt t="16668" x="5065713" y="1722438"/>
          <p14:tracePt t="16683" x="5065713" y="1714500"/>
          <p14:tracePt t="16716" x="5065713" y="1708150"/>
          <p14:tracePt t="16728" x="5065713" y="1700213"/>
          <p14:tracePt t="16823" x="5072063" y="1693863"/>
          <p14:tracePt t="16847" x="5072063" y="1685925"/>
          <p14:tracePt t="16854" x="5080000" y="1679575"/>
          <p14:tracePt t="16870" x="5080000" y="1671638"/>
          <p14:tracePt t="16879" x="5080000" y="1665288"/>
          <p14:tracePt t="16884" x="5094288" y="1657350"/>
          <p14:tracePt t="16903" x="5094288" y="1651000"/>
          <p14:tracePt t="16919" x="5094288" y="1643063"/>
          <p14:tracePt t="16935" x="5100638" y="1643063"/>
          <p14:tracePt t="16964" x="5100638" y="1636713"/>
          <p14:tracePt t="16977" x="5100638" y="1628775"/>
          <p14:tracePt t="16986" x="5108575" y="1628775"/>
          <p14:tracePt t="17007" x="5108575" y="1622425"/>
          <p14:tracePt t="17023" x="5108575" y="1614488"/>
          <p14:tracePt t="17063" x="5114925" y="1614488"/>
          <p14:tracePt t="17129" x="5114925" y="1608138"/>
          <p14:tracePt t="17184" x="5114925" y="1600200"/>
          <p14:tracePt t="17191" x="5122863" y="1600200"/>
          <p14:tracePt t="17209" x="5129213" y="1600200"/>
          <p14:tracePt t="17221" x="5129213" y="1593850"/>
          <p14:tracePt t="17331" x="5129213" y="1585913"/>
          <p14:tracePt t="17354" x="5137150" y="1585913"/>
          <p14:tracePt t="17431" x="5143500" y="1585913"/>
          <p14:tracePt t="17465" x="5143500" y="1579563"/>
          <p14:tracePt t="17521" x="5143500" y="1571625"/>
          <p14:tracePt t="17544" x="5143500" y="1565275"/>
          <p14:tracePt t="17961" x="5151438" y="1565275"/>
          <p14:tracePt t="18221" x="5157788" y="1565275"/>
          <p14:tracePt t="18317" x="5157788" y="1557338"/>
          <p14:tracePt t="18332" x="5165725" y="1557338"/>
          <p14:tracePt t="18353" x="5165725" y="1550988"/>
          <p14:tracePt t="18378" x="5172075" y="1543050"/>
          <p14:tracePt t="18385" x="5186363" y="1536700"/>
          <p14:tracePt t="18394" x="5194300" y="1536700"/>
          <p14:tracePt t="18412" x="5208588" y="1514475"/>
          <p14:tracePt t="18427" x="5222875" y="1493838"/>
          <p14:tracePt t="18433" x="5229225" y="1493838"/>
          <p14:tracePt t="18443" x="5237163" y="1485900"/>
          <p14:tracePt t="18459" x="5243513" y="1479550"/>
          <p14:tracePt t="18478" x="5257800" y="1465263"/>
          <p14:tracePt t="18494" x="5272088" y="1443038"/>
          <p14:tracePt t="18510" x="5286375" y="1443038"/>
          <p14:tracePt t="18526" x="5300663" y="1422400"/>
          <p14:tracePt t="18543" x="5329238" y="1385888"/>
          <p14:tracePt t="18559" x="5357813" y="1365250"/>
          <p14:tracePt t="18576" x="5380038" y="1350963"/>
          <p14:tracePt t="18593" x="5386388" y="1343025"/>
          <p14:tracePt t="18611" x="5408613" y="1328738"/>
          <p14:tracePt t="18626" x="5443538" y="1322388"/>
          <p14:tracePt t="18644" x="5480050" y="1314450"/>
          <p14:tracePt t="18660" x="5522913" y="1300163"/>
          <p14:tracePt t="18677" x="5608638" y="1300163"/>
          <p14:tracePt t="18694" x="5694363" y="1279525"/>
          <p14:tracePt t="18711" x="5772150" y="1279525"/>
          <p14:tracePt t="18731" x="5851525" y="1279525"/>
          <p14:tracePt t="18745" x="5894388" y="1279525"/>
          <p14:tracePt t="18762" x="5929313" y="1279525"/>
          <p14:tracePt t="18779" x="5965825" y="1279525"/>
          <p14:tracePt t="18796" x="5986463" y="1279525"/>
          <p14:tracePt t="18811" x="6008688" y="1279525"/>
          <p14:tracePt t="18813" x="6029325" y="1279525"/>
          <p14:tracePt t="18828" x="6065838" y="1279525"/>
          <p14:tracePt t="18845" x="6122988" y="1285875"/>
          <p14:tracePt t="18861" x="6157913" y="1300163"/>
          <p14:tracePt t="18882" x="6180138" y="1300163"/>
          <p14:tracePt t="18897" x="6208713" y="1314450"/>
          <p14:tracePt t="18912" x="6237288" y="1322388"/>
          <p14:tracePt t="18929" x="6251575" y="1322388"/>
          <p14:tracePt t="18945" x="6286500" y="1328738"/>
          <p14:tracePt t="18962" x="6343650" y="1336675"/>
          <p14:tracePt t="18978" x="6386513" y="1343025"/>
          <p14:tracePt t="18995" x="6429375" y="1350963"/>
          <p14:tracePt t="19014" x="6457950" y="1365250"/>
          <p14:tracePt t="19031" x="6486525" y="1379538"/>
          <p14:tracePt t="19046" x="6515100" y="1379538"/>
          <p14:tracePt t="19049" x="6529388" y="1385888"/>
          <p14:tracePt t="19064" x="6543675" y="1385888"/>
          <p14:tracePt t="19081" x="6551613" y="1393825"/>
          <p14:tracePt t="19096" x="6565900" y="1393825"/>
          <p14:tracePt t="19131" x="6580188" y="1393825"/>
          <p14:tracePt t="19148" x="6586538" y="1393825"/>
          <p14:tracePt t="19165" x="6615113" y="1408113"/>
          <p14:tracePt t="19181" x="6623050" y="1408113"/>
          <p14:tracePt t="19199" x="6665913" y="1422400"/>
          <p14:tracePt t="19215" x="6694488" y="1436688"/>
          <p14:tracePt t="19232" x="6715125" y="1443038"/>
          <p14:tracePt t="19248" x="6743700" y="1457325"/>
          <p14:tracePt t="19263" x="6772275" y="1471613"/>
          <p14:tracePt t="19282" x="6815138" y="1479550"/>
          <p14:tracePt t="19297" x="6829425" y="1493838"/>
          <p14:tracePt t="19313" x="6851650" y="1500188"/>
          <p14:tracePt t="19330" x="6865938" y="1514475"/>
          <p14:tracePt t="19347" x="6880225" y="1528763"/>
          <p14:tracePt t="19364" x="6886575" y="1536700"/>
          <p14:tracePt t="19381" x="6908800" y="1550988"/>
          <p14:tracePt t="19397" x="6965950" y="1585913"/>
          <p14:tracePt t="19399" x="6980238" y="1622425"/>
          <p14:tracePt t="19416" x="7037388" y="1679575"/>
          <p14:tracePt t="19432" x="7080250" y="1708150"/>
          <p14:tracePt t="19439" x="7080250" y="1728788"/>
          <p14:tracePt t="19447" x="7094538" y="1743075"/>
          <p14:tracePt t="19464" x="7129463" y="1779588"/>
          <p14:tracePt t="19481" x="7151688" y="1808163"/>
          <p14:tracePt t="19498" x="7172325" y="1836738"/>
          <p14:tracePt t="19515" x="7200900" y="1865313"/>
          <p14:tracePt t="19531" x="7229475" y="1885950"/>
          <p14:tracePt t="19534" x="7237413" y="1900238"/>
          <p14:tracePt t="19551" x="7251700" y="1914525"/>
          <p14:tracePt t="19566" x="7280275" y="1957388"/>
          <p14:tracePt t="19583" x="7294563" y="2008188"/>
          <p14:tracePt t="19600" x="7323138" y="2065338"/>
          <p14:tracePt t="19617" x="7372350" y="2114550"/>
          <p14:tracePt t="19633" x="7394575" y="2128838"/>
          <p14:tracePt t="19650" x="7400925" y="2128838"/>
          <p14:tracePt t="19665" x="7408863" y="2143125"/>
          <p14:tracePt t="19682" x="7408863" y="2151063"/>
          <p14:tracePt t="19700" x="7423150" y="2179638"/>
          <p14:tracePt t="19715" x="7423150" y="2193925"/>
          <p14:tracePt t="19732" x="7437438" y="2236788"/>
          <p14:tracePt t="19749" x="7443788" y="2257425"/>
          <p14:tracePt t="19766" x="7458075" y="2300288"/>
          <p14:tracePt t="19784" x="7466013" y="2322513"/>
          <p14:tracePt t="19800" x="7466013" y="2328863"/>
          <p14:tracePt t="19816" x="7466013" y="2343150"/>
          <p14:tracePt t="19833" x="7480300" y="2379663"/>
          <p14:tracePt t="19850" x="7480300" y="2408238"/>
          <p14:tracePt t="19867" x="7480300" y="2465388"/>
          <p14:tracePt t="19883" x="7480300" y="2493963"/>
          <p14:tracePt t="19900" x="7486650" y="2514600"/>
          <p14:tracePt t="19917" x="7486650" y="2528888"/>
          <p14:tracePt t="19934" x="7486650" y="2543175"/>
          <p14:tracePt t="19938" x="7494588" y="2565400"/>
          <p14:tracePt t="19950" x="7494588" y="2571750"/>
          <p14:tracePt t="19967" x="7494588" y="2608263"/>
          <p14:tracePt t="19985" x="7494588" y="2671763"/>
          <p14:tracePt t="20001" x="7494588" y="2714625"/>
          <p14:tracePt t="20018" x="7494588" y="2751138"/>
          <p14:tracePt t="20034" x="7500938" y="2771775"/>
          <p14:tracePt t="20051" x="7500938" y="2779713"/>
          <p14:tracePt t="20068" x="7500938" y="2786063"/>
          <p14:tracePt t="20085" x="7500938" y="2794000"/>
          <p14:tracePt t="20101" x="7500938" y="2800350"/>
          <p14:tracePt t="20118" x="7486650" y="2843213"/>
          <p14:tracePt t="20134" x="7480300" y="2894013"/>
          <p14:tracePt t="20152" x="7451725" y="2943225"/>
          <p14:tracePt t="20170" x="7429500" y="2994025"/>
          <p14:tracePt t="20184" x="7408863" y="3014663"/>
          <p14:tracePt t="20201" x="7394575" y="3028950"/>
          <p14:tracePt t="20220" x="7372350" y="3036888"/>
          <p14:tracePt t="20237" x="7358063" y="3051175"/>
          <p14:tracePt t="20254" x="7343775" y="3065463"/>
          <p14:tracePt t="20271" x="7329488" y="3094038"/>
          <p14:tracePt t="20287" x="7300913" y="3122613"/>
          <p14:tracePt t="20301" x="7265988" y="3165475"/>
          <p14:tracePt t="20318" x="7223125" y="3208338"/>
          <p14:tracePt t="20335" x="7194550" y="3208338"/>
          <p14:tracePt t="20353" x="7151688" y="3222625"/>
          <p14:tracePt t="20369" x="7137400" y="3222625"/>
          <p14:tracePt t="20385" x="7115175" y="3236913"/>
          <p14:tracePt t="20402" x="7094538" y="3236913"/>
          <p14:tracePt t="20419" x="7058025" y="3251200"/>
          <p14:tracePt t="20439" x="6986588" y="3294063"/>
          <p14:tracePt t="20455" x="6943725" y="3308350"/>
          <p14:tracePt t="20472" x="6880225" y="3314700"/>
          <p14:tracePt t="20489" x="6837363" y="3314700"/>
          <p14:tracePt t="20506" x="6800850" y="3314700"/>
          <p14:tracePt t="20522" x="6765925" y="3322638"/>
          <p14:tracePt t="20539" x="6694488" y="3343275"/>
          <p14:tracePt t="20555" x="6643688" y="3351213"/>
          <p14:tracePt t="20571" x="6600825" y="3371850"/>
          <p14:tracePt t="20587" x="6572250" y="3379788"/>
          <p14:tracePt t="20604" x="6543675" y="3379788"/>
          <p14:tracePt t="20621" x="6529388" y="3379788"/>
          <p14:tracePt t="20638" x="6523038" y="3379788"/>
          <p14:tracePt t="20654" x="6508750" y="3379788"/>
          <p14:tracePt t="20671" x="6494463" y="3394075"/>
          <p14:tracePt t="20689" x="6457950" y="3408363"/>
          <p14:tracePt t="20706" x="6437313" y="3408363"/>
          <p14:tracePt t="20723" x="6415088" y="3408363"/>
          <p14:tracePt t="20737" x="6386513" y="3408363"/>
          <p14:tracePt t="20754" x="6372225" y="3408363"/>
          <p14:tracePt t="20771" x="6351588" y="3414713"/>
          <p14:tracePt t="20788" x="6323013" y="3422650"/>
          <p14:tracePt t="20805" x="6300788" y="3422650"/>
          <p14:tracePt t="20822" x="6265863" y="3422650"/>
          <p14:tracePt t="20839" x="6237288" y="3422650"/>
          <p14:tracePt t="20856" x="6194425" y="3422650"/>
          <p14:tracePt t="20872" x="6151563" y="3422650"/>
          <p14:tracePt t="20891" x="6108700" y="3414713"/>
          <p14:tracePt t="20907" x="6080125" y="3408363"/>
          <p14:tracePt t="20924" x="6065838" y="3408363"/>
          <p14:tracePt t="20931" x="6051550" y="3408363"/>
          <p14:tracePt t="20942" x="6029325" y="3400425"/>
          <p14:tracePt t="20959" x="5980113" y="3394075"/>
          <p14:tracePt t="20975" x="5900738" y="3394075"/>
          <p14:tracePt t="20977" x="5822950" y="3386138"/>
          <p14:tracePt t="20989" x="5786438" y="3386138"/>
          <p14:tracePt t="21006" x="5700713" y="3357563"/>
          <p14:tracePt t="21023" x="5629275" y="3336925"/>
          <p14:tracePt t="21040" x="5522913" y="3314700"/>
          <p14:tracePt t="21056" x="5437188" y="3294063"/>
          <p14:tracePt t="21073" x="5337175" y="3271838"/>
          <p14:tracePt t="21090" x="5229225" y="3251200"/>
          <p14:tracePt t="21106" x="5143500" y="3228975"/>
          <p14:tracePt t="21124" x="5057775" y="3208338"/>
          <p14:tracePt t="21141" x="4972050" y="3179763"/>
          <p14:tracePt t="21157" x="4914900" y="3151188"/>
          <p14:tracePt t="21174" x="4837113" y="3114675"/>
          <p14:tracePt t="21190" x="4800600" y="3094038"/>
          <p14:tracePt t="21206" x="4765675" y="3071813"/>
          <p14:tracePt t="21224" x="4729163" y="3036888"/>
          <p14:tracePt t="21240" x="4694238" y="3014663"/>
          <p14:tracePt t="21257" x="4657725" y="2986088"/>
          <p14:tracePt t="21260" x="4643438" y="2979738"/>
          <p14:tracePt t="21275" x="4614863" y="2957513"/>
          <p14:tracePt t="21291" x="4600575" y="2914650"/>
          <p14:tracePt t="21307" x="4579938" y="2828925"/>
          <p14:tracePt t="21325" x="4579938" y="2708275"/>
          <p14:tracePt t="21341" x="4579938" y="2593975"/>
          <p14:tracePt t="21357" x="4572000" y="2514600"/>
          <p14:tracePt t="21374" x="4572000" y="2393950"/>
          <p14:tracePt t="21391" x="4579938" y="2314575"/>
          <p14:tracePt t="21408" x="4586288" y="2243138"/>
          <p14:tracePt t="21425" x="4594225" y="2128838"/>
          <p14:tracePt t="21443" x="4600575" y="2036763"/>
          <p14:tracePt t="21461" x="4629150" y="1914525"/>
          <p14:tracePt t="21478" x="4637088" y="1871663"/>
          <p14:tracePt t="21493" x="4651375" y="1843088"/>
          <p14:tracePt t="21510" x="4665663" y="1814513"/>
          <p14:tracePt t="21527" x="4686300" y="1771650"/>
          <p14:tracePt t="21544" x="4708525" y="1722438"/>
          <p14:tracePt t="21561" x="4729163" y="1679575"/>
          <p14:tracePt t="21577" x="4743450" y="1628775"/>
          <p14:tracePt t="21581" x="4751388" y="1628775"/>
          <p14:tracePt t="21594" x="4757738" y="1608138"/>
          <p14:tracePt t="21609" x="4786313" y="1579563"/>
          <p14:tracePt t="21625" x="4800600" y="1557338"/>
          <p14:tracePt t="21642" x="4814888" y="1543050"/>
          <p14:tracePt t="21659" x="4843463" y="1528763"/>
          <p14:tracePt t="21676" x="4865688" y="1500188"/>
          <p14:tracePt t="21694" x="4886325" y="1465263"/>
          <p14:tracePt t="21713" x="4908550" y="1414463"/>
          <p14:tracePt t="21728" x="4937125" y="1400175"/>
          <p14:tracePt t="21746" x="4957763" y="1379538"/>
          <p14:tracePt t="21762" x="4986338" y="1365250"/>
          <p14:tracePt t="21778" x="5014913" y="1357313"/>
          <p14:tracePt t="21798" x="5086350" y="1357313"/>
          <p14:tracePt t="21812" x="5094288" y="1357313"/>
          <p14:tracePt t="21829" x="5137150" y="1350963"/>
          <p14:tracePt t="21845" x="5165725" y="1343025"/>
          <p14:tracePt t="21861" x="5180013" y="1343025"/>
          <p14:tracePt t="21877" x="5200650" y="1328738"/>
          <p14:tracePt t="21895" x="5214938" y="1328738"/>
          <p14:tracePt t="21911" x="5229225" y="1328738"/>
          <p14:tracePt t="21928" x="5257800" y="1322388"/>
          <p14:tracePt t="21931" x="5272088" y="1322388"/>
          <p14:tracePt t="21948" x="5286375" y="1314450"/>
          <p14:tracePt t="21962" x="5337175" y="1300163"/>
          <p14:tracePt t="21979" x="5372100" y="1300163"/>
          <p14:tracePt t="21996" x="5394325" y="1293813"/>
          <p14:tracePt t="22011" x="5400675" y="1293813"/>
          <p14:tracePt t="22027" x="5414963" y="1293813"/>
          <p14:tracePt t="22044" x="5422900" y="1285875"/>
          <p14:tracePt t="22062" x="5451475" y="1279525"/>
          <p14:tracePt t="22081" x="5494338" y="1257300"/>
          <p14:tracePt t="22097" x="5529263" y="1243013"/>
          <p14:tracePt t="22113" x="5565775" y="1228725"/>
          <p14:tracePt t="22128" x="5608638" y="1222375"/>
          <p14:tracePt t="22147" x="5637213" y="1222375"/>
          <p14:tracePt t="22163" x="5665788" y="1214438"/>
          <p14:tracePt t="22165" x="5680075" y="1214438"/>
          <p14:tracePt t="22179" x="5694363" y="1214438"/>
          <p14:tracePt t="22196" x="5751513" y="1214438"/>
          <p14:tracePt t="22212" x="5794375" y="1214438"/>
          <p14:tracePt t="22230" x="5837238" y="1214438"/>
          <p14:tracePt t="22246" x="5865813" y="1214438"/>
          <p14:tracePt t="22262" x="5929313" y="1214438"/>
          <p14:tracePt t="22279" x="5986463" y="1214438"/>
          <p14:tracePt t="22296" x="6065838" y="1214438"/>
          <p14:tracePt t="22312" x="6137275" y="1222375"/>
          <p14:tracePt t="22329" x="6172200" y="1222375"/>
          <p14:tracePt t="22346" x="6186488" y="1228725"/>
          <p14:tracePt t="22362" x="6208713" y="1228725"/>
          <p14:tracePt t="22380" x="6223000" y="1228725"/>
          <p14:tracePt t="22417" x="6229350" y="1228725"/>
          <p14:tracePt t="22440" x="6237288" y="1228725"/>
          <p14:tracePt t="22449" x="6251575" y="1228725"/>
          <p14:tracePt t="22465" x="6265863" y="1236663"/>
          <p14:tracePt t="22482" x="6286500" y="1250950"/>
          <p14:tracePt t="22498" x="6308725" y="1257300"/>
          <p14:tracePt t="22513" x="6323013" y="1271588"/>
          <p14:tracePt t="22530" x="6351588" y="1285875"/>
          <p14:tracePt t="22547" x="6372225" y="1314450"/>
          <p14:tracePt t="22564" x="6386513" y="1328738"/>
          <p14:tracePt t="22580" x="6400800" y="1336675"/>
          <p14:tracePt t="22598" x="6400800" y="1350963"/>
          <p14:tracePt t="22615" x="6415088" y="1379538"/>
          <p14:tracePt t="22632" x="6423025" y="1428750"/>
          <p14:tracePt t="22648" x="6423025" y="1471613"/>
          <p14:tracePt t="22649" x="6429375" y="1500188"/>
          <p14:tracePt t="22664" x="6429375" y="1550988"/>
          <p14:tracePt t="22681" x="6429375" y="1585913"/>
          <p14:tracePt t="22701" x="6429375" y="1600200"/>
          <p14:tracePt t="22717" x="6429375" y="1608138"/>
          <p14:tracePt t="22849" x="6423025" y="1608138"/>
          <p14:tracePt t="22879" x="6423025" y="1614488"/>
          <p14:tracePt t="22941" x="6415088" y="1614488"/>
          <p14:tracePt t="22946" x="6415088" y="1622425"/>
          <p14:tracePt t="22955" x="6408738" y="1622425"/>
          <p14:tracePt t="22967" x="6408738" y="1628775"/>
          <p14:tracePt t="22986" x="6365875" y="1636713"/>
          <p14:tracePt t="23002" x="6351588" y="1657350"/>
          <p14:tracePt t="23018" x="6300788" y="1700213"/>
          <p14:tracePt t="23037" x="6286500" y="1708150"/>
          <p14:tracePt t="23052" x="6237288" y="1765300"/>
          <p14:tracePt t="23054" x="6223000" y="1779588"/>
          <p14:tracePt t="23067" x="6215063" y="1785938"/>
          <p14:tracePt t="23083" x="6208713" y="1793875"/>
          <p14:tracePt t="23101" x="6172200" y="1814513"/>
          <p14:tracePt t="23117" x="6157913" y="1828800"/>
          <p14:tracePt t="23133" x="6137275" y="1851025"/>
          <p14:tracePt t="23150" x="6122988" y="1879600"/>
          <p14:tracePt t="23167" x="6100763" y="1900238"/>
          <p14:tracePt t="23184" x="6072188" y="1943100"/>
          <p14:tracePt t="23201" x="6051550" y="1979613"/>
          <p14:tracePt t="23219" x="6037263" y="1993900"/>
          <p14:tracePt t="23251" x="6022975" y="2000250"/>
          <p14:tracePt t="23267" x="6015038" y="2008188"/>
          <p14:tracePt t="23284" x="6008688" y="2008188"/>
          <p14:tracePt t="23301" x="6008688" y="2014538"/>
          <p14:tracePt t="23318" x="5994400" y="2022475"/>
          <p14:tracePt t="23352" x="5986463" y="2022475"/>
          <p14:tracePt t="23416" x="5986463" y="2028825"/>
          <p14:tracePt t="23445" x="5986463" y="2043113"/>
          <p14:tracePt t="23456" x="5965825" y="2071688"/>
          <p14:tracePt t="23462" x="5957888" y="2114550"/>
          <p14:tracePt t="23473" x="5957888" y="2143125"/>
          <p14:tracePt t="23485" x="5943600" y="2185988"/>
          <p14:tracePt t="23503" x="5929313" y="2200275"/>
          <p14:tracePt t="23519" x="5915025" y="2236788"/>
          <p14:tracePt t="23536" x="5900738" y="2257425"/>
          <p14:tracePt t="23552" x="5865813" y="2286000"/>
          <p14:tracePt t="23569" x="5822950" y="2336800"/>
          <p14:tracePt t="23586" x="5772150" y="2393950"/>
          <p14:tracePt t="23602" x="5751513" y="2422525"/>
          <p14:tracePt t="23619" x="5743575" y="2443163"/>
          <p14:tracePt t="23636" x="5737225" y="2451100"/>
          <p14:tracePt t="23653" x="5737225" y="2457450"/>
          <p14:tracePt t="23687" x="5743575" y="2471738"/>
          <p14:tracePt t="23703" x="5786438" y="2508250"/>
          <p14:tracePt t="23720" x="5829300" y="2543175"/>
          <p14:tracePt t="23737" x="5865813" y="2571750"/>
          <p14:tracePt t="23754" x="5922963" y="2622550"/>
          <p14:tracePt t="23771" x="5943600" y="2643188"/>
          <p14:tracePt t="23787" x="5972175" y="2679700"/>
          <p14:tracePt t="23790" x="5986463" y="2700338"/>
          <p14:tracePt t="23803" x="5994400" y="2714625"/>
          <p14:tracePt t="23821" x="6008688" y="2722563"/>
          <p14:tracePt t="23869" x="6008688" y="2736850"/>
          <p14:tracePt t="23879" x="6008688" y="2743200"/>
          <p14:tracePt t="23888" x="6008688" y="2751138"/>
          <p14:tracePt t="23904" x="6008688" y="2771775"/>
          <p14:tracePt t="23921" x="5994400" y="2779713"/>
          <p14:tracePt t="24019" x="6000750" y="2786063"/>
          <p14:tracePt t="24027" x="6000750" y="2800350"/>
          <p14:tracePt t="24039" x="6015038" y="2822575"/>
          <p14:tracePt t="24055" x="6029325" y="2822575"/>
          <p14:tracePt t="24071" x="6037263" y="2828925"/>
          <p14:tracePt t="24176" x="6065838" y="2836863"/>
          <p14:tracePt t="24180" x="6122988" y="2865438"/>
          <p14:tracePt t="24189" x="6194425" y="2908300"/>
          <p14:tracePt t="24206" x="6351588" y="2971800"/>
          <p14:tracePt t="24223" x="6451600" y="3008313"/>
          <p14:tracePt t="24239" x="6523038" y="3028950"/>
          <p14:tracePt t="24256" x="6537325" y="3043238"/>
          <p14:tracePt t="24316" x="6537325" y="3057525"/>
          <p14:tracePt t="24321" x="6537325" y="3086100"/>
          <p14:tracePt t="24331" x="6537325" y="3122613"/>
          <p14:tracePt t="24339" x="6529388" y="3151188"/>
          <p14:tracePt t="24357" x="6508750" y="3228975"/>
          <p14:tracePt t="24375" x="6394450" y="3322638"/>
          <p14:tracePt t="24391" x="6329363" y="3336925"/>
          <p14:tracePt t="24407" x="6186488" y="3351213"/>
          <p14:tracePt t="24424" x="6100763" y="3343275"/>
          <p14:tracePt t="24441" x="6008688" y="3308350"/>
          <p14:tracePt t="24458" x="5900738" y="3271838"/>
          <p14:tracePt t="24475" x="5729288" y="3251200"/>
          <p14:tracePt t="24491" x="5572125" y="3200400"/>
          <p14:tracePt t="24507" x="5380038" y="3100388"/>
          <p14:tracePt t="24509" x="5222875" y="3036888"/>
          <p14:tracePt t="24524" x="5008563" y="2957513"/>
          <p14:tracePt t="24541" x="4857750" y="2886075"/>
          <p14:tracePt t="24558" x="4772025" y="2814638"/>
          <p14:tracePt t="24575" x="4700588" y="2728913"/>
          <p14:tracePt t="24592" x="4694238" y="2643188"/>
          <p14:tracePt t="24609" x="4700588" y="2414588"/>
          <p14:tracePt t="24624" x="4729163" y="2286000"/>
          <p14:tracePt t="24641" x="4757738" y="2200275"/>
          <p14:tracePt t="24659" x="4765675" y="2143125"/>
          <p14:tracePt t="24675" x="4800600" y="2051050"/>
          <p14:tracePt t="24692" x="4865688" y="1928813"/>
          <p14:tracePt t="24710" x="4922838" y="1800225"/>
          <p14:tracePt t="24729" x="5022850" y="1671638"/>
          <p14:tracePt t="24744" x="5080000" y="1636713"/>
          <p14:tracePt t="24761" x="5172075" y="1622425"/>
          <p14:tracePt t="24776" x="5308600" y="1608138"/>
          <p14:tracePt t="24793" x="5408613" y="1608138"/>
          <p14:tracePt t="24809" x="5522913" y="1608138"/>
          <p14:tracePt t="24828" x="5614988" y="1600200"/>
          <p14:tracePt t="24842" x="5765800" y="1608138"/>
          <p14:tracePt t="24859" x="5843588" y="1608138"/>
          <p14:tracePt t="24876" x="5957888" y="1608138"/>
          <p14:tracePt t="24893" x="6080125" y="1608138"/>
          <p14:tracePt t="24912" x="6165850" y="1600200"/>
          <p14:tracePt t="24929" x="6337300" y="1571625"/>
          <p14:tracePt t="24943" x="6357938" y="1565275"/>
          <p14:tracePt t="24960" x="6408738" y="1565275"/>
          <p14:tracePt t="24978" x="6557963" y="1565275"/>
          <p14:tracePt t="24995" x="6643688" y="1565275"/>
          <p14:tracePt t="25011" x="6737350" y="1600200"/>
          <p14:tracePt t="25028" x="6851650" y="1636713"/>
          <p14:tracePt t="25044" x="7000875" y="1708150"/>
          <p14:tracePt t="25061" x="7100888" y="1785938"/>
          <p14:tracePt t="25077" x="7200900" y="1885950"/>
          <p14:tracePt t="25094" x="7337425" y="2043113"/>
          <p14:tracePt t="25112" x="7386638" y="2165350"/>
          <p14:tracePt t="25129" x="7423150" y="2286000"/>
          <p14:tracePt t="25145" x="7443788" y="2393950"/>
          <p14:tracePt t="25161" x="7443788" y="2508250"/>
          <p14:tracePt t="25177" x="7408863" y="2614613"/>
          <p14:tracePt t="25195" x="7343775" y="2736850"/>
          <p14:tracePt t="25211" x="7315200" y="2794000"/>
          <p14:tracePt t="25228" x="7286625" y="2828925"/>
          <p14:tracePt t="25245" x="7265988" y="2843213"/>
          <p14:tracePt t="25264" x="7243763" y="2865438"/>
          <p14:tracePt t="25280" x="7237413" y="2871788"/>
          <p14:tracePt t="25353" x="7229475" y="2871788"/>
          <p14:tracePt t="25384" x="7229475" y="2879725"/>
          <p14:tracePt t="25400" x="7223125" y="2879725"/>
          <p14:tracePt t="25422" x="7215188" y="2879725"/>
          <p14:tracePt t="25698" x="7215188" y="2871788"/>
          <p14:tracePt t="25708" x="7215188" y="2857500"/>
          <p14:tracePt t="25716" x="7215188" y="2851150"/>
          <p14:tracePt t="25731" x="7215188" y="2836863"/>
          <p14:tracePt t="26001" x="7215188" y="2851150"/>
          <p14:tracePt t="26010" x="7215188" y="2857500"/>
          <p14:tracePt t="26018" x="7215188" y="2871788"/>
          <p14:tracePt t="26033" x="7215188" y="2879725"/>
          <p14:tracePt t="26049" x="7215188" y="2894013"/>
          <p14:tracePt t="26065" x="7215188" y="2900363"/>
          <p14:tracePt t="26082" x="7215188" y="2908300"/>
          <p14:tracePt t="26594" x="7208838" y="2908300"/>
          <p14:tracePt t="26666" x="7208838" y="2922588"/>
          <p14:tracePt t="26680" x="7208838" y="2936875"/>
          <p14:tracePt t="26690" x="7208838" y="2951163"/>
          <p14:tracePt t="26703" x="7208838" y="2979738"/>
          <p14:tracePt t="26719" x="7200900" y="3028950"/>
          <p14:tracePt t="26736" x="7200900" y="3065463"/>
          <p14:tracePt t="26753" x="7200900" y="3079750"/>
          <p14:tracePt t="26769" x="7200900" y="3086100"/>
          <p14:tracePt t="26788" x="7200900" y="3100388"/>
          <p14:tracePt t="26805" x="7200900" y="3114675"/>
          <p14:tracePt t="26821" x="7200900" y="3157538"/>
          <p14:tracePt t="26838" x="7194550" y="3214688"/>
          <p14:tracePt t="26855" x="7194550" y="3251200"/>
          <p14:tracePt t="26870" x="7186613" y="3271838"/>
          <p14:tracePt t="26888" x="7180263" y="3294063"/>
          <p14:tracePt t="26905" x="7180263" y="3300413"/>
          <p14:tracePt t="27036" x="7172325" y="3308350"/>
          <p14:tracePt t="27634" x="7172325" y="3300413"/>
          <p14:tracePt t="27658" x="7165975" y="3300413"/>
          <p14:tracePt t="27752" x="7165975" y="3294063"/>
          <p14:tracePt t="28066" x="7165975" y="3286125"/>
          <p14:tracePt t="28174" x="7158038" y="3286125"/>
          <p14:tracePt t="28180" x="7129463" y="3286125"/>
          <p14:tracePt t="28195" x="7080250" y="3328988"/>
          <p14:tracePt t="28212" x="7023100" y="3394075"/>
          <p14:tracePt t="28228" x="6923088" y="3479800"/>
          <p14:tracePt t="28245" x="6823075" y="3579813"/>
          <p14:tracePt t="28262" x="6723063" y="3665538"/>
          <p14:tracePt t="28279" x="6643688" y="3729038"/>
          <p14:tracePt t="28295" x="6594475" y="3765550"/>
          <p14:tracePt t="28311" x="6586538" y="3794125"/>
          <p14:tracePt t="28314" x="6572250" y="3800475"/>
          <p14:tracePt t="28327" x="6557963" y="3808413"/>
          <p14:tracePt t="28344" x="6551613" y="3814763"/>
          <p14:tracePt t="28361" x="6537325" y="3822700"/>
          <p14:tracePt t="28573" x="6529388" y="3829050"/>
          <p14:tracePt t="28586" x="6529388" y="3836988"/>
          <p14:tracePt t="28601" x="6523038" y="3843338"/>
          <p14:tracePt t="28611" x="6515100" y="3857625"/>
          <p14:tracePt t="28617" x="6515100" y="3871913"/>
          <p14:tracePt t="28629" x="6508750" y="3894138"/>
          <p14:tracePt t="28646" x="6508750" y="3914775"/>
          <p14:tracePt t="28662" x="6500813" y="3929063"/>
          <p14:tracePt t="28902" x="6508750" y="3929063"/>
          <p14:tracePt t="28905" x="6523038" y="3922713"/>
          <p14:tracePt t="28915" x="6529388" y="3914775"/>
          <p14:tracePt t="28930" x="6565900" y="3908425"/>
          <p14:tracePt t="28948" x="6600825" y="3886200"/>
          <p14:tracePt t="28964" x="6608763" y="3886200"/>
          <p14:tracePt t="28981" x="6615113" y="3879850"/>
          <p14:tracePt t="29026" x="6623050" y="3879850"/>
          <p14:tracePt t="29041" x="6629400" y="3879850"/>
          <p14:tracePt t="29058" x="6637338" y="3871913"/>
          <p14:tracePt t="29069" x="6637338" y="3865563"/>
          <p14:tracePt t="29104" x="6643688" y="3865563"/>
          <p14:tracePt t="29175" x="6643688" y="3857625"/>
          <p14:tracePt t="29213" x="6651625" y="3857625"/>
          <p14:tracePt t="29229" x="6651625" y="3851275"/>
          <p14:tracePt t="29250" x="6657975" y="3851275"/>
          <p14:tracePt t="29257" x="6665913" y="3851275"/>
          <p14:tracePt t="29284" x="6665913" y="3843338"/>
          <p14:tracePt t="29289" x="6672263" y="3836988"/>
          <p14:tracePt t="29306" x="6680200" y="3829050"/>
          <p14:tracePt t="29315" x="6686550" y="3822700"/>
          <p14:tracePt t="29333" x="6700838" y="3779838"/>
          <p14:tracePt t="29349" x="6723063" y="3736975"/>
          <p14:tracePt t="29366" x="6737350" y="3714750"/>
          <p14:tracePt t="29383" x="6743700" y="3708400"/>
          <p14:tracePt t="29417" x="6757988" y="3708400"/>
          <p14:tracePt t="29433" x="6765925" y="3700463"/>
          <p14:tracePt t="29450" x="6765925" y="3694113"/>
          <p14:tracePt t="29469" x="6780213" y="3679825"/>
          <p14:tracePt t="29484" x="6794500" y="3665538"/>
          <p14:tracePt t="29502" x="6800850" y="3651250"/>
          <p14:tracePt t="29519" x="6808788" y="3636963"/>
          <p14:tracePt t="29536" x="6815138" y="3622675"/>
          <p14:tracePt t="29555" x="6823075" y="3614738"/>
          <p14:tracePt t="29584" x="6829425" y="3608388"/>
          <p14:tracePt t="29603" x="6837363" y="3608388"/>
          <p14:tracePt t="29957" x="6843713" y="3608388"/>
          <p14:tracePt t="30238" x="6851650" y="3608388"/>
          <p14:tracePt t="30462" x="6851650" y="3600450"/>
          <p14:tracePt t="30644" x="6858000" y="3600450"/>
          <p14:tracePt t="30735" x="6865938" y="3600450"/>
          <p14:tracePt t="31308" x="6872288" y="3600450"/>
          <p14:tracePt t="31568" x="6880225" y="3600450"/>
          <p14:tracePt t="33422" x="6886575" y="3600450"/>
          <p14:tracePt t="36517" x="6886575" y="3594100"/>
          <p14:tracePt t="37578" x="6894513" y="3594100"/>
          <p14:tracePt t="41696" x="6900863" y="3594100"/>
          <p14:tracePt t="41734" x="6900863" y="3586163"/>
          <p14:tracePt t="41742" x="6908800" y="3586163"/>
          <p14:tracePt t="41781" x="6915150" y="3586163"/>
          <p14:tracePt t="41821" x="6923088" y="3586163"/>
          <p14:tracePt t="41846" x="6929438" y="3579813"/>
          <p14:tracePt t="41938" x="6937375" y="3579813"/>
          <p14:tracePt t="41978" x="6943725" y="3579813"/>
          <p14:tracePt t="42049" x="6951663" y="3579813"/>
          <p14:tracePt t="42081" x="6958013" y="3579813"/>
          <p14:tracePt t="42093" x="6958013" y="3571875"/>
          <p14:tracePt t="42108" x="6965950" y="3571875"/>
          <p14:tracePt t="42142" x="6972300" y="3571875"/>
          <p14:tracePt t="42159" x="6986588" y="3571875"/>
          <p14:tracePt t="42172" x="6986588" y="3565525"/>
          <p14:tracePt t="42188" x="6994525" y="3565525"/>
          <p14:tracePt t="42281" x="7000875" y="3565525"/>
          <p14:tracePt t="42291" x="7000875" y="3551238"/>
          <p14:tracePt t="42305" x="7000875" y="3543300"/>
          <p14:tracePt t="42335" x="7008813" y="3543300"/>
          <p14:tracePt t="42341" x="7008813" y="3536950"/>
          <p14:tracePt t="42374" x="7015163" y="3536950"/>
          <p14:tracePt t="42398" x="7015163" y="3529013"/>
          <p14:tracePt t="42412" x="7023100" y="3522663"/>
          <p14:tracePt t="42503" x="7029450" y="3522663"/>
          <p14:tracePt t="42514" x="7037388" y="3522663"/>
          <p14:tracePt t="42522" x="7043738" y="3522663"/>
          <p14:tracePt t="42535" x="7051675" y="3522663"/>
          <p14:tracePt t="42552" x="7065963" y="3522663"/>
          <p14:tracePt t="42569" x="7080250" y="3522663"/>
          <p14:tracePt t="42585" x="7086600" y="3522663"/>
          <p14:tracePt t="42605" x="7094538" y="3522663"/>
          <p14:tracePt t="42621" x="7100888" y="3522663"/>
          <p14:tracePt t="42637" x="7108825" y="3529013"/>
          <p14:tracePt t="42672" x="7115175" y="3529013"/>
          <p14:tracePt t="42713" x="7123113" y="3536950"/>
          <p14:tracePt t="42750" x="7129463" y="3543300"/>
          <p14:tracePt t="42758" x="7137400" y="3543300"/>
          <p14:tracePt t="42789" x="7143750" y="3543300"/>
          <p14:tracePt t="42934" x="7143750" y="3536950"/>
          <p14:tracePt t="42945" x="7108825" y="3486150"/>
          <p14:tracePt t="42955" x="7094538" y="3471863"/>
          <p14:tracePt t="42971" x="7072313" y="3451225"/>
          <p14:tracePt t="42988" x="7065963" y="3414713"/>
          <p14:tracePt t="43005" x="7043738" y="3386138"/>
          <p14:tracePt t="43021" x="7023100" y="3357563"/>
          <p14:tracePt t="43037" x="7008813" y="3314700"/>
          <p14:tracePt t="43055" x="6965950" y="3300413"/>
          <p14:tracePt t="43074" x="6908800" y="3279775"/>
          <p14:tracePt t="43089" x="6858000" y="3251200"/>
          <p14:tracePt t="43105" x="6786563" y="3228975"/>
          <p14:tracePt t="43106" x="6757988" y="3214688"/>
          <p14:tracePt t="43123" x="6723063" y="3200400"/>
          <p14:tracePt t="43140" x="6686550" y="3179763"/>
          <p14:tracePt t="43156" x="6629400" y="3136900"/>
          <p14:tracePt t="43173" x="6572250" y="3086100"/>
          <p14:tracePt t="43188" x="6508750" y="3079750"/>
          <p14:tracePt t="43205" x="6415088" y="3043238"/>
          <p14:tracePt t="43223" x="6365875" y="3036888"/>
          <p14:tracePt t="43238" x="6329363" y="3028950"/>
          <p14:tracePt t="43255" x="6294438" y="3014663"/>
          <p14:tracePt t="43272" x="6280150" y="3014663"/>
          <p14:tracePt t="43289" x="6265863" y="3014663"/>
          <p14:tracePt t="43306" x="6229350" y="3014663"/>
          <p14:tracePt t="43322" x="6172200" y="3014663"/>
          <p14:tracePt t="43339" x="6072188" y="3036888"/>
          <p14:tracePt t="43357" x="5957888" y="3071813"/>
          <p14:tracePt t="43373" x="5922963" y="3086100"/>
          <p14:tracePt t="43389" x="5886450" y="3100388"/>
          <p14:tracePt t="43406" x="5851525" y="3108325"/>
          <p14:tracePt t="43423" x="5815013" y="3108325"/>
          <p14:tracePt t="43427" x="5786438" y="3122613"/>
          <p14:tracePt t="43441" x="5765800" y="3122613"/>
          <p14:tracePt t="43459" x="5694363" y="3136900"/>
          <p14:tracePt t="43475" x="5657850" y="3136900"/>
          <p14:tracePt t="43491" x="5614988" y="3143250"/>
          <p14:tracePt t="43506" x="5580063" y="3157538"/>
          <p14:tracePt t="43523" x="5565775" y="3157538"/>
          <p14:tracePt t="43540" x="5551488" y="3165475"/>
          <p14:tracePt t="43557" x="5551488" y="3171825"/>
          <p14:tracePt t="43635" x="5551488" y="3179763"/>
          <p14:tracePt t="43642" x="5557838" y="3179763"/>
          <p14:tracePt t="43647" x="5586413" y="3186113"/>
          <p14:tracePt t="43657" x="5614988" y="3194050"/>
          <p14:tracePt t="43674" x="5708650" y="3208338"/>
          <p14:tracePt t="43691" x="5808663" y="3222625"/>
          <p14:tracePt t="43709" x="6000750" y="3271838"/>
          <p14:tracePt t="43726" x="6129338" y="3286125"/>
          <p14:tracePt t="43743" x="6237288" y="3300413"/>
          <p14:tracePt t="43760" x="6386513" y="3322638"/>
          <p14:tracePt t="43777" x="6494463" y="3343275"/>
          <p14:tracePt t="43793" x="6580188" y="3343275"/>
          <p14:tracePt t="43808" x="6657975" y="3365500"/>
          <p14:tracePt t="43825" x="6723063" y="3371850"/>
          <p14:tracePt t="43842" x="6900863" y="3379788"/>
          <p14:tracePt t="43858" x="7000875" y="3379788"/>
          <p14:tracePt t="43875" x="7058025" y="3386138"/>
          <p14:tracePt t="43894" x="7137400" y="3386138"/>
          <p14:tracePt t="43911" x="7194550" y="3394075"/>
          <p14:tracePt t="43927" x="7229475" y="3394075"/>
          <p14:tracePt t="43944" x="7243763" y="3394075"/>
          <p14:tracePt t="43961" x="7265988" y="3394075"/>
          <p14:tracePt t="43979" x="7280275" y="3394075"/>
          <p14:tracePt t="43993" x="7286625" y="3394075"/>
          <p14:tracePt t="44009" x="7323138" y="3394075"/>
          <p14:tracePt t="44026" x="7337425" y="3394075"/>
          <p14:tracePt t="44043" x="7358063" y="3394075"/>
          <p14:tracePt t="44060" x="7372350" y="3394075"/>
          <p14:tracePt t="44077" x="7394575" y="3386138"/>
          <p14:tracePt t="44094" x="7400925" y="3386138"/>
          <p14:tracePt t="44443" x="7408863" y="3386138"/>
          <p14:tracePt t="44529" x="7408863" y="3379788"/>
          <p14:tracePt t="44616" x="7415213" y="3379788"/>
          <p14:tracePt t="44891" x="7408863" y="3379788"/>
          <p14:tracePt t="44920" x="7400925" y="3379788"/>
          <p14:tracePt t="44945" x="7394575" y="3379788"/>
          <p14:tracePt t="44960" x="7386638" y="3379788"/>
          <p14:tracePt t="44969" x="7380288" y="3379788"/>
          <p14:tracePt t="44981" x="7366000" y="3386138"/>
          <p14:tracePt t="44998" x="7343775" y="3386138"/>
          <p14:tracePt t="45014" x="7337425" y="3386138"/>
          <p14:tracePt t="45031" x="7323138" y="3400425"/>
          <p14:tracePt t="45050" x="7308850" y="3400425"/>
          <p14:tracePt t="45067" x="7294563" y="3408363"/>
          <p14:tracePt t="45083" x="7272338" y="3408363"/>
          <p14:tracePt t="45100" x="7243763" y="3422650"/>
          <p14:tracePt t="45117" x="7237413" y="3436938"/>
          <p14:tracePt t="45133" x="7223125" y="3436938"/>
          <p14:tracePt t="45150" x="7215188" y="3443288"/>
          <p14:tracePt t="45165" x="7186613" y="3457575"/>
          <p14:tracePt t="45182" x="7172325" y="3465513"/>
          <p14:tracePt t="45199" x="7151688" y="3471863"/>
          <p14:tracePt t="45216" x="7123113" y="3486150"/>
          <p14:tracePt t="45233" x="7094538" y="3494088"/>
          <p14:tracePt t="45249" x="7072313" y="3494088"/>
          <p14:tracePt t="45267" x="7051675" y="3494088"/>
          <p14:tracePt t="45284" x="7043738" y="3508375"/>
          <p14:tracePt t="45299" x="7015163" y="3508375"/>
          <p14:tracePt t="45316" x="6986588" y="3522663"/>
          <p14:tracePt t="45333" x="6958013" y="3536950"/>
          <p14:tracePt t="45350" x="6951663" y="3536950"/>
          <p14:tracePt t="45366" x="6923088" y="3551238"/>
          <p14:tracePt t="45384" x="6915150" y="3551238"/>
          <p14:tracePt t="45400" x="6908800" y="3551238"/>
          <p14:tracePt t="45477" x="6900863" y="3551238"/>
          <p14:tracePt t="45515" x="6886575" y="3551238"/>
          <p14:tracePt t="45522" x="6880225" y="3551238"/>
          <p14:tracePt t="45537" x="6829425" y="3543300"/>
          <p14:tracePt t="45553" x="6800850" y="3536950"/>
          <p14:tracePt t="45569" x="6772275" y="3536950"/>
          <p14:tracePt t="45586" x="6743700" y="3522663"/>
          <p14:tracePt t="45603" x="6715125" y="3522663"/>
          <p14:tracePt t="45619" x="6700838" y="3514725"/>
          <p14:tracePt t="45636" x="6686550" y="3508375"/>
          <p14:tracePt t="45653" x="6651625" y="3508375"/>
          <p14:tracePt t="45668" x="6637338" y="3508375"/>
          <p14:tracePt t="45685" x="6629400" y="3508375"/>
          <p14:tracePt t="45702" x="6608763" y="3508375"/>
          <p14:tracePt t="45718" x="6594475" y="3500438"/>
          <p14:tracePt t="45735" x="6565900" y="3500438"/>
          <p14:tracePt t="45753" x="6543675" y="3494088"/>
          <p14:tracePt t="45771" x="6523038" y="3479800"/>
          <p14:tracePt t="45792" x="6515100" y="3479800"/>
          <p14:tracePt t="45826" x="6508750" y="3479800"/>
          <p14:tracePt t="45868" x="6500813" y="3479800"/>
          <p14:tracePt t="45993" x="6523038" y="3479800"/>
          <p14:tracePt t="46000" x="6537325" y="3479800"/>
          <p14:tracePt t="46008" x="6557963" y="3479800"/>
          <p14:tracePt t="46029" x="6594475" y="3479800"/>
          <p14:tracePt t="46036" x="6600825" y="3479800"/>
          <p14:tracePt t="46054" x="6623050" y="3479800"/>
          <p14:tracePt t="46072" x="6643688" y="3479800"/>
          <p14:tracePt t="46089" x="6657975" y="3479800"/>
          <p14:tracePt t="46106" x="6665913" y="3479800"/>
          <p14:tracePt t="46121" x="6686550" y="3479800"/>
          <p14:tracePt t="46123" x="6708775" y="3479800"/>
          <p14:tracePt t="46137" x="6737350" y="3479800"/>
          <p14:tracePt t="46154" x="6786563" y="3479800"/>
          <p14:tracePt t="46170" x="6908800" y="3471863"/>
          <p14:tracePt t="46188" x="6951663" y="3471863"/>
          <p14:tracePt t="46207" x="6965950" y="3471863"/>
          <p14:tracePt t="46224" x="6980238" y="3471863"/>
          <p14:tracePt t="46241" x="6986588" y="3465513"/>
          <p14:tracePt t="46272" x="6994525" y="3465513"/>
          <p14:tracePt t="46289" x="7023100" y="3465513"/>
          <p14:tracePt t="46305" x="7043738" y="3465513"/>
          <p14:tracePt t="46325" x="7086600" y="3465513"/>
          <p14:tracePt t="46339" x="7086600" y="3457575"/>
          <p14:tracePt t="46356" x="7123113" y="3451225"/>
          <p14:tracePt t="46372" x="7137400" y="3451225"/>
          <p14:tracePt t="46389" x="7158038" y="3451225"/>
          <p14:tracePt t="46405" x="7172325" y="3451225"/>
          <p14:tracePt t="46422" x="7180263" y="3451225"/>
          <p14:tracePt t="46439" x="7186613" y="3451225"/>
          <p14:tracePt t="46456" x="7194550" y="3451225"/>
          <p14:tracePt t="46473" x="7200900" y="3443288"/>
          <p14:tracePt t="46490" x="7229475" y="3436938"/>
          <p14:tracePt t="46506" x="7243763" y="3429000"/>
          <p14:tracePt t="46522" x="7258050" y="3429000"/>
          <p14:tracePt t="46539" x="7265988" y="3422650"/>
          <p14:tracePt t="46557" x="7272338" y="3422650"/>
          <p14:tracePt t="46575" x="7286625" y="3414713"/>
          <p14:tracePt t="46592" x="7300913" y="3414713"/>
          <p14:tracePt t="46608" x="7315200" y="3414713"/>
          <p14:tracePt t="46625" x="7337425" y="3414713"/>
          <p14:tracePt t="46642" x="7351713" y="3408363"/>
          <p14:tracePt t="46659" x="7380288" y="3400425"/>
          <p14:tracePt t="46675" x="7394575" y="3400425"/>
          <p14:tracePt t="46692" x="7408863" y="3394075"/>
          <p14:tracePt t="46713" x="7415213" y="3394075"/>
          <p14:tracePt t="46725" x="7415213" y="3386138"/>
          <p14:tracePt t="46792" x="7423150" y="3386138"/>
          <p14:tracePt t="46828" x="7429500" y="3379788"/>
          <p14:tracePt t="46836" x="7437438" y="3379788"/>
          <p14:tracePt t="46852" x="7443788" y="3379788"/>
          <p14:tracePt t="46868" x="7443788" y="3371850"/>
          <p14:tracePt t="46876" x="7451725" y="3371850"/>
          <p14:tracePt t="46891" x="7458075" y="3371850"/>
          <p14:tracePt t="46910" x="7472363" y="3371850"/>
          <p14:tracePt t="46943" x="7480300" y="3371850"/>
          <p14:tracePt t="46960" x="7500938" y="3371850"/>
          <p14:tracePt t="46976" x="7500938" y="3365500"/>
          <p14:tracePt t="46992" x="7508875" y="3365500"/>
          <p14:tracePt t="47008" x="7515225" y="3365500"/>
          <p14:tracePt t="47025" x="7523163" y="3365500"/>
          <p14:tracePt t="47042" x="7529513" y="3365500"/>
          <p14:tracePt t="47058" x="7537450" y="3365500"/>
          <p14:tracePt t="47110" x="7543800" y="3365500"/>
          <p14:tracePt t="50409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8.4 </a:t>
            </a:r>
            <a:r>
              <a:rPr lang="ko-KR" altLang="en-US" dirty="0">
                <a:solidFill>
                  <a:srgbClr val="0000FF"/>
                </a:solidFill>
              </a:rPr>
              <a:t>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 err="1">
                <a:solidFill>
                  <a:srgbClr val="0000FF"/>
                </a:solidFill>
              </a:rPr>
              <a:t>모르스</a:t>
            </a:r>
            <a:r>
              <a:rPr lang="ko-KR" altLang="en-US" dirty="0">
                <a:solidFill>
                  <a:srgbClr val="0000FF"/>
                </a:solidFill>
              </a:rPr>
              <a:t> 코드 </a:t>
            </a:r>
            <a:r>
              <a:rPr lang="ko-KR" altLang="en-US" dirty="0" err="1">
                <a:solidFill>
                  <a:srgbClr val="0000FF"/>
                </a:solidFill>
              </a:rPr>
              <a:t>결정트리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모르스</a:t>
            </a:r>
            <a:r>
              <a:rPr lang="ko-KR" altLang="en-US" sz="2400" kern="0" dirty="0">
                <a:solidFill>
                  <a:schemeClr val="tx2"/>
                </a:solidFill>
              </a:rPr>
              <a:t> 코드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ko-KR" altLang="en-US" sz="20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인코딩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디코딩</a:t>
            </a:r>
            <a:r>
              <a:rPr lang="ko-KR" altLang="en-US" sz="2400" kern="0" dirty="0">
                <a:solidFill>
                  <a:schemeClr val="tx2"/>
                </a:solidFill>
              </a:rPr>
              <a:t> 방법 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개선 </a:t>
            </a:r>
            <a:r>
              <a:rPr lang="en-US" altLang="ko-KR" sz="2400" kern="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kern="0" dirty="0" err="1" smtClean="0">
                <a:solidFill>
                  <a:schemeClr val="tx2"/>
                </a:solidFill>
              </a:rPr>
              <a:t>결정트리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결정 </a:t>
            </a:r>
            <a:r>
              <a:rPr lang="ko-KR" altLang="en-US" sz="2400" kern="0" dirty="0">
                <a:solidFill>
                  <a:schemeClr val="tx2"/>
                </a:solidFill>
              </a:rPr>
              <a:t>트리 알고리즘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3"/>
    </mc:Choice>
    <mc:Fallback xmlns="">
      <p:transition spd="slow" advTm="2115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모르스 부호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도트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대시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조합으로 구성된 메시지 </a:t>
                </a:r>
                <a:r>
                  <a:rPr lang="ko-KR" altLang="en-US" dirty="0" err="1"/>
                  <a:t>전달용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부호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SOS: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...  ---  ...</a:t>
                </a:r>
                <a:endParaRPr lang="ko-KR" altLang="en-US" dirty="0" smtClean="0"/>
              </a:p>
              <a:p>
                <a:r>
                  <a:rPr lang="ko-KR" altLang="en-US" dirty="0" err="1" smtClean="0"/>
                  <a:t>모르스</a:t>
                </a:r>
                <a:r>
                  <a:rPr lang="ko-KR" altLang="en-US" dirty="0" smtClean="0"/>
                  <a:t> 부호 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인코딩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알파벳에서 </a:t>
                </a:r>
                <a:r>
                  <a:rPr lang="ko-KR" altLang="en-US" dirty="0" err="1"/>
                  <a:t>모르스</a:t>
                </a:r>
                <a:r>
                  <a:rPr lang="ko-KR" altLang="en-US" dirty="0"/>
                  <a:t> 코드로 </a:t>
                </a:r>
                <a:r>
                  <a:rPr lang="ko-KR" altLang="en-US" dirty="0" smtClean="0"/>
                  <a:t>변환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표에서 바로 찾음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PYTHON: .--.  </a:t>
                </a:r>
                <a:r>
                  <a:rPr lang="en-US" altLang="ko-KR" dirty="0"/>
                  <a:t>-.--  -  ....  --- </a:t>
                </a:r>
                <a:r>
                  <a:rPr lang="en-US" altLang="ko-KR" dirty="0" smtClean="0"/>
                  <a:t>-.</a:t>
                </a:r>
              </a:p>
              <a:p>
                <a:r>
                  <a:rPr lang="ko-KR" altLang="en-US" dirty="0" err="1" smtClean="0"/>
                  <a:t>디코딩</a:t>
                </a:r>
                <a:r>
                  <a:rPr lang="en-US" altLang="ko-KR" dirty="0"/>
                  <a:t>: </a:t>
                </a:r>
                <a:r>
                  <a:rPr lang="ko-KR" altLang="en-US" dirty="0" smtClean="0"/>
                  <a:t>표에서 순차 탐색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표에서 순차 </a:t>
                </a:r>
                <a:r>
                  <a:rPr lang="ko-KR" altLang="en-US" dirty="0" smtClean="0"/>
                  <a:t>탐색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.--.  </a:t>
                </a:r>
                <a:r>
                  <a:rPr lang="en-US" altLang="ko-KR" dirty="0"/>
                  <a:t>-.--  -  ....  --- </a:t>
                </a:r>
                <a:r>
                  <a:rPr lang="en-US" altLang="ko-KR" dirty="0" smtClean="0"/>
                  <a:t>-. ???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모르스</a:t>
            </a:r>
            <a:r>
              <a:rPr lang="ko-KR" altLang="en-US" dirty="0" smtClean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결정트리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855" y="2528900"/>
            <a:ext cx="5265585" cy="12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60"/>
    </mc:Choice>
    <mc:Fallback xmlns="">
      <p:transition spd="slow" advTm="1144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8.1 </a:t>
            </a:r>
            <a:r>
              <a:rPr lang="ko-KR" altLang="en-US" dirty="0" err="1">
                <a:solidFill>
                  <a:srgbClr val="0000FF"/>
                </a:solidFill>
              </a:rPr>
              <a:t>트리란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계층적인 </a:t>
            </a:r>
            <a:r>
              <a:rPr lang="ko-KR" altLang="en-US" sz="2400" kern="0" dirty="0">
                <a:solidFill>
                  <a:schemeClr val="tx2"/>
                </a:solidFill>
              </a:rPr>
              <a:t>자료의 표현에 적합한 자료 구조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일반트리의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표현 방법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978950"/>
            <a:ext cx="5805645" cy="2547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93785"/>
                <a:ext cx="8229600" cy="490554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결정트리</a:t>
                </a:r>
                <a:r>
                  <a:rPr lang="en-US" altLang="ko-KR" dirty="0"/>
                  <a:t>(decision tree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여러 </a:t>
                </a:r>
                <a:r>
                  <a:rPr lang="ko-KR" altLang="en-US" dirty="0"/>
                  <a:t>단계의 복잡한 조건을 갖는 문제에 대해 조건과 그에 따른 해결방법을 트리 형태로 나타낸 </a:t>
                </a:r>
                <a:r>
                  <a:rPr lang="ko-KR" altLang="en-US" dirty="0" smtClean="0"/>
                  <a:t>것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모르스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코드를 위한 </a:t>
                </a:r>
                <a:r>
                  <a:rPr lang="ko-KR" altLang="en-US" dirty="0" smtClean="0"/>
                  <a:t>결정 트리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디코딩</a:t>
                </a:r>
                <a:r>
                  <a:rPr lang="ko-KR" altLang="en-US" dirty="0" smtClean="0"/>
                  <a:t> 시간 복잡도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93785"/>
                <a:ext cx="8229600" cy="4905545"/>
              </a:xfrm>
              <a:blipFill rotWithShape="0">
                <a:blip r:embed="rId5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디코딩</a:t>
            </a:r>
            <a:r>
              <a:rPr lang="ko-KR" altLang="en-US" sz="3200" dirty="0" smtClean="0"/>
              <a:t> 방법 개선</a:t>
            </a:r>
            <a:r>
              <a:rPr lang="en-US" altLang="ko-KR" sz="3200" dirty="0" smtClean="0">
                <a:sym typeface="Wingdings" panose="05000000000000000000" pitchFamily="2" charset="2"/>
              </a:rPr>
              <a:t>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결정트리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040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45"/>
    </mc:Choice>
    <mc:Fallback xmlns="">
      <p:transition spd="slow" advTm="834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82" x="6408738" y="3000375"/>
          <p14:tracePt t="3754" x="6400800" y="3000375"/>
          <p14:tracePt t="3760" x="6380163" y="2994025"/>
          <p14:tracePt t="3769" x="6308725" y="2986088"/>
          <p14:tracePt t="3785" x="6215063" y="2965450"/>
          <p14:tracePt t="3802" x="6100763" y="2951163"/>
          <p14:tracePt t="3805" x="6008688" y="2922588"/>
          <p14:tracePt t="3817" x="5922963" y="2908300"/>
          <p14:tracePt t="3834" x="5743575" y="2886075"/>
          <p14:tracePt t="3851" x="5586413" y="2828925"/>
          <p14:tracePt t="3868" x="5314950" y="2779713"/>
          <p14:tracePt t="3885" x="5086350" y="2686050"/>
          <p14:tracePt t="3902" x="4822825" y="2571750"/>
          <p14:tracePt t="3919" x="4614863" y="2465388"/>
          <p14:tracePt t="3935" x="4437063" y="2422525"/>
          <p14:tracePt t="3952" x="4271963" y="2351088"/>
          <p14:tracePt t="3969" x="4014788" y="2265363"/>
          <p14:tracePt t="3988" x="3865563" y="2228850"/>
          <p14:tracePt t="4003" x="3743325" y="2200275"/>
          <p14:tracePt t="4020" x="3614738" y="2171700"/>
          <p14:tracePt t="4037" x="3522663" y="2143125"/>
          <p14:tracePt t="4054" x="3408363" y="2108200"/>
          <p14:tracePt t="4056" x="3343275" y="2093913"/>
          <p14:tracePt t="4072" x="3222625" y="2043113"/>
          <p14:tracePt t="4088" x="3094038" y="2014538"/>
          <p14:tracePt t="4105" x="3000375" y="2000250"/>
          <p14:tracePt t="4122" x="2871788" y="1979613"/>
          <p14:tracePt t="4138" x="2722563" y="1971675"/>
          <p14:tracePt t="4155" x="2522538" y="1928813"/>
          <p14:tracePt t="4172" x="2408238" y="1900238"/>
          <p14:tracePt t="4189" x="2257425" y="1885950"/>
          <p14:tracePt t="4206" x="2193925" y="1857375"/>
          <p14:tracePt t="4224" x="2136775" y="1843088"/>
          <p14:tracePt t="4239" x="2071688" y="1822450"/>
          <p14:tracePt t="4258" x="2043113" y="1822450"/>
          <p14:tracePt t="4276" x="2028825" y="1822450"/>
          <p14:tracePt t="4293" x="2022475" y="1822450"/>
          <p14:tracePt t="4307" x="2014538" y="1822450"/>
          <p14:tracePt t="4324" x="2000250" y="1822450"/>
          <p14:tracePt t="4341" x="1985963" y="1836738"/>
          <p14:tracePt t="4358" x="1979613" y="1836738"/>
          <p14:tracePt t="4375" x="1957388" y="1843088"/>
          <p14:tracePt t="4393" x="1951038" y="1851025"/>
          <p14:tracePt t="4452" x="1943100" y="1851025"/>
          <p14:tracePt t="4472" x="1936750" y="1851025"/>
          <p14:tracePt t="4479" x="1928813" y="1851025"/>
          <p14:tracePt t="4495" x="1922463" y="1857375"/>
          <p14:tracePt t="4503" x="1914525" y="1857375"/>
          <p14:tracePt t="4519" x="1908175" y="1857375"/>
          <p14:tracePt t="4621" x="1908175" y="1865313"/>
          <p14:tracePt t="4653" x="1914525" y="1865313"/>
          <p14:tracePt t="4668" x="1922463" y="1865313"/>
          <p14:tracePt t="4685" x="1936750" y="1871663"/>
          <p14:tracePt t="4693" x="1943100" y="1871663"/>
          <p14:tracePt t="4701" x="1951038" y="1871663"/>
          <p14:tracePt t="4715" x="1985963" y="1871663"/>
          <p14:tracePt t="4732" x="2043113" y="1871663"/>
          <p14:tracePt t="4749" x="2122488" y="1871663"/>
          <p14:tracePt t="4766" x="2200275" y="1893888"/>
          <p14:tracePt t="4780" x="2271713" y="1908175"/>
          <p14:tracePt t="4781" x="2322513" y="1908175"/>
          <p14:tracePt t="4797" x="2379663" y="1922463"/>
          <p14:tracePt t="4814" x="2408238" y="1922463"/>
          <p14:tracePt t="4831" x="2428875" y="1922463"/>
          <p14:tracePt t="4848" x="2457450" y="1922463"/>
          <p14:tracePt t="4866" x="2493963" y="1914525"/>
          <p14:tracePt t="4882" x="2543175" y="1908175"/>
          <p14:tracePt t="4885" x="2565400" y="1908175"/>
          <p14:tracePt t="4899" x="2608263" y="1908175"/>
          <p14:tracePt t="4916" x="2736850" y="1900238"/>
          <p14:tracePt t="4932" x="2771775" y="1893888"/>
          <p14:tracePt t="4950" x="2794000" y="1879600"/>
          <p14:tracePt t="4966" x="2808288" y="1879600"/>
          <p14:tracePt t="4983" x="2814638" y="1879600"/>
          <p14:tracePt t="5000" x="2822575" y="1879600"/>
          <p14:tracePt t="5017" x="2828925" y="1871663"/>
          <p14:tracePt t="5034" x="2836863" y="1871663"/>
          <p14:tracePt t="5053" x="2857500" y="1865313"/>
          <p14:tracePt t="5072" x="2879725" y="1857375"/>
          <p14:tracePt t="5090" x="2886075" y="1857375"/>
          <p14:tracePt t="5102" x="2886075" y="1851025"/>
          <p14:tracePt t="5220" x="2871788" y="1857375"/>
          <p14:tracePt t="5236" x="2865438" y="1865313"/>
          <p14:tracePt t="5243" x="2851150" y="1865313"/>
          <p14:tracePt t="5253" x="2843213" y="1865313"/>
          <p14:tracePt t="5270" x="2822575" y="1865313"/>
          <p14:tracePt t="5287" x="2779713" y="1871663"/>
          <p14:tracePt t="5304" x="2751138" y="1893888"/>
          <p14:tracePt t="5307" x="2728913" y="1900238"/>
          <p14:tracePt t="5325" x="2722563" y="1914525"/>
          <p14:tracePt t="5338" x="2714625" y="1914525"/>
          <p14:tracePt t="5379" x="2708275" y="1914525"/>
          <p14:tracePt t="5404" x="2700338" y="1914525"/>
          <p14:tracePt t="5410" x="2686050" y="1914525"/>
          <p14:tracePt t="5424" x="2657475" y="1922463"/>
          <p14:tracePt t="5441" x="2636838" y="1936750"/>
          <p14:tracePt t="5458" x="2628900" y="1943100"/>
          <p14:tracePt t="5475" x="2622550" y="1943100"/>
          <p14:tracePt t="5513" x="2622550" y="1951038"/>
          <p14:tracePt t="5540" x="2614613" y="1957388"/>
          <p14:tracePt t="5549" x="2608263" y="1957388"/>
          <p14:tracePt t="5605" x="2608263" y="1971675"/>
          <p14:tracePt t="5620" x="2608263" y="1979613"/>
          <p14:tracePt t="5628" x="2608263" y="1993900"/>
          <p14:tracePt t="5641" x="2593975" y="2000250"/>
          <p14:tracePt t="5659" x="2586038" y="2014538"/>
          <p14:tracePt t="5694" x="2579688" y="2028825"/>
          <p14:tracePt t="5710" x="2565400" y="2036763"/>
          <p14:tracePt t="5727" x="2551113" y="2051050"/>
          <p14:tracePt t="5745" x="2536825" y="2065338"/>
          <p14:tracePt t="5762" x="2528888" y="2079625"/>
          <p14:tracePt t="5794" x="2528888" y="2085975"/>
          <p14:tracePt t="5811" x="2522538" y="2085975"/>
          <p14:tracePt t="5828" x="2514600" y="2085975"/>
          <p14:tracePt t="5845" x="2514600" y="2100263"/>
          <p14:tracePt t="5862" x="2508250" y="2100263"/>
          <p14:tracePt t="5879" x="2500313" y="2108200"/>
          <p14:tracePt t="5933" x="2493963" y="2108200"/>
          <p14:tracePt t="5938" x="2493963" y="2114550"/>
          <p14:tracePt t="5969" x="2486025" y="2114550"/>
          <p14:tracePt t="5979" x="2486025" y="2122488"/>
          <p14:tracePt t="5986" x="2486025" y="2128838"/>
          <p14:tracePt t="6002" x="2486025" y="2136775"/>
          <p14:tracePt t="6014" x="2486025" y="2143125"/>
          <p14:tracePt t="6031" x="2479675" y="2165350"/>
          <p14:tracePt t="6048" x="2471738" y="2200275"/>
          <p14:tracePt t="6064" x="2465388" y="2208213"/>
          <p14:tracePt t="6082" x="2465388" y="2222500"/>
          <p14:tracePt t="6115" x="2465388" y="2228850"/>
          <p14:tracePt t="6359" x="2465388" y="2236788"/>
          <p14:tracePt t="6385" x="2465388" y="2243138"/>
          <p14:tracePt t="6417" x="2465388" y="2251075"/>
          <p14:tracePt t="6558" x="2471738" y="2251075"/>
          <p14:tracePt t="6574" x="2479675" y="2251075"/>
          <p14:tracePt t="6589" x="2486025" y="2251075"/>
          <p14:tracePt t="6596" x="2486025" y="2257425"/>
          <p14:tracePt t="6610" x="2493963" y="2257425"/>
          <p14:tracePt t="6636" x="2500313" y="2257425"/>
          <p14:tracePt t="6658" x="2508250" y="2257425"/>
          <p14:tracePt t="6684" x="2514600" y="2257425"/>
          <p14:tracePt t="6691" x="2522538" y="2265363"/>
          <p14:tracePt t="6696" x="2536825" y="2265363"/>
          <p14:tracePt t="6706" x="2557463" y="2265363"/>
          <p14:tracePt t="6723" x="2593975" y="2279650"/>
          <p14:tracePt t="6740" x="2614613" y="2279650"/>
          <p14:tracePt t="6757" x="2622550" y="2286000"/>
          <p14:tracePt t="6777" x="2636838" y="2286000"/>
          <p14:tracePt t="6793" x="2671763" y="2286000"/>
          <p14:tracePt t="6809" x="2686050" y="2300288"/>
          <p14:tracePt t="6825" x="2700338" y="2300288"/>
          <p14:tracePt t="6842" x="2728913" y="2314575"/>
          <p14:tracePt t="6859" x="2800350" y="2322513"/>
          <p14:tracePt t="6876" x="2822575" y="2322513"/>
          <p14:tracePt t="6892" x="2843213" y="2328863"/>
          <p14:tracePt t="6909" x="2879725" y="2328863"/>
          <p14:tracePt t="6927" x="2928938" y="2328863"/>
          <p14:tracePt t="6943" x="2951163" y="2328863"/>
          <p14:tracePt t="6961" x="2979738" y="2328863"/>
          <p14:tracePt t="6977" x="3086100" y="2357438"/>
          <p14:tracePt t="6994" x="3165475" y="2379663"/>
          <p14:tracePt t="7010" x="3265488" y="2393950"/>
          <p14:tracePt t="7027" x="3351213" y="2400300"/>
          <p14:tracePt t="7045" x="3386138" y="2414588"/>
          <p14:tracePt t="7061" x="3429000" y="2422525"/>
          <p14:tracePt t="7079" x="3500438" y="2436813"/>
          <p14:tracePt t="7095" x="3529013" y="2436813"/>
          <p14:tracePt t="7112" x="3571875" y="2436813"/>
          <p14:tracePt t="7130" x="3614738" y="2436813"/>
          <p14:tracePt t="7149" x="3643313" y="2436813"/>
          <p14:tracePt t="7162" x="3694113" y="2436813"/>
          <p14:tracePt t="7180" x="3808413" y="2436813"/>
          <p14:tracePt t="7200" x="3871913" y="2428875"/>
          <p14:tracePt t="7214" x="3943350" y="2422525"/>
          <p14:tracePt t="7232" x="4051300" y="2422525"/>
          <p14:tracePt t="7249" x="4137025" y="2422525"/>
          <p14:tracePt t="7266" x="4237038" y="2422525"/>
          <p14:tracePt t="7281" x="4357688" y="2422525"/>
          <p14:tracePt t="7298" x="4429125" y="2422525"/>
          <p14:tracePt t="7316" x="4494213" y="2422525"/>
          <p14:tracePt t="7321" x="4543425" y="2422525"/>
          <p14:tracePt t="7332" x="4586288" y="2428875"/>
          <p14:tracePt t="7349" x="4651375" y="2428875"/>
          <p14:tracePt t="7366" x="4708525" y="2443163"/>
          <p14:tracePt t="7368" x="4743450" y="2451100"/>
          <p14:tracePt t="7383" x="4808538" y="2451100"/>
          <p14:tracePt t="7400" x="4857750" y="2451100"/>
          <p14:tracePt t="7417" x="4900613" y="2451100"/>
          <p14:tracePt t="7433" x="4943475" y="2451100"/>
          <p14:tracePt t="7450" x="5000625" y="2443163"/>
          <p14:tracePt t="7467" x="5043488" y="2443163"/>
          <p14:tracePt t="7484" x="5072063" y="2443163"/>
          <p14:tracePt t="7501" x="5100638" y="2428875"/>
          <p14:tracePt t="7517" x="5137150" y="2428875"/>
          <p14:tracePt t="7536" x="5172075" y="2428875"/>
          <p14:tracePt t="7551" x="5208588" y="2422525"/>
          <p14:tracePt t="7568" x="5251450" y="2414588"/>
          <p14:tracePt t="7585" x="5272088" y="2414588"/>
          <p14:tracePt t="7604" x="5337175" y="2414588"/>
          <p14:tracePt t="7620" x="5365750" y="2422525"/>
          <p14:tracePt t="7637" x="5394325" y="2422525"/>
          <p14:tracePt t="7654" x="5408613" y="2422525"/>
          <p14:tracePt t="7701" x="5414963" y="2422525"/>
          <p14:tracePt t="7732" x="5422900" y="2422525"/>
          <p14:tracePt t="7748" x="5437188" y="2422525"/>
          <p14:tracePt t="7772" x="5443538" y="2422525"/>
          <p14:tracePt t="7785" x="5451475" y="2422525"/>
          <p14:tracePt t="7800" x="5457825" y="2422525"/>
          <p14:tracePt t="7814" x="5457825" y="2428875"/>
          <p14:tracePt t="7893" x="5465763" y="2428875"/>
          <p14:tracePt t="7924" x="5472113" y="2428875"/>
          <p14:tracePt t="7947" x="5480050" y="2428875"/>
          <p14:tracePt t="7955" x="5486400" y="2428875"/>
          <p14:tracePt t="8089" x="5494338" y="2436813"/>
          <p14:tracePt t="8126" x="5494338" y="2443163"/>
          <p14:tracePt t="8137" x="5500688" y="2443163"/>
          <p14:tracePt t="8144" x="5500688" y="2451100"/>
          <p14:tracePt t="8160" x="5500688" y="2457450"/>
          <p14:tracePt t="8177" x="5508625" y="2457450"/>
          <p14:tracePt t="8195" x="5508625" y="2479675"/>
          <p14:tracePt t="8254" x="5514975" y="2479675"/>
          <p14:tracePt t="8327" x="5514975" y="2486025"/>
          <p14:tracePt t="13931" x="5522913" y="2486025"/>
          <p14:tracePt t="13955" x="5529263" y="2486025"/>
          <p14:tracePt t="13963" x="5537200" y="2486025"/>
          <p14:tracePt t="13972" x="5551488" y="2493963"/>
          <p14:tracePt t="13989" x="5586413" y="2500313"/>
          <p14:tracePt t="14005" x="5614988" y="2522538"/>
          <p14:tracePt t="14023" x="5715000" y="2586038"/>
          <p14:tracePt t="14040" x="5765800" y="2600325"/>
          <p14:tracePt t="14056" x="5800725" y="2643188"/>
          <p14:tracePt t="14073" x="5872163" y="2693988"/>
          <p14:tracePt t="14090" x="5922963" y="2736850"/>
          <p14:tracePt t="14107" x="5951538" y="2757488"/>
          <p14:tracePt t="14124" x="6029325" y="2786063"/>
          <p14:tracePt t="14141" x="6115050" y="2836863"/>
          <p14:tracePt t="14159" x="6165850" y="2871788"/>
          <p14:tracePt t="14174" x="6223000" y="2908300"/>
          <p14:tracePt t="14191" x="6257925" y="2936875"/>
          <p14:tracePt t="14210" x="6280150" y="2951163"/>
          <p14:tracePt t="14227" x="6294438" y="2957513"/>
          <p14:tracePt t="14244" x="6300788" y="2957513"/>
          <p14:tracePt t="14278" x="6308725" y="2957513"/>
          <p14:tracePt t="14284" x="6308725" y="2965450"/>
          <p14:tracePt t="14294" x="6323013" y="2965450"/>
          <p14:tracePt t="14311" x="6351588" y="2986088"/>
          <p14:tracePt t="14317" x="6386513" y="3008313"/>
          <p14:tracePt t="14327" x="6443663" y="3036888"/>
          <p14:tracePt t="14344" x="6508750" y="3057525"/>
          <p14:tracePt t="14361" x="6557963" y="3071813"/>
          <p14:tracePt t="14378" x="6586538" y="3079750"/>
          <p14:tracePt t="14394" x="6594475" y="3086100"/>
          <p14:tracePt t="14412" x="6608763" y="3100388"/>
          <p14:tracePt t="14428" x="6629400" y="3128963"/>
          <p14:tracePt t="14445" x="6651625" y="3157538"/>
          <p14:tracePt t="14463" x="6694488" y="3222625"/>
          <p14:tracePt t="14480" x="6723063" y="3243263"/>
          <p14:tracePt t="14497" x="6780213" y="3286125"/>
          <p14:tracePt t="14514" x="6800850" y="3300413"/>
          <p14:tracePt t="14531" x="6815138" y="3308350"/>
          <p14:tracePt t="14535" x="6815138" y="3314700"/>
          <p14:tracePt t="14553" x="6829425" y="3314700"/>
          <p14:tracePt t="14637" x="6829425" y="3322638"/>
          <p14:tracePt t="14644" x="6829425" y="3343275"/>
          <p14:tracePt t="14653" x="6829425" y="3371850"/>
          <p14:tracePt t="14665" x="6829425" y="3400425"/>
          <p14:tracePt t="14682" x="6837363" y="3414713"/>
          <p14:tracePt t="14801" x="6823075" y="3414713"/>
          <p14:tracePt t="14814" x="6815138" y="3414713"/>
          <p14:tracePt t="14822" x="6800850" y="3414713"/>
          <p14:tracePt t="14837" x="6794500" y="3414713"/>
          <p14:tracePt t="14851" x="6780213" y="3414713"/>
          <p14:tracePt t="14867" x="6772275" y="3414713"/>
          <p14:tracePt t="14941" x="6765925" y="3414713"/>
          <p14:tracePt t="14948" x="6757988" y="3408363"/>
          <p14:tracePt t="14958" x="6751638" y="3400425"/>
          <p14:tracePt t="14968" x="6743700" y="3400425"/>
          <p14:tracePt t="14985" x="6715125" y="3400425"/>
          <p14:tracePt t="15245" x="6723063" y="3400425"/>
          <p14:tracePt t="15253" x="6723063" y="3394075"/>
          <p14:tracePt t="15268" x="6729413" y="3394075"/>
          <p14:tracePt t="15285" x="6737350" y="3394075"/>
          <p14:tracePt t="15301" x="6743700" y="3386138"/>
          <p14:tracePt t="15346" x="6751638" y="3386138"/>
          <p14:tracePt t="15478" x="6757988" y="3386138"/>
          <p14:tracePt t="15494" x="6765925" y="3386138"/>
          <p14:tracePt t="15501" x="6772275" y="3386138"/>
          <p14:tracePt t="15516" x="6780213" y="3386138"/>
          <p14:tracePt t="15532" x="6794500" y="3386138"/>
          <p14:tracePt t="15556" x="6800850" y="3386138"/>
          <p14:tracePt t="15598" x="6808788" y="3386138"/>
          <p14:tracePt t="15619" x="6823075" y="3394075"/>
          <p14:tracePt t="15635" x="6829425" y="3394075"/>
          <p14:tracePt t="15649" x="6837363" y="3394075"/>
          <p14:tracePt t="15688" x="6843713" y="3394075"/>
          <p14:tracePt t="15828" x="6851650" y="3394075"/>
          <p14:tracePt t="15845" x="6858000" y="3394075"/>
          <p14:tracePt t="16164" x="6865938" y="3394075"/>
          <p14:tracePt t="16179" x="6865938" y="3386138"/>
          <p14:tracePt t="16212" x="6872288" y="3386138"/>
          <p14:tracePt t="16220" x="6880225" y="3386138"/>
          <p14:tracePt t="16233" x="6894513" y="3379788"/>
          <p14:tracePt t="16273" x="6900863" y="3371850"/>
          <p14:tracePt t="16327" x="6908800" y="3371850"/>
          <p14:tracePt t="16344" x="6915150" y="3371850"/>
          <p14:tracePt t="16362" x="6923088" y="3371850"/>
          <p14:tracePt t="16437" x="6929438" y="3365500"/>
          <p14:tracePt t="16501" x="6937375" y="3365500"/>
          <p14:tracePt t="16509" x="6943725" y="3365500"/>
          <p14:tracePt t="16775" x="6937375" y="3365500"/>
          <p14:tracePt t="16800" x="6929438" y="3365500"/>
          <p14:tracePt t="16836" x="6923088" y="3365500"/>
          <p14:tracePt t="16883" x="6915150" y="3365500"/>
          <p14:tracePt t="16892" x="6908800" y="3365500"/>
          <p14:tracePt t="16917" x="6900863" y="3365500"/>
          <p14:tracePt t="16932" x="6894513" y="3365500"/>
          <p14:tracePt t="16938" x="6880225" y="3365500"/>
          <p14:tracePt t="16966" x="6865938" y="3365500"/>
          <p14:tracePt t="16979" x="6858000" y="3365500"/>
          <p14:tracePt t="16986" x="6851650" y="3365500"/>
          <p14:tracePt t="17003" x="6843713" y="3365500"/>
          <p14:tracePt t="17020" x="6837363" y="3365500"/>
          <p14:tracePt t="17032" x="6823075" y="3365500"/>
          <p14:tracePt t="17049" x="6808788" y="3365500"/>
          <p14:tracePt t="17064" x="6794500" y="3357563"/>
          <p14:tracePt t="17081" x="6780213" y="3351213"/>
          <p14:tracePt t="17097" x="6772275" y="3351213"/>
          <p14:tracePt t="17133" x="6765925" y="3351213"/>
          <p14:tracePt t="17141" x="6765925" y="3343275"/>
          <p14:tracePt t="17182" x="6757988" y="3343275"/>
          <p14:tracePt t="17219" x="6751638" y="3343275"/>
          <p14:tracePt t="17228" x="6751638" y="3336925"/>
          <p14:tracePt t="17243" x="6743700" y="3336925"/>
          <p14:tracePt t="17267" x="6737350" y="3328988"/>
          <p14:tracePt t="17275" x="6729413" y="3322638"/>
          <p14:tracePt t="17290" x="6729413" y="3314700"/>
          <p14:tracePt t="17300" x="6723063" y="3314700"/>
          <p14:tracePt t="17318" x="6723063" y="3294063"/>
          <p14:tracePt t="17335" x="6723063" y="3286125"/>
          <p14:tracePt t="17368" x="6723063" y="3271838"/>
          <p14:tracePt t="17401" x="6723063" y="3265488"/>
          <p14:tracePt t="17420" x="6729413" y="3265488"/>
          <p14:tracePt t="17437" x="6743700" y="3251200"/>
          <p14:tracePt t="17454" x="6751638" y="3251200"/>
          <p14:tracePt t="17471" x="6757988" y="3243263"/>
          <p14:tracePt t="17488" x="6765925" y="3243263"/>
          <p14:tracePt t="17505" x="6772275" y="3243263"/>
          <p14:tracePt t="17520" x="6794500" y="3236913"/>
          <p14:tracePt t="17539" x="6800850" y="3236913"/>
          <p14:tracePt t="17589" x="6808788" y="3236913"/>
          <p14:tracePt t="17642" x="6815138" y="3236913"/>
          <p14:tracePt t="17650" x="6823075" y="3236913"/>
          <p14:tracePt t="17794" x="6829425" y="3236913"/>
          <p14:tracePt t="17808" x="6837363" y="3236913"/>
          <p14:tracePt t="17890" x="6843713" y="3236913"/>
          <p14:tracePt t="17905" x="6851650" y="3243263"/>
          <p14:tracePt t="17946" x="6858000" y="3251200"/>
          <p14:tracePt t="17976" x="6858000" y="3257550"/>
          <p14:tracePt t="17991" x="6865938" y="3257550"/>
          <p14:tracePt t="18000" x="6865938" y="3265488"/>
          <p14:tracePt t="18032" x="6865938" y="3271838"/>
          <p14:tracePt t="18046" x="6872288" y="3279775"/>
          <p14:tracePt t="18071" x="6880225" y="3286125"/>
          <p14:tracePt t="18087" x="6880225" y="3294063"/>
          <p14:tracePt t="18134" x="6886575" y="3294063"/>
          <p14:tracePt t="18140" x="6886575" y="3300413"/>
          <p14:tracePt t="18165" x="6894513" y="3300413"/>
          <p14:tracePt t="18171" x="6894513" y="3308350"/>
          <p14:tracePt t="18188" x="6894513" y="3314700"/>
          <p14:tracePt t="18196" x="6894513" y="3322638"/>
          <p14:tracePt t="18214" x="6900863" y="3322638"/>
          <p14:tracePt t="18230" x="6900863" y="3328988"/>
          <p14:tracePt t="18251" x="6900863" y="3336925"/>
          <p14:tracePt t="18287" x="6900863" y="3343275"/>
          <p14:tracePt t="18295" x="6900863" y="3351213"/>
          <p14:tracePt t="18329" x="6900863" y="3357563"/>
          <p14:tracePt t="18368" x="6894513" y="3365500"/>
          <p14:tracePt t="18399" x="6886575" y="3365500"/>
          <p14:tracePt t="18430" x="6880225" y="3365500"/>
          <p14:tracePt t="18438" x="6872288" y="3365500"/>
          <p14:tracePt t="18459" x="6865938" y="3365500"/>
          <p14:tracePt t="18469" x="6858000" y="3371850"/>
          <p14:tracePt t="18486" x="6851650" y="3379788"/>
          <p14:tracePt t="18500" x="6843713" y="3379788"/>
          <p14:tracePt t="18516" x="6843713" y="3386138"/>
          <p14:tracePt t="18534" x="6829425" y="3394075"/>
          <p14:tracePt t="18550" x="6808788" y="3394075"/>
          <p14:tracePt t="18568" x="6786563" y="3394075"/>
          <p14:tracePt t="18585" x="6757988" y="3386138"/>
          <p14:tracePt t="18601" x="6751638" y="3386138"/>
          <p14:tracePt t="18619" x="6743700" y="3386138"/>
          <p14:tracePt t="18683" x="6737350" y="3386138"/>
          <p14:tracePt t="18690" x="6729413" y="3386138"/>
          <p14:tracePt t="18712" x="6715125" y="3386138"/>
          <p14:tracePt t="18737" x="6715125" y="3379788"/>
          <p14:tracePt t="18745" x="6708775" y="3371850"/>
          <p14:tracePt t="18754" x="6700838" y="3371850"/>
          <p14:tracePt t="18770" x="6694488" y="3371850"/>
          <p14:tracePt t="18787" x="6694488" y="3365500"/>
          <p14:tracePt t="18804" x="6686550" y="3357563"/>
          <p14:tracePt t="18821" x="6680200" y="3357563"/>
          <p14:tracePt t="18838" x="6680200" y="3343275"/>
          <p14:tracePt t="18872" x="6680200" y="3322638"/>
          <p14:tracePt t="18889" x="6680200" y="3308350"/>
          <p14:tracePt t="18905" x="6680200" y="3294063"/>
          <p14:tracePt t="18922" x="6680200" y="3286125"/>
          <p14:tracePt t="18940" x="6680200" y="3279775"/>
          <p14:tracePt t="18956" x="6686550" y="3279775"/>
          <p14:tracePt t="18973" x="6694488" y="3271838"/>
          <p14:tracePt t="18990" x="6708775" y="3271838"/>
          <p14:tracePt t="19006" x="6723063" y="3265488"/>
          <p14:tracePt t="19024" x="6737350" y="3257550"/>
          <p14:tracePt t="19041" x="6743700" y="3251200"/>
          <p14:tracePt t="19079" x="6751638" y="3251200"/>
          <p14:tracePt t="19091" x="6751638" y="3243263"/>
          <p14:tracePt t="19110" x="6757988" y="3243263"/>
          <p14:tracePt t="19124" x="6765925" y="3236913"/>
          <p14:tracePt t="19148" x="6772275" y="3236913"/>
          <p14:tracePt t="19182" x="6780213" y="3236913"/>
          <p14:tracePt t="19198" x="6786563" y="3228975"/>
          <p14:tracePt t="19212" x="6794500" y="3228975"/>
          <p14:tracePt t="19236" x="6800850" y="3228975"/>
          <p14:tracePt t="19243" x="6808788" y="3228975"/>
          <p14:tracePt t="19261" x="6815138" y="3228975"/>
          <p14:tracePt t="19276" x="6823075" y="3228975"/>
          <p14:tracePt t="19289" x="6829425" y="3228975"/>
          <p14:tracePt t="19306" x="6837363" y="3228975"/>
          <p14:tracePt t="19314" x="6843713" y="3228975"/>
          <p14:tracePt t="19332" x="6851650" y="3228975"/>
          <p14:tracePt t="19354" x="6858000" y="3228975"/>
          <p14:tracePt t="19369" x="6865938" y="3228975"/>
          <p14:tracePt t="19407" x="6872288" y="3228975"/>
          <p14:tracePt t="19446" x="6880225" y="3228975"/>
          <p14:tracePt t="19467" x="6886575" y="3236913"/>
          <p14:tracePt t="19484" x="6894513" y="3236913"/>
          <p14:tracePt t="19499" x="6894513" y="3243263"/>
          <p14:tracePt t="19524" x="6900863" y="3243263"/>
          <p14:tracePt t="19538" x="6900863" y="3251200"/>
          <p14:tracePt t="19553" x="6908800" y="3251200"/>
          <p14:tracePt t="19577" x="6908800" y="3257550"/>
          <p14:tracePt t="19626" x="6915150" y="3265488"/>
          <p14:tracePt t="19634" x="6923088" y="3265488"/>
          <p14:tracePt t="19665" x="6923088" y="3271838"/>
          <p14:tracePt t="19728" x="6929438" y="3271838"/>
          <p14:tracePt t="19755" x="6929438" y="3279775"/>
          <p14:tracePt t="19789" x="6929438" y="3286125"/>
          <p14:tracePt t="19797" x="6937375" y="3286125"/>
          <p14:tracePt t="19837" x="6937375" y="3294063"/>
          <p14:tracePt t="19845" x="6937375" y="3300413"/>
          <p14:tracePt t="19877" x="6943725" y="3300413"/>
          <p14:tracePt t="19884" x="6943725" y="3308350"/>
          <p14:tracePt t="19918" x="6943725" y="3314700"/>
          <p14:tracePt t="19939" x="6943725" y="3322638"/>
          <p14:tracePt t="19948" x="6943725" y="3328988"/>
          <p14:tracePt t="19969" x="6943725" y="3336925"/>
          <p14:tracePt t="19992" x="6943725" y="3343275"/>
          <p14:tracePt t="20024" x="6943725" y="3351213"/>
          <p14:tracePt t="20031" x="6943725" y="3357563"/>
          <p14:tracePt t="20086" x="6943725" y="3365500"/>
          <p14:tracePt t="20173" x="6943725" y="3371850"/>
          <p14:tracePt t="20182" x="6937375" y="3371850"/>
          <p14:tracePt t="20201" x="6929438" y="3371850"/>
          <p14:tracePt t="20234" x="6923088" y="3371850"/>
          <p14:tracePt t="20242" x="6915150" y="3371850"/>
          <p14:tracePt t="20250" x="6908800" y="3371850"/>
          <p14:tracePt t="20280" x="6900863" y="3371850"/>
          <p14:tracePt t="20289" x="6894513" y="3371850"/>
          <p14:tracePt t="20306" x="6886575" y="3371850"/>
          <p14:tracePt t="20313" x="6886575" y="3379788"/>
          <p14:tracePt t="20329" x="6880225" y="3379788"/>
          <p14:tracePt t="20341" x="6880225" y="3386138"/>
          <p14:tracePt t="20358" x="6872288" y="3386138"/>
          <p14:tracePt t="20375" x="6858000" y="3386138"/>
          <p14:tracePt t="20392" x="6843713" y="3386138"/>
          <p14:tracePt t="20409" x="6815138" y="3386138"/>
          <p14:tracePt t="20426" x="6794500" y="3386138"/>
          <p14:tracePt t="20443" x="6780213" y="3386138"/>
          <p14:tracePt t="20461" x="6757988" y="3394075"/>
          <p14:tracePt t="20478" x="6751638" y="3394075"/>
          <p14:tracePt t="20495" x="6743700" y="3394075"/>
          <p14:tracePt t="20837" x="6737350" y="3394075"/>
          <p14:tracePt t="20979" x="6715125" y="3394075"/>
          <p14:tracePt t="20987" x="6708775" y="3394075"/>
          <p14:tracePt t="20994" x="6694488" y="3394075"/>
          <p14:tracePt t="21003" x="6680200" y="3394075"/>
          <p14:tracePt t="25250" x="6686550" y="3394075"/>
          <p14:tracePt t="25261" x="6694488" y="3394075"/>
          <p14:tracePt t="25265" x="6708775" y="3394075"/>
          <p14:tracePt t="25276" x="6729413" y="3394075"/>
          <p14:tracePt t="25293" x="6772275" y="3394075"/>
          <p14:tracePt t="25310" x="6808788" y="3394075"/>
          <p14:tracePt t="25314" x="6829425" y="3394075"/>
          <p14:tracePt t="25319" x="6858000" y="3394075"/>
          <p14:tracePt t="25344" x="6894513" y="3394075"/>
          <p14:tracePt t="25360" x="6900863" y="3394075"/>
          <p14:tracePt t="25472" x="6908800" y="3394075"/>
          <p14:tracePt t="25496" x="6908800" y="3400425"/>
          <p14:tracePt t="25511" x="6908800" y="3408363"/>
          <p14:tracePt t="25517" x="6908800" y="3414713"/>
          <p14:tracePt t="25534" x="6908800" y="3422650"/>
          <p14:tracePt t="25549" x="6908800" y="3429000"/>
          <p14:tracePt t="25564" x="6908800" y="3436938"/>
          <p14:tracePt t="25580" x="6894513" y="3443288"/>
          <p14:tracePt t="25596" x="6894513" y="3451225"/>
          <p14:tracePt t="25631" x="6886575" y="3457575"/>
          <p14:tracePt t="25663" x="6880225" y="3465513"/>
          <p14:tracePt t="25681" x="6872288" y="3471863"/>
          <p14:tracePt t="25697" x="6865938" y="3479800"/>
          <p14:tracePt t="25714" x="6865938" y="3486150"/>
          <p14:tracePt t="25751" x="6865938" y="3494088"/>
          <p14:tracePt t="25765" x="6865938" y="3500438"/>
          <p14:tracePt t="25782" x="6865938" y="3522663"/>
          <p14:tracePt t="25801" x="6865938" y="3536950"/>
          <p14:tracePt t="25804" x="6865938" y="3543300"/>
          <p14:tracePt t="25815" x="6865938" y="3551238"/>
          <p14:tracePt t="25833" x="6865938" y="3565525"/>
          <p14:tracePt t="25850" x="6865938" y="3579813"/>
          <p14:tracePt t="25867" x="6858000" y="3586163"/>
          <p14:tracePt t="25883" x="6858000" y="3608388"/>
          <p14:tracePt t="25900" x="6858000" y="3643313"/>
          <p14:tracePt t="25917" x="6851650" y="3665538"/>
          <p14:tracePt t="25935" x="6837363" y="3694113"/>
          <p14:tracePt t="25951" x="6823075" y="3700463"/>
          <p14:tracePt t="25968" x="6808788" y="3722688"/>
          <p14:tracePt t="25985" x="6794500" y="3743325"/>
          <p14:tracePt t="26002" x="6780213" y="3757613"/>
          <p14:tracePt t="26018" x="6757988" y="3757613"/>
          <p14:tracePt t="26035" x="6723063" y="3771900"/>
          <p14:tracePt t="26052" x="6680200" y="3794125"/>
          <p14:tracePt t="26055" x="6643688" y="3808413"/>
          <p14:tracePt t="26069" x="6515100" y="3836988"/>
          <p14:tracePt t="26086" x="6423025" y="3865563"/>
          <p14:tracePt t="26103" x="6343650" y="3886200"/>
          <p14:tracePt t="26120" x="6286500" y="3900488"/>
          <p14:tracePt t="26137" x="6208713" y="3900488"/>
          <p14:tracePt t="26154" x="6129338" y="3900488"/>
          <p14:tracePt t="26170" x="5957888" y="3894138"/>
          <p14:tracePt t="26189" x="5822950" y="3886200"/>
          <p14:tracePt t="26206" x="5708650" y="3886200"/>
          <p14:tracePt t="26224" x="5572125" y="3871913"/>
          <p14:tracePt t="26240" x="5408613" y="3879850"/>
          <p14:tracePt t="26256" x="5229225" y="3886200"/>
          <p14:tracePt t="26273" x="5180013" y="3886200"/>
          <p14:tracePt t="26289" x="5165725" y="3886200"/>
          <p14:tracePt t="26306" x="5157788" y="3886200"/>
          <p14:tracePt t="26323" x="5143500" y="3894138"/>
          <p14:tracePt t="26339" x="5129213" y="3908425"/>
          <p14:tracePt t="26358" x="5108575" y="3957638"/>
          <p14:tracePt t="26374" x="5080000" y="4022725"/>
          <p14:tracePt t="26390" x="5072063" y="4057650"/>
          <p14:tracePt t="26407" x="5051425" y="4086225"/>
          <p14:tracePt t="26425" x="5037138" y="4094163"/>
          <p14:tracePt t="26443" x="5022850" y="4094163"/>
          <p14:tracePt t="26457" x="5014913" y="4094163"/>
          <p14:tracePt t="26516" x="5008563" y="4094163"/>
          <p14:tracePt t="26524" x="4994275" y="4100513"/>
          <p14:tracePt t="26533" x="4986338" y="4100513"/>
          <p14:tracePt t="26544" x="4979988" y="4100513"/>
          <p14:tracePt t="26561" x="4943475" y="4094163"/>
          <p14:tracePt t="26578" x="4879975" y="4079875"/>
          <p14:tracePt t="26595" x="4843463" y="4057650"/>
          <p14:tracePt t="26612" x="4822825" y="4051300"/>
          <p14:tracePt t="26628" x="4814888" y="4043363"/>
          <p14:tracePt t="26645" x="4808538" y="4043363"/>
          <p14:tracePt t="26737" x="4808538" y="4029075"/>
          <p14:tracePt t="26751" x="4800600" y="4029075"/>
          <p14:tracePt t="26776" x="4800600" y="4022725"/>
          <p14:tracePt t="26791" x="4794250" y="4022725"/>
          <p14:tracePt t="26955" x="4794250" y="4014788"/>
          <p14:tracePt t="26963" x="4794250" y="3994150"/>
          <p14:tracePt t="26970" x="4794250" y="3979863"/>
          <p14:tracePt t="26982" x="4794250" y="3957638"/>
          <p14:tracePt t="26999" x="4800600" y="3871913"/>
          <p14:tracePt t="27015" x="4808538" y="3794125"/>
          <p14:tracePt t="27032" x="4808538" y="3708400"/>
          <p14:tracePt t="27049" x="4808538" y="3679825"/>
          <p14:tracePt t="27068" x="4808538" y="3671888"/>
          <p14:tracePt t="27117" x="4808538" y="3665538"/>
          <p14:tracePt t="27124" x="4808538" y="3657600"/>
          <p14:tracePt t="27135" x="4800600" y="3657600"/>
          <p14:tracePt t="27153" x="4765675" y="3622675"/>
          <p14:tracePt t="27168" x="4743450" y="3600450"/>
          <p14:tracePt t="27185" x="4672013" y="3522663"/>
          <p14:tracePt t="27201" x="4600575" y="3500438"/>
          <p14:tracePt t="27219" x="4551363" y="3457575"/>
          <p14:tracePt t="27235" x="4522788" y="3443288"/>
          <p14:tracePt t="27252" x="4494213" y="3414713"/>
          <p14:tracePt t="27269" x="4465638" y="3394075"/>
          <p14:tracePt t="27287" x="4443413" y="3386138"/>
          <p14:tracePt t="27303" x="4422775" y="3371850"/>
          <p14:tracePt t="27322" x="4422775" y="3365500"/>
          <p14:tracePt t="27336" x="4414838" y="3357563"/>
          <p14:tracePt t="27353" x="4408488" y="3351213"/>
          <p14:tracePt t="27375" x="4400550" y="3343275"/>
          <p14:tracePt t="27387" x="4400550" y="3336925"/>
          <p14:tracePt t="27404" x="4394200" y="3328988"/>
          <p14:tracePt t="27421" x="4386263" y="3328988"/>
          <p14:tracePt t="27572" x="4386263" y="3322638"/>
          <p14:tracePt t="27735" x="4386263" y="3314700"/>
          <p14:tracePt t="27741" x="4386263" y="3308350"/>
          <p14:tracePt t="27767" x="4386263" y="3300413"/>
          <p14:tracePt t="27814" x="4386263" y="3294063"/>
          <p14:tracePt t="27842" x="4386263" y="3286125"/>
          <p14:tracePt t="27899" x="4386263" y="3279775"/>
          <p14:tracePt t="27976" x="4386263" y="3271838"/>
          <p14:tracePt t="28007" x="4386263" y="3265488"/>
          <p14:tracePt t="28187" x="4379913" y="3265488"/>
          <p14:tracePt t="28211" x="4371975" y="3265488"/>
          <p14:tracePt t="28249" x="4365625" y="3265488"/>
          <p14:tracePt t="28342" x="4357688" y="3265488"/>
          <p14:tracePt t="28374" x="4351338" y="3265488"/>
          <p14:tracePt t="29149" x="4343400" y="3265488"/>
          <p14:tracePt t="29154" x="4329113" y="3265488"/>
          <p14:tracePt t="29171" x="4322763" y="3265488"/>
          <p14:tracePt t="29186" x="4314825" y="3265488"/>
          <p14:tracePt t="29218" x="4308475" y="3265488"/>
          <p14:tracePt t="29241" x="4300538" y="3265488"/>
          <p14:tracePt t="29258" x="4294188" y="3265488"/>
          <p14:tracePt t="29267" x="4286250" y="3265488"/>
          <p14:tracePt t="29282" x="4279900" y="3265488"/>
          <p14:tracePt t="29290" x="4271963" y="3265488"/>
          <p14:tracePt t="29298" x="4265613" y="3265488"/>
          <p14:tracePt t="29314" x="4257675" y="3271838"/>
          <p14:tracePt t="29330" x="4214813" y="3279775"/>
          <p14:tracePt t="29349" x="4179888" y="3286125"/>
          <p14:tracePt t="29365" x="4165600" y="3286125"/>
          <p14:tracePt t="29400" x="4157663" y="3286125"/>
          <p14:tracePt t="29415" x="4143375" y="3286125"/>
          <p14:tracePt t="29432" x="4108450" y="3294063"/>
          <p14:tracePt t="29449" x="4079875" y="3294063"/>
          <p14:tracePt t="29465" x="4057650" y="3300413"/>
          <p14:tracePt t="29483" x="4008438" y="3308350"/>
          <p14:tracePt t="29499" x="3979863" y="3322638"/>
          <p14:tracePt t="29516" x="3957638" y="3322638"/>
          <p14:tracePt t="29532" x="3943350" y="3322638"/>
          <p14:tracePt t="29549" x="3929063" y="3328988"/>
          <p14:tracePt t="29567" x="3914775" y="3328988"/>
          <p14:tracePt t="29600" x="3900488" y="3336925"/>
          <p14:tracePt t="29619" x="3879850" y="3336925"/>
          <p14:tracePt t="29635" x="3851275" y="3343275"/>
          <p14:tracePt t="29652" x="3822700" y="3351213"/>
          <p14:tracePt t="29668" x="3800475" y="3357563"/>
          <p14:tracePt t="29669" x="3794125" y="3357563"/>
          <p14:tracePt t="29685" x="3771900" y="3365500"/>
          <p14:tracePt t="29702" x="3765550" y="3365500"/>
          <p14:tracePt t="29719" x="3757613" y="3365500"/>
          <p14:tracePt t="29736" x="3751263" y="3365500"/>
          <p14:tracePt t="29752" x="3751263" y="3371850"/>
          <p14:tracePt t="29769" x="3736975" y="3379788"/>
          <p14:tracePt t="30867" x="3757613" y="3379788"/>
          <p14:tracePt t="30875" x="3771900" y="3379788"/>
          <p14:tracePt t="30884" x="3786188" y="3379788"/>
          <p14:tracePt t="30904" x="3843338" y="3379788"/>
          <p14:tracePt t="30920" x="3879850" y="3379788"/>
          <p14:tracePt t="30937" x="3894138" y="3386138"/>
          <p14:tracePt t="30954" x="3900488" y="3386138"/>
          <p14:tracePt t="30971" x="3914775" y="3386138"/>
          <p14:tracePt t="30987" x="3922713" y="3386138"/>
          <p14:tracePt t="31004" x="3937000" y="3386138"/>
          <p14:tracePt t="31022" x="3957638" y="3386138"/>
          <p14:tracePt t="31038" x="3971925" y="3386138"/>
          <p14:tracePt t="31054" x="3979863" y="3386138"/>
          <p14:tracePt t="31071" x="3994150" y="3386138"/>
          <p14:tracePt t="31088" x="4008438" y="3386138"/>
          <p14:tracePt t="31104" x="4022725" y="3394075"/>
          <p14:tracePt t="31121" x="4051300" y="3394075"/>
          <p14:tracePt t="31138" x="4086225" y="3400425"/>
          <p14:tracePt t="31155" x="4122738" y="3400425"/>
          <p14:tracePt t="31171" x="4137025" y="3400425"/>
          <p14:tracePt t="31188" x="4165600" y="3408363"/>
          <p14:tracePt t="31205" x="4194175" y="3408363"/>
          <p14:tracePt t="31223" x="4237038" y="3408363"/>
          <p14:tracePt t="31240" x="4243388" y="3408363"/>
          <p14:tracePt t="31257" x="4271963" y="3408363"/>
          <p14:tracePt t="31274" x="4294188" y="3408363"/>
          <p14:tracePt t="31290" x="4314825" y="3414713"/>
          <p14:tracePt t="31307" x="4343400" y="3414713"/>
          <p14:tracePt t="31312" x="4365625" y="3414713"/>
          <p14:tracePt t="31323" x="4379913" y="3414713"/>
          <p14:tracePt t="31342" x="4437063" y="3408363"/>
          <p14:tracePt t="31359" x="4471988" y="3408363"/>
          <p14:tracePt t="31375" x="4537075" y="3408363"/>
          <p14:tracePt t="31391" x="4579938" y="3408363"/>
          <p14:tracePt t="31408" x="4629150" y="3408363"/>
          <p14:tracePt t="31425" x="4665663" y="3408363"/>
          <p14:tracePt t="31443" x="4694238" y="3408363"/>
          <p14:tracePt t="31459" x="4700588" y="3408363"/>
          <p14:tracePt t="31476" x="4708525" y="3408363"/>
          <p14:tracePt t="31492" x="4729163" y="3408363"/>
          <p14:tracePt t="31512" x="4765675" y="3400425"/>
          <p14:tracePt t="31527" x="4808538" y="3394075"/>
          <p14:tracePt t="31543" x="4837113" y="3394075"/>
          <p14:tracePt t="31560" x="4857750" y="3394075"/>
          <p14:tracePt t="31577" x="4872038" y="3394075"/>
          <p14:tracePt t="31611" x="4886325" y="3394075"/>
          <p14:tracePt t="31645" x="4900613" y="3394075"/>
          <p14:tracePt t="31678" x="4908550" y="3394075"/>
          <p14:tracePt t="31695" x="4914900" y="3394075"/>
          <p14:tracePt t="31725" x="4922838" y="3394075"/>
          <p14:tracePt t="31826" x="4929188" y="3394075"/>
          <p14:tracePt t="31876" x="4937125" y="3394075"/>
          <p14:tracePt t="31888" x="4943475" y="3394075"/>
          <p14:tracePt t="31969" x="4951413" y="3394075"/>
          <p14:tracePt t="32017" x="4957763" y="3394075"/>
          <p14:tracePt t="32032" x="4972050" y="3394075"/>
          <p14:tracePt t="32043" x="4972050" y="3400425"/>
          <p14:tracePt t="32052" x="4986338" y="3414713"/>
          <p14:tracePt t="32069" x="5014913" y="3414713"/>
          <p14:tracePt t="32087" x="5022850" y="3414713"/>
          <p14:tracePt t="32213" x="5029200" y="3414713"/>
          <p14:tracePt t="32329" x="5037138" y="3414713"/>
          <p14:tracePt t="32346" x="5043488" y="3422650"/>
          <p14:tracePt t="33016" x="5037138" y="3422650"/>
          <p14:tracePt t="33044" x="5029200" y="3422650"/>
          <p14:tracePt t="33064" x="5022850" y="3422650"/>
          <p14:tracePt t="33073" x="5008563" y="3422650"/>
          <p14:tracePt t="33082" x="5000625" y="3422650"/>
          <p14:tracePt t="33099" x="4979988" y="3422650"/>
          <p14:tracePt t="33115" x="4929188" y="3422650"/>
          <p14:tracePt t="33134" x="4894263" y="3422650"/>
          <p14:tracePt t="33152" x="4872038" y="3422650"/>
          <p14:tracePt t="33167" x="4843463" y="3422650"/>
          <p14:tracePt t="33170" x="4822825" y="3422650"/>
          <p14:tracePt t="33183" x="4800600" y="3422650"/>
          <p14:tracePt t="33200" x="4772025" y="3422650"/>
          <p14:tracePt t="33217" x="4694238" y="3422650"/>
          <p14:tracePt t="33233" x="4629150" y="3422650"/>
          <p14:tracePt t="33250" x="4572000" y="3414713"/>
          <p14:tracePt t="33267" x="4529138" y="3408363"/>
          <p14:tracePt t="33287" x="4494213" y="3400425"/>
          <p14:tracePt t="33303" x="4486275" y="3400425"/>
          <p14:tracePt t="33317" x="4465638" y="3400425"/>
          <p14:tracePt t="33336" x="4443413" y="3394075"/>
          <p14:tracePt t="33351" x="4429125" y="3394075"/>
          <p14:tracePt t="33368" x="4400550" y="3394075"/>
          <p14:tracePt t="33387" x="4371975" y="3394075"/>
          <p14:tracePt t="33404" x="4337050" y="3386138"/>
          <p14:tracePt t="33419" x="4322763" y="3379788"/>
          <p14:tracePt t="33436" x="4279900" y="3365500"/>
          <p14:tracePt t="33453" x="4243388" y="3357563"/>
          <p14:tracePt t="33470" x="4214813" y="3351213"/>
          <p14:tracePt t="33489" x="4171950" y="3343275"/>
          <p14:tracePt t="33503" x="4151313" y="3336925"/>
          <p14:tracePt t="33522" x="4122738" y="3328988"/>
          <p14:tracePt t="33539" x="4114800" y="3328988"/>
          <p14:tracePt t="33556" x="4108450" y="3322638"/>
          <p14:tracePt t="33570" x="4094163" y="3322638"/>
          <p14:tracePt t="33587" x="4086225" y="3322638"/>
          <p14:tracePt t="33605" x="4079875" y="3322638"/>
          <p14:tracePt t="33621" x="4065588" y="3322638"/>
          <p14:tracePt t="33640" x="4043363" y="3314700"/>
          <p14:tracePt t="33656" x="4029075" y="3314700"/>
          <p14:tracePt t="33673" x="3994150" y="3314700"/>
          <p14:tracePt t="33689" x="3951288" y="3314700"/>
          <p14:tracePt t="33706" x="3922713" y="3314700"/>
          <p14:tracePt t="33723" x="3914775" y="3314700"/>
          <p14:tracePt t="33882" x="3908425" y="3314700"/>
          <p14:tracePt t="33922" x="3900488" y="3314700"/>
          <p14:tracePt t="34359" x="3894138" y="3314700"/>
          <p14:tracePt t="34382" x="3886200" y="3314700"/>
          <p14:tracePt t="34405" x="3886200" y="3322638"/>
          <p14:tracePt t="34464" x="3879850" y="3322638"/>
          <p14:tracePt t="34483" x="3879850" y="3328988"/>
          <p14:tracePt t="34499" x="3871913" y="3328988"/>
          <p14:tracePt t="34514" x="3857625" y="3336925"/>
          <p14:tracePt t="34522" x="3857625" y="3343275"/>
          <p14:tracePt t="34537" x="3836988" y="3351213"/>
          <p14:tracePt t="34551" x="3822700" y="3351213"/>
          <p14:tracePt t="34568" x="3800475" y="3357563"/>
          <p14:tracePt t="34586" x="3794125" y="3357563"/>
          <p14:tracePt t="34604" x="3786188" y="3357563"/>
          <p14:tracePt t="34672" x="3779838" y="3357563"/>
          <p14:tracePt t="34681" x="3771900" y="3357563"/>
          <p14:tracePt t="34698" x="3765550" y="3357563"/>
          <p14:tracePt t="34703" x="3757613" y="3357563"/>
          <p14:tracePt t="34720" x="3751263" y="3357563"/>
          <p14:tracePt t="34799" x="3743325" y="3365500"/>
          <p14:tracePt t="35226" x="3736975" y="3365500"/>
          <p14:tracePt t="35282" x="3729038" y="3365500"/>
          <p14:tracePt t="35298" x="3714750" y="3365500"/>
          <p14:tracePt t="35304" x="3714750" y="3371850"/>
          <p14:tracePt t="35311" x="3708400" y="3371850"/>
          <p14:tracePt t="35330" x="3694113" y="3379788"/>
          <p14:tracePt t="35364" x="3679825" y="3386138"/>
          <p14:tracePt t="35379" x="3671888" y="3386138"/>
          <p14:tracePt t="35395" x="3665538" y="3394075"/>
          <p14:tracePt t="35413" x="3643313" y="3400425"/>
          <p14:tracePt t="35429" x="3629025" y="3408363"/>
          <p14:tracePt t="35446" x="3614738" y="3408363"/>
          <p14:tracePt t="35463" x="3600450" y="3414713"/>
          <p14:tracePt t="35480" x="3586163" y="3414713"/>
          <p14:tracePt t="35482" x="3579813" y="3422650"/>
          <p14:tracePt t="35500" x="3536950" y="3451225"/>
          <p14:tracePt t="35515" x="3522663" y="3465513"/>
          <p14:tracePt t="35532" x="3494088" y="3479800"/>
          <p14:tracePt t="35547" x="3479800" y="3479800"/>
          <p14:tracePt t="35564" x="3465513" y="3479800"/>
          <p14:tracePt t="35581" x="3457575" y="3486150"/>
          <p14:tracePt t="35599" x="3436938" y="3500438"/>
          <p14:tracePt t="35615" x="3408363" y="3514725"/>
          <p14:tracePt t="35632" x="3394075" y="3522663"/>
          <p14:tracePt t="35649" x="3365500" y="3557588"/>
          <p14:tracePt t="35667" x="3336925" y="3600450"/>
          <p14:tracePt t="35684" x="3308350" y="3643313"/>
          <p14:tracePt t="35700" x="3286125" y="3671888"/>
          <p14:tracePt t="35717" x="3265488" y="3679825"/>
          <p14:tracePt t="35734" x="3251200" y="3694113"/>
          <p14:tracePt t="35750" x="3243263" y="3694113"/>
          <p14:tracePt t="35767" x="3228975" y="3700463"/>
          <p14:tracePt t="35784" x="3222625" y="3700463"/>
          <p14:tracePt t="35802" x="3179763" y="3743325"/>
          <p14:tracePt t="35818" x="3143250" y="3779838"/>
          <p14:tracePt t="35835" x="3122613" y="3800475"/>
          <p14:tracePt t="35852" x="3086100" y="3822700"/>
          <p14:tracePt t="35869" x="3071813" y="3829050"/>
          <p14:tracePt t="35885" x="3051175" y="3836988"/>
          <p14:tracePt t="35904" x="3036888" y="3836988"/>
          <p14:tracePt t="35919" x="3028950" y="3851275"/>
          <p14:tracePt t="35936" x="3008313" y="3865563"/>
          <p14:tracePt t="35954" x="2971800" y="3886200"/>
          <p14:tracePt t="35970" x="2894013" y="3914775"/>
          <p14:tracePt t="35987" x="2865438" y="3937000"/>
          <p14:tracePt t="36005" x="2836863" y="3943350"/>
          <p14:tracePt t="36007" x="2828925" y="3951288"/>
          <p14:tracePt t="36021" x="2814638" y="3957638"/>
          <p14:tracePt t="36228" x="2814638" y="3951288"/>
          <p14:tracePt t="36321" x="2794000" y="3957638"/>
          <p14:tracePt t="36328" x="2779713" y="3965575"/>
          <p14:tracePt t="36342" x="2743200" y="3979863"/>
          <p14:tracePt t="36358" x="2700338" y="4014788"/>
          <p14:tracePt t="36376" x="2686050" y="4029075"/>
          <p14:tracePt t="36394" x="2665413" y="4043363"/>
          <p14:tracePt t="36409" x="2651125" y="4057650"/>
          <p14:tracePt t="36412" x="2636838" y="4065588"/>
          <p14:tracePt t="36426" x="2600325" y="4071938"/>
          <p14:tracePt t="36445" x="2565400" y="4122738"/>
          <p14:tracePt t="36461" x="2536825" y="4151313"/>
          <p14:tracePt t="36477" x="2514600" y="4186238"/>
          <p14:tracePt t="36494" x="2493963" y="4200525"/>
          <p14:tracePt t="36511" x="2479675" y="4214813"/>
          <p14:tracePt t="36530" x="2465388" y="4237038"/>
          <p14:tracePt t="36547" x="2451100" y="4265613"/>
          <p14:tracePt t="36563" x="2428875" y="4294188"/>
          <p14:tracePt t="36579" x="2414588" y="4314825"/>
          <p14:tracePt t="36595" x="2408238" y="4343400"/>
          <p14:tracePt t="36612" x="2400300" y="4357688"/>
          <p14:tracePt t="36629" x="2393950" y="4371975"/>
          <p14:tracePt t="36646" x="2386013" y="4386263"/>
          <p14:tracePt t="36663" x="2386013" y="4394200"/>
          <p14:tracePt t="36680" x="2386013" y="4400550"/>
          <p14:tracePt t="36714" x="2379663" y="4414838"/>
          <p14:tracePt t="36788" x="2379663" y="4422775"/>
          <p14:tracePt t="36882" x="2379663" y="4429125"/>
          <p14:tracePt t="36898" x="2379663" y="4437063"/>
          <p14:tracePt t="36906" x="2379663" y="4457700"/>
          <p14:tracePt t="36916" x="2379663" y="4486275"/>
          <p14:tracePt t="36936" x="2357438" y="4537075"/>
          <p14:tracePt t="36952" x="2357438" y="4551363"/>
          <p14:tracePt t="36969" x="2351088" y="4565650"/>
          <p14:tracePt t="36988" x="2343150" y="4594225"/>
          <p14:tracePt t="37002" x="2336800" y="4608513"/>
          <p14:tracePt t="37007" x="2336800" y="4614863"/>
          <p14:tracePt t="37017" x="2336800" y="4622800"/>
          <p14:tracePt t="37035" x="2336800" y="4651375"/>
          <p14:tracePt t="37051" x="2336800" y="4679950"/>
          <p14:tracePt t="37070" x="2336800" y="4708525"/>
          <p14:tracePt t="37085" x="2328863" y="4729163"/>
          <p14:tracePt t="37102" x="2322513" y="4729163"/>
          <p14:tracePt t="37119" x="2322513" y="4737100"/>
          <p14:tracePt t="37137" x="2314575" y="4737100"/>
          <p14:tracePt t="37153" x="2300288" y="4751388"/>
          <p14:tracePt t="37170" x="2293938" y="4779963"/>
          <p14:tracePt t="37187" x="2286000" y="4786313"/>
          <p14:tracePt t="37203" x="2279650" y="4794250"/>
          <p14:tracePt t="37287" x="2271713" y="4794250"/>
          <p14:tracePt t="37295" x="2271713" y="4800600"/>
          <p14:tracePt t="37319" x="2271713" y="4808538"/>
          <p14:tracePt t="37326" x="2271713" y="4814888"/>
          <p14:tracePt t="37339" x="2271713" y="4822825"/>
          <p14:tracePt t="37355" x="2265363" y="4837113"/>
          <p14:tracePt t="37373" x="2265363" y="4843463"/>
          <p14:tracePt t="37390" x="2257425" y="4857750"/>
          <p14:tracePt t="37407" x="2251075" y="4872038"/>
          <p14:tracePt t="37423" x="2243138" y="4879975"/>
          <p14:tracePt t="37440" x="2236788" y="4886325"/>
          <p14:tracePt t="37457" x="2228850" y="4894263"/>
          <p14:tracePt t="37473" x="2222500" y="4900613"/>
          <p14:tracePt t="37491" x="2208213" y="4922838"/>
          <p14:tracePt t="37507" x="2193925" y="4929188"/>
          <p14:tracePt t="37524" x="2179638" y="4929188"/>
          <p14:tracePt t="37541" x="2171700" y="4929188"/>
          <p14:tracePt t="37559" x="2165350" y="4929188"/>
          <p14:tracePt t="37577" x="2151063" y="4929188"/>
          <p14:tracePt t="37594" x="2143125" y="4929188"/>
          <p14:tracePt t="37611" x="2108200" y="4922838"/>
          <p14:tracePt t="37625" x="2093913" y="4922838"/>
          <p14:tracePt t="37643" x="2065338" y="4908550"/>
          <p14:tracePt t="37660" x="2043113" y="4900613"/>
          <p14:tracePt t="37678" x="2043113" y="4894263"/>
          <p14:tracePt t="37712" x="2043113" y="4872038"/>
          <p14:tracePt t="37729" x="2043113" y="4865688"/>
          <p14:tracePt t="37745" x="2043113" y="4843463"/>
          <p14:tracePt t="37761" x="2043113" y="4837113"/>
          <p14:tracePt t="37777" x="2051050" y="4822825"/>
          <p14:tracePt t="37797" x="2057400" y="4808538"/>
          <p14:tracePt t="37812" x="2071688" y="4800600"/>
          <p14:tracePt t="37828" x="2079625" y="4786313"/>
          <p14:tracePt t="37846" x="2093913" y="4772025"/>
          <p14:tracePt t="37863" x="2122488" y="4772025"/>
          <p14:tracePt t="37879" x="2128838" y="4765675"/>
          <p14:tracePt t="37896" x="2136775" y="4765675"/>
          <p14:tracePt t="37913" x="2151063" y="4765675"/>
          <p14:tracePt t="37930" x="2157413" y="4757738"/>
          <p14:tracePt t="37947" x="2165350" y="4757738"/>
          <p14:tracePt t="37967" x="2171700" y="4751388"/>
          <p14:tracePt t="38089" x="2179638" y="4751388"/>
          <p14:tracePt t="38117" x="2185988" y="4751388"/>
          <p14:tracePt t="38122" x="2185988" y="4757738"/>
          <p14:tracePt t="38148" x="2185988" y="4765675"/>
          <p14:tracePt t="38163" x="2185988" y="4772025"/>
          <p14:tracePt t="38178" x="2193925" y="4779963"/>
          <p14:tracePt t="38193" x="2193925" y="4786313"/>
          <p14:tracePt t="38209" x="2193925" y="4794250"/>
          <p14:tracePt t="38225" x="2193925" y="4800600"/>
          <p14:tracePt t="38240" x="2193925" y="4814888"/>
          <p14:tracePt t="38251" x="2193925" y="4822825"/>
          <p14:tracePt t="38268" x="2193925" y="4837113"/>
          <p14:tracePt t="38286" x="2193925" y="4843463"/>
          <p14:tracePt t="38319" x="2193925" y="4857750"/>
          <p14:tracePt t="38335" x="2193925" y="4865688"/>
          <p14:tracePt t="38369" x="2193925" y="4879975"/>
          <p14:tracePt t="38386" x="2185988" y="4886325"/>
          <p14:tracePt t="38403" x="2179638" y="4900613"/>
          <p14:tracePt t="38425" x="2171700" y="4908550"/>
          <p14:tracePt t="38555" x="2165350" y="4900613"/>
          <p14:tracePt t="38560" x="2157413" y="4886325"/>
          <p14:tracePt t="38575" x="2151063" y="4872038"/>
          <p14:tracePt t="38589" x="2151063" y="4857750"/>
          <p14:tracePt t="38606" x="2151063" y="4822825"/>
          <p14:tracePt t="38623" x="2151063" y="4808538"/>
          <p14:tracePt t="38640" x="2151063" y="4800600"/>
          <p14:tracePt t="38657" x="2151063" y="4794250"/>
          <p14:tracePt t="38692" x="2157413" y="4794250"/>
          <p14:tracePt t="38709" x="2157413" y="4786313"/>
          <p14:tracePt t="38726" x="2171700" y="4779963"/>
          <p14:tracePt t="38743" x="2171700" y="4772025"/>
          <p14:tracePt t="38760" x="2179638" y="4765675"/>
          <p14:tracePt t="38792" x="2185988" y="4765675"/>
          <p14:tracePt t="38808" x="2200275" y="4765675"/>
          <p14:tracePt t="38825" x="2222500" y="4765675"/>
          <p14:tracePt t="38842" x="2236788" y="4765675"/>
          <p14:tracePt t="38859" x="2251075" y="4765675"/>
          <p14:tracePt t="38878" x="2265363" y="4765675"/>
          <p14:tracePt t="38895" x="2265363" y="4772025"/>
          <p14:tracePt t="38912" x="2271713" y="4779963"/>
          <p14:tracePt t="38929" x="2286000" y="4786313"/>
          <p14:tracePt t="38945" x="2300288" y="4808538"/>
          <p14:tracePt t="38962" x="2322513" y="4814888"/>
          <p14:tracePt t="38977" x="2322513" y="4822825"/>
          <p14:tracePt t="39000" x="2322513" y="4837113"/>
          <p14:tracePt t="39015" x="2322513" y="4843463"/>
          <p14:tracePt t="39029" x="2322513" y="4857750"/>
          <p14:tracePt t="39045" x="2328863" y="4865688"/>
          <p14:tracePt t="39062" x="2328863" y="4879975"/>
          <p14:tracePt t="39080" x="2328863" y="4894263"/>
          <p14:tracePt t="39096" x="2328863" y="4908550"/>
          <p14:tracePt t="39113" x="2328863" y="4929188"/>
          <p14:tracePt t="39130" x="2328863" y="4943475"/>
          <p14:tracePt t="39146" x="2328863" y="4951413"/>
          <p14:tracePt t="39163" x="2328863" y="4957763"/>
          <p14:tracePt t="39197" x="2328863" y="4965700"/>
          <p14:tracePt t="39214" x="2322513" y="4965700"/>
          <p14:tracePt t="39235" x="2314575" y="4965700"/>
          <p14:tracePt t="39252" x="2308225" y="4965700"/>
          <p14:tracePt t="39373" x="2308225" y="4957763"/>
          <p14:tracePt t="39381" x="2300288" y="4943475"/>
          <p14:tracePt t="39388" x="2300288" y="4937125"/>
          <p14:tracePt t="39400" x="2300288" y="4929188"/>
          <p14:tracePt t="39417" x="2300288" y="4922838"/>
          <p14:tracePt t="39434" x="2300288" y="4914900"/>
          <p14:tracePt t="39456" x="2293938" y="4908550"/>
          <p14:tracePt t="39502" x="2293938" y="4900613"/>
          <p14:tracePt t="39517" x="2293938" y="4886325"/>
          <p14:tracePt t="39527" x="2293938" y="4872038"/>
          <p14:tracePt t="39536" x="2293938" y="4865688"/>
          <p14:tracePt t="39552" x="2293938" y="4843463"/>
          <p14:tracePt t="39569" x="2293938" y="4837113"/>
          <p14:tracePt t="39588" x="2300288" y="4822825"/>
          <p14:tracePt t="39607" x="2308225" y="4808538"/>
          <p14:tracePt t="39622" x="2314575" y="4808538"/>
          <p14:tracePt t="39638" x="2322513" y="4800600"/>
          <p14:tracePt t="39672" x="2328863" y="4800600"/>
          <p14:tracePt t="39827" x="2336800" y="4800600"/>
          <p14:tracePt t="39834" x="2336800" y="4808538"/>
          <p14:tracePt t="39842" x="2336800" y="4822825"/>
          <p14:tracePt t="39856" x="2343150" y="4829175"/>
          <p14:tracePt t="39873" x="2343150" y="4837113"/>
          <p14:tracePt t="39890" x="2343150" y="4843463"/>
          <p14:tracePt t="39906" x="2343150" y="4857750"/>
          <p14:tracePt t="39924" x="2336800" y="4857750"/>
          <p14:tracePt t="39940" x="2336800" y="4872038"/>
          <p14:tracePt t="39942" x="2336800" y="4879975"/>
          <p14:tracePt t="39967" x="2328863" y="4879975"/>
          <p14:tracePt t="41969" x="2336800" y="4879975"/>
          <p14:tracePt t="41984" x="2351088" y="4872038"/>
          <p14:tracePt t="41994" x="2351088" y="4865688"/>
          <p14:tracePt t="42004" x="2365375" y="4865688"/>
          <p14:tracePt t="42021" x="2386013" y="4851400"/>
          <p14:tracePt t="42037" x="2400300" y="4837113"/>
          <p14:tracePt t="42053" x="2422525" y="4822825"/>
          <p14:tracePt t="42069" x="2443163" y="4794250"/>
          <p14:tracePt t="42086" x="2471738" y="4772025"/>
          <p14:tracePt t="42106" x="2571750" y="4722813"/>
          <p14:tracePt t="42122" x="2657475" y="4672013"/>
          <p14:tracePt t="42138" x="2757488" y="4637088"/>
          <p14:tracePt t="42155" x="2851150" y="4594225"/>
          <p14:tracePt t="42171" x="2971800" y="4543425"/>
          <p14:tracePt t="42188" x="3043238" y="4508500"/>
          <p14:tracePt t="42205" x="3108325" y="4479925"/>
          <p14:tracePt t="42222" x="3228975" y="4457700"/>
          <p14:tracePt t="42239" x="3386138" y="4329113"/>
          <p14:tracePt t="42255" x="3451225" y="4237038"/>
          <p14:tracePt t="42272" x="3536950" y="4143375"/>
          <p14:tracePt t="42295" x="3643313" y="4079875"/>
          <p14:tracePt t="42306" x="3671888" y="4079875"/>
          <p14:tracePt t="42311" x="3700463" y="4065588"/>
          <p14:tracePt t="42324" x="3722688" y="4057650"/>
          <p14:tracePt t="42341" x="3800475" y="4022725"/>
          <p14:tracePt t="42358" x="3886200" y="3951288"/>
          <p14:tracePt t="42375" x="3971925" y="3857625"/>
          <p14:tracePt t="42392" x="4014788" y="3808413"/>
          <p14:tracePt t="42409" x="4037013" y="3786188"/>
          <p14:tracePt t="42424" x="4071938" y="3736975"/>
          <p14:tracePt t="42427" x="4071938" y="3714750"/>
          <p14:tracePt t="42442" x="4086225" y="3671888"/>
          <p14:tracePt t="42459" x="4094163" y="3643313"/>
          <p14:tracePt t="42475" x="4108450" y="3614738"/>
          <p14:tracePt t="42492" x="4137025" y="3579813"/>
          <p14:tracePt t="42509" x="4151313" y="3522663"/>
          <p14:tracePt t="42528" x="4157663" y="3471863"/>
          <p14:tracePt t="42545" x="4157663" y="3408363"/>
          <p14:tracePt t="42561" x="4157663" y="3357563"/>
          <p14:tracePt t="42577" x="4157663" y="3322638"/>
          <p14:tracePt t="42593" x="4151313" y="3308350"/>
          <p14:tracePt t="42627" x="4151313" y="3300413"/>
          <p14:tracePt t="42644" x="4151313" y="3294063"/>
          <p14:tracePt t="42661" x="4151313" y="3279775"/>
          <p14:tracePt t="42678" x="4143375" y="3279775"/>
          <p14:tracePt t="42696" x="4129088" y="3265488"/>
          <p14:tracePt t="42712" x="4114800" y="3265488"/>
          <p14:tracePt t="42728" x="4051300" y="3271838"/>
          <p14:tracePt t="42746" x="3971925" y="3328988"/>
          <p14:tracePt t="42763" x="3829050" y="3514725"/>
          <p14:tracePt t="42779" x="3757613" y="3665538"/>
          <p14:tracePt t="42796" x="3671888" y="3765550"/>
          <p14:tracePt t="42813" x="3594100" y="3779838"/>
          <p14:tracePt t="42829" x="3565525" y="3779838"/>
          <p14:tracePt t="42847" x="3500438" y="3779838"/>
          <p14:tracePt t="42864" x="3457575" y="3779838"/>
          <p14:tracePt t="42882" x="3429000" y="3794125"/>
          <p14:tracePt t="42900" x="3400425" y="3814763"/>
          <p14:tracePt t="42916" x="3351213" y="3871913"/>
          <p14:tracePt t="42918" x="3336925" y="3886200"/>
          <p14:tracePt t="42933" x="3300413" y="3900488"/>
          <p14:tracePt t="42950" x="3271838" y="3914775"/>
          <p14:tracePt t="42967" x="3236913" y="3922713"/>
          <p14:tracePt t="42984" x="3194050" y="3922713"/>
          <p14:tracePt t="43000" x="3165475" y="3922713"/>
          <p14:tracePt t="43020" x="3122613" y="3922713"/>
          <p14:tracePt t="43032" x="3108325" y="3937000"/>
          <p14:tracePt t="43050" x="3065463" y="3971925"/>
          <p14:tracePt t="43066" x="2994025" y="4065588"/>
          <p14:tracePt t="43083" x="2951163" y="4086225"/>
          <p14:tracePt t="43102" x="2914650" y="4100513"/>
          <p14:tracePt t="43119" x="2879725" y="4100513"/>
          <p14:tracePt t="43123" x="2865438" y="4100513"/>
          <p14:tracePt t="43136" x="2836863" y="4108450"/>
          <p14:tracePt t="43153" x="2757488" y="4137025"/>
          <p14:tracePt t="43170" x="2708275" y="4194175"/>
          <p14:tracePt t="43185" x="2651125" y="4279900"/>
          <p14:tracePt t="43202" x="2586038" y="4351338"/>
          <p14:tracePt t="43218" x="2571750" y="4386263"/>
          <p14:tracePt t="43235" x="2551113" y="4408488"/>
          <p14:tracePt t="43254" x="2528888" y="4443413"/>
          <p14:tracePt t="43271" x="2508250" y="4471988"/>
          <p14:tracePt t="43288" x="2486025" y="4500563"/>
          <p14:tracePt t="43305" x="2471738" y="4537075"/>
          <p14:tracePt t="43313" x="2465388" y="4543425"/>
          <p14:tracePt t="43321" x="2457450" y="4557713"/>
          <p14:tracePt t="43337" x="2428875" y="4608513"/>
          <p14:tracePt t="43356" x="2393950" y="4686300"/>
          <p14:tracePt t="43372" x="2371725" y="4729163"/>
          <p14:tracePt t="43389" x="2365375" y="4737100"/>
          <p14:tracePt t="43493" x="2365375" y="4743450"/>
          <p14:tracePt t="43510" x="2365375" y="4757738"/>
          <p14:tracePt t="43515" x="2365375" y="4772025"/>
          <p14:tracePt t="43523" x="2365375" y="4779963"/>
          <p14:tracePt t="43539" x="2351088" y="4800600"/>
          <p14:tracePt t="43586" x="2343150" y="4808538"/>
          <p14:tracePt t="43591" x="2336800" y="4808538"/>
          <p14:tracePt t="43607" x="2328863" y="4814888"/>
          <p14:tracePt t="43624" x="2322513" y="4814888"/>
          <p14:tracePt t="43641" x="2308225" y="4822825"/>
          <p14:tracePt t="43657" x="2293938" y="4829175"/>
          <p14:tracePt t="43676" x="2286000" y="4837113"/>
          <p14:tracePt t="43693" x="2279650" y="4843463"/>
          <p14:tracePt t="43709" x="2271713" y="4843463"/>
          <p14:tracePt t="43743" x="2265363" y="4843463"/>
          <p14:tracePt t="43761" x="2236788" y="4837113"/>
          <p14:tracePt t="43777" x="2208213" y="4822825"/>
          <p14:tracePt t="43793" x="2171700" y="4814888"/>
          <p14:tracePt t="43810" x="2136775" y="4800600"/>
          <p14:tracePt t="43827" x="2114550" y="4794250"/>
          <p14:tracePt t="43861" x="2108200" y="4786313"/>
          <p14:tracePt t="43877" x="2108200" y="4779963"/>
          <p14:tracePt t="43895" x="2108200" y="4751388"/>
          <p14:tracePt t="43897" x="2108200" y="4729163"/>
          <p14:tracePt t="43914" x="2108200" y="4714875"/>
          <p14:tracePt t="43927" x="2108200" y="4700588"/>
          <p14:tracePt t="43945" x="2108200" y="4694238"/>
          <p14:tracePt t="43962" x="2114550" y="4679950"/>
          <p14:tracePt t="43981" x="2128838" y="4672013"/>
          <p14:tracePt t="43998" x="2157413" y="4672013"/>
          <p14:tracePt t="44014" x="2200275" y="4672013"/>
          <p14:tracePt t="44033" x="2236788" y="4672013"/>
          <p14:tracePt t="44049" x="2257425" y="4672013"/>
          <p14:tracePt t="44063" x="2265363" y="4672013"/>
          <p14:tracePt t="44080" x="2279650" y="4686300"/>
          <p14:tracePt t="44097" x="2293938" y="4714875"/>
          <p14:tracePt t="44114" x="2300288" y="4722813"/>
          <p14:tracePt t="44131" x="2308225" y="4751388"/>
          <p14:tracePt t="44148" x="2308225" y="4765675"/>
          <p14:tracePt t="44165" x="2308225" y="4786313"/>
          <p14:tracePt t="44185" x="2293938" y="4808538"/>
          <p14:tracePt t="44201" x="2286000" y="4808538"/>
          <p14:tracePt t="44217" x="2286000" y="4814888"/>
          <p14:tracePt t="44234" x="2279650" y="4814888"/>
          <p14:tracePt t="44342" x="2271713" y="4814888"/>
          <p14:tracePt t="45109" x="2279650" y="4814888"/>
          <p14:tracePt t="45117" x="2293938" y="4814888"/>
          <p14:tracePt t="45130" x="2328863" y="4814888"/>
          <p14:tracePt t="45146" x="2343150" y="4814888"/>
          <p14:tracePt t="45162" x="2365375" y="4808538"/>
          <p14:tracePt t="45178" x="2393950" y="4808538"/>
          <p14:tracePt t="45195" x="2414588" y="4808538"/>
          <p14:tracePt t="45213" x="2451100" y="4808538"/>
          <p14:tracePt t="45229" x="2508250" y="4808538"/>
          <p14:tracePt t="45246" x="2608263" y="4822825"/>
          <p14:tracePt t="45263" x="2679700" y="4837113"/>
          <p14:tracePt t="45280" x="2794000" y="4837113"/>
          <p14:tracePt t="45297" x="2879725" y="4837113"/>
          <p14:tracePt t="45314" x="2986088" y="4814888"/>
          <p14:tracePt t="45319" x="3065463" y="4814888"/>
          <p14:tracePt t="45330" x="3128963" y="4814888"/>
          <p14:tracePt t="45347" x="3379788" y="4808538"/>
          <p14:tracePt t="45364" x="3557588" y="4800600"/>
          <p14:tracePt t="45381" x="3779838" y="4808538"/>
          <p14:tracePt t="45398" x="3965575" y="4843463"/>
          <p14:tracePt t="45415" x="4165600" y="4857750"/>
          <p14:tracePt t="45432" x="4443413" y="4886325"/>
          <p14:tracePt t="45449" x="4722813" y="4914900"/>
          <p14:tracePt t="45465" x="4872038" y="4937125"/>
          <p14:tracePt t="45482" x="5029200" y="4965700"/>
          <p14:tracePt t="45499" x="5129213" y="4979988"/>
          <p14:tracePt t="45516" x="5243513" y="5014913"/>
          <p14:tracePt t="45534" x="5365750" y="5022850"/>
          <p14:tracePt t="45550" x="5480050" y="5043488"/>
          <p14:tracePt t="45554" x="5557838" y="5043488"/>
          <p14:tracePt t="45567" x="5700713" y="5057775"/>
          <p14:tracePt t="45586" x="5800725" y="5086350"/>
          <p14:tracePt t="45600" x="5929313" y="5114925"/>
          <p14:tracePt t="45617" x="6051550" y="5151438"/>
          <p14:tracePt t="45634" x="6165850" y="5165725"/>
          <p14:tracePt t="45654" x="6308725" y="5208588"/>
          <p14:tracePt t="45668" x="6365875" y="5222875"/>
          <p14:tracePt t="45686" x="6423025" y="5243513"/>
          <p14:tracePt t="45702" x="6472238" y="5257800"/>
          <p14:tracePt t="45719" x="6537325" y="5286375"/>
          <p14:tracePt t="45736" x="6586538" y="5300663"/>
          <p14:tracePt t="45753" x="6657975" y="5337175"/>
          <p14:tracePt t="45770" x="6686550" y="5372100"/>
          <p14:tracePt t="45786" x="6694488" y="5429250"/>
          <p14:tracePt t="45804" x="6694488" y="5508625"/>
          <p14:tracePt t="45809" x="6694488" y="5551488"/>
          <p14:tracePt t="45820" x="6694488" y="5594350"/>
          <p14:tracePt t="45837" x="6686550" y="5651500"/>
          <p14:tracePt t="45855" x="6672263" y="5708650"/>
          <p14:tracePt t="45872" x="6651625" y="5743575"/>
          <p14:tracePt t="45889" x="6637338" y="5772150"/>
          <p14:tracePt t="45905" x="6623050" y="5794375"/>
          <p14:tracePt t="45922" x="6594475" y="5815013"/>
          <p14:tracePt t="45939" x="6565900" y="5843588"/>
          <p14:tracePt t="45956" x="6500813" y="5872163"/>
          <p14:tracePt t="45973" x="6400800" y="5929313"/>
          <p14:tracePt t="45989" x="6329363" y="5957888"/>
          <p14:tracePt t="46006" x="6229350" y="5986463"/>
          <p14:tracePt t="46023" x="6137275" y="6015038"/>
          <p14:tracePt t="46040" x="6057900" y="6029325"/>
          <p14:tracePt t="46057" x="5915025" y="6051550"/>
          <p14:tracePt t="46074" x="5843588" y="6057900"/>
          <p14:tracePt t="46091" x="5757863" y="6065838"/>
          <p14:tracePt t="46112" x="5651500" y="6072188"/>
          <p14:tracePt t="46124" x="5565775" y="6086475"/>
          <p14:tracePt t="46142" x="5443538" y="6100763"/>
          <p14:tracePt t="46158" x="5272088" y="6108700"/>
          <p14:tracePt t="46177" x="5065713" y="6115050"/>
          <p14:tracePt t="46192" x="4900613" y="6108700"/>
          <p14:tracePt t="46209" x="4722813" y="6086475"/>
          <p14:tracePt t="46228" x="4565650" y="6072188"/>
          <p14:tracePt t="46246" x="4351338" y="6065838"/>
          <p14:tracePt t="46262" x="4171950" y="6057900"/>
          <p14:tracePt t="46280" x="3979863" y="6029325"/>
          <p14:tracePt t="46295" x="3794125" y="5994400"/>
          <p14:tracePt t="46312" x="3579813" y="5965825"/>
          <p14:tracePt t="46317" x="3443288" y="5929313"/>
          <p14:tracePt t="46327" x="3351213" y="5894388"/>
          <p14:tracePt t="46344" x="3200400" y="5857875"/>
          <p14:tracePt t="46361" x="3057525" y="5800725"/>
          <p14:tracePt t="46378" x="2894013" y="5751513"/>
          <p14:tracePt t="46395" x="2608263" y="5680075"/>
          <p14:tracePt t="46412" x="2436813" y="5629275"/>
          <p14:tracePt t="46430" x="2308225" y="5586413"/>
          <p14:tracePt t="46449" x="2200275" y="5557838"/>
          <p14:tracePt t="46465" x="2065338" y="5429250"/>
          <p14:tracePt t="46482" x="1979613" y="5337175"/>
          <p14:tracePt t="46498" x="1900238" y="5180013"/>
          <p14:tracePt t="46514" x="1857375" y="5086350"/>
          <p14:tracePt t="46530" x="1822450" y="5000625"/>
          <p14:tracePt t="46547" x="1808163" y="4943475"/>
          <p14:tracePt t="46564" x="1793875" y="4879975"/>
          <p14:tracePt t="46581" x="1779588" y="4751388"/>
          <p14:tracePt t="46600" x="1779588" y="4608513"/>
          <p14:tracePt t="46616" x="1771650" y="4479925"/>
          <p14:tracePt t="46633" x="1771650" y="4365625"/>
          <p14:tracePt t="46650" x="1771650" y="4257675"/>
          <p14:tracePt t="46665" x="1771650" y="4186238"/>
          <p14:tracePt t="46667" x="1779588" y="4157663"/>
          <p14:tracePt t="46682" x="1779588" y="4137025"/>
          <p14:tracePt t="46699" x="1836738" y="4065588"/>
          <p14:tracePt t="46716" x="1865313" y="4008438"/>
          <p14:tracePt t="46733" x="1893888" y="3943350"/>
          <p14:tracePt t="46750" x="1943100" y="3886200"/>
          <p14:tracePt t="46767" x="2008188" y="3814763"/>
          <p14:tracePt t="46787" x="2100263" y="3722688"/>
          <p14:tracePt t="46801" x="2151063" y="3657600"/>
          <p14:tracePt t="46817" x="2200275" y="3614738"/>
          <p14:tracePt t="46834" x="2265363" y="3571875"/>
          <p14:tracePt t="46851" x="2314575" y="3543300"/>
          <p14:tracePt t="46868" x="2436813" y="3522663"/>
          <p14:tracePt t="46885" x="2522538" y="3508375"/>
          <p14:tracePt t="46902" x="2728913" y="3508375"/>
          <p14:tracePt t="46918" x="2851150" y="3465513"/>
          <p14:tracePt t="46935" x="3008313" y="3386138"/>
          <p14:tracePt t="46953" x="3108325" y="3336925"/>
          <p14:tracePt t="46970" x="3236913" y="3300413"/>
          <p14:tracePt t="46987" x="3294063" y="3300413"/>
          <p14:tracePt t="47004" x="3357563" y="3286125"/>
          <p14:tracePt t="47021" x="3400425" y="3271838"/>
          <p14:tracePt t="47037" x="3465513" y="3251200"/>
          <p14:tracePt t="47054" x="3529013" y="3214688"/>
          <p14:tracePt t="47071" x="3608388" y="3200400"/>
          <p14:tracePt t="47089" x="3743325" y="3165475"/>
          <p14:tracePt t="47106" x="3871913" y="3136900"/>
          <p14:tracePt t="47123" x="3937000" y="3094038"/>
          <p14:tracePt t="47140" x="4029075" y="3065463"/>
          <p14:tracePt t="47157" x="4100513" y="3043238"/>
          <p14:tracePt t="47172" x="4165600" y="3043238"/>
          <p14:tracePt t="47189" x="4222750" y="3036888"/>
          <p14:tracePt t="47206" x="4286250" y="3036888"/>
          <p14:tracePt t="47223" x="4394200" y="3036888"/>
          <p14:tracePt t="47240" x="4465638" y="3043238"/>
          <p14:tracePt t="47256" x="4551363" y="3057525"/>
          <p14:tracePt t="47274" x="4608513" y="3065463"/>
          <p14:tracePt t="47290" x="4686300" y="3071813"/>
          <p14:tracePt t="47307" x="4765675" y="3100388"/>
          <p14:tracePt t="47323" x="4822825" y="3114675"/>
          <p14:tracePt t="47341" x="4914900" y="3128963"/>
          <p14:tracePt t="47358" x="5022850" y="3165475"/>
          <p14:tracePt t="47375" x="5143500" y="3194050"/>
          <p14:tracePt t="47392" x="5243513" y="3228975"/>
          <p14:tracePt t="47409" x="5343525" y="3265488"/>
          <p14:tracePt t="47427" x="5422900" y="3279775"/>
          <p14:tracePt t="47444" x="5486400" y="3308350"/>
          <p14:tracePt t="47464" x="5622925" y="3357563"/>
          <p14:tracePt t="47476" x="5680075" y="3386138"/>
          <p14:tracePt t="47493" x="5780088" y="3414713"/>
          <p14:tracePt t="47510" x="5894388" y="3443288"/>
          <p14:tracePt t="47528" x="6043613" y="3486150"/>
          <p14:tracePt t="47544" x="6115050" y="3536950"/>
          <p14:tracePt t="47560" x="6180138" y="3586163"/>
          <p14:tracePt t="47577" x="6237288" y="3651250"/>
          <p14:tracePt t="47597" x="6329363" y="3751263"/>
          <p14:tracePt t="47614" x="6386513" y="3822700"/>
          <p14:tracePt t="47631" x="6443663" y="3900488"/>
          <p14:tracePt t="47647" x="6486525" y="3951288"/>
          <p14:tracePt t="47664" x="6523038" y="4000500"/>
          <p14:tracePt t="47681" x="6537325" y="4057650"/>
          <p14:tracePt t="47696" x="6551613" y="4114800"/>
          <p14:tracePt t="47713" x="6572250" y="4186238"/>
          <p14:tracePt t="47730" x="6629400" y="4314825"/>
          <p14:tracePt t="47746" x="6657975" y="4379913"/>
          <p14:tracePt t="47763" x="6680200" y="4465638"/>
          <p14:tracePt t="47780" x="6708775" y="4543425"/>
          <p14:tracePt t="47798" x="6729413" y="4608513"/>
          <p14:tracePt t="47814" x="6751638" y="4694238"/>
          <p14:tracePt t="47817" x="6757988" y="4714875"/>
          <p14:tracePt t="47831" x="6757988" y="4765675"/>
          <p14:tracePt t="47848" x="6757988" y="4851400"/>
          <p14:tracePt t="47865" x="6765925" y="4929188"/>
          <p14:tracePt t="47882" x="6772275" y="5014913"/>
          <p14:tracePt t="47899" x="6772275" y="5072063"/>
          <p14:tracePt t="47915" x="6772275" y="5108575"/>
          <p14:tracePt t="47918" x="6772275" y="5129213"/>
          <p14:tracePt t="47932" x="6772275" y="5151438"/>
          <p14:tracePt t="47950" x="6772275" y="5194300"/>
          <p14:tracePt t="47966" x="6772275" y="5237163"/>
          <p14:tracePt t="47983" x="6772275" y="5280025"/>
          <p14:tracePt t="48000" x="6772275" y="5329238"/>
          <p14:tracePt t="48017" x="6765925" y="5372100"/>
          <p14:tracePt t="48034" x="6765925" y="5414963"/>
          <p14:tracePt t="48051" x="6737350" y="5494338"/>
          <p14:tracePt t="48068" x="6729413" y="5514975"/>
          <p14:tracePt t="48085" x="6729413" y="5522913"/>
          <p14:tracePt t="48102" x="6729413" y="5529263"/>
          <p14:tracePt t="48135" x="6715125" y="5551488"/>
          <p14:tracePt t="48152" x="6700838" y="5594350"/>
          <p14:tracePt t="48169" x="6680200" y="5622925"/>
          <p14:tracePt t="48186" x="6672263" y="5665788"/>
          <p14:tracePt t="48203" x="6665913" y="5672138"/>
          <p14:tracePt t="48219" x="6657975" y="5680075"/>
          <p14:tracePt t="48313" x="6651625" y="5680075"/>
          <p14:tracePt t="48407" x="6643688" y="5680075"/>
          <p14:tracePt t="48468" x="6643688" y="5686425"/>
          <p14:tracePt t="49238" x="6637338" y="5686425"/>
          <p14:tracePt t="49246" x="6615113" y="5686425"/>
          <p14:tracePt t="49254" x="6608763" y="5686425"/>
          <p14:tracePt t="49272" x="6600825" y="5686425"/>
          <p14:tracePt t="49285" x="6594475" y="5686425"/>
          <p14:tracePt t="49301" x="6580188" y="5680075"/>
          <p14:tracePt t="49317" x="6565900" y="5680075"/>
          <p14:tracePt t="49335" x="6551613" y="5680075"/>
          <p14:tracePt t="49353" x="6537325" y="5680075"/>
          <p14:tracePt t="49370" x="6515100" y="5680075"/>
          <p14:tracePt t="49387" x="6486525" y="5672138"/>
          <p14:tracePt t="49402" x="6451600" y="5672138"/>
          <p14:tracePt t="49420" x="6423025" y="5672138"/>
          <p14:tracePt t="49436" x="6400800" y="5672138"/>
          <p14:tracePt t="49453" x="6386513" y="5665788"/>
          <p14:tracePt t="49471" x="6380163" y="5665788"/>
          <p14:tracePt t="49487" x="6372225" y="5665788"/>
          <p14:tracePt t="49503" x="6351588" y="5665788"/>
          <p14:tracePt t="49520" x="6329363" y="5665788"/>
          <p14:tracePt t="49537" x="6300788" y="5665788"/>
          <p14:tracePt t="49554" x="6251575" y="5672138"/>
          <p14:tracePt t="49574" x="6180138" y="5680075"/>
          <p14:tracePt t="49590" x="6151563" y="5686425"/>
          <p14:tracePt t="49607" x="6100763" y="5694363"/>
          <p14:tracePt t="49624" x="6072188" y="5700713"/>
          <p14:tracePt t="49641" x="6043613" y="5700713"/>
          <p14:tracePt t="49657" x="6008688" y="5700713"/>
          <p14:tracePt t="49672" x="5986463" y="5700713"/>
          <p14:tracePt t="49692" x="5922963" y="5700713"/>
          <p14:tracePt t="49709" x="5886450" y="5700713"/>
          <p14:tracePt t="49725" x="5851525" y="5700713"/>
          <p14:tracePt t="49741" x="5837238" y="5694363"/>
          <p14:tracePt t="49758" x="5800725" y="5694363"/>
          <p14:tracePt t="49774" x="5794375" y="5694363"/>
          <p14:tracePt t="49791" x="5757863" y="5694363"/>
          <p14:tracePt t="49809" x="5680075" y="5722938"/>
          <p14:tracePt t="49824" x="5622925" y="5729288"/>
          <p14:tracePt t="49842" x="5565775" y="5737225"/>
          <p14:tracePt t="49858" x="5529263" y="5743575"/>
          <p14:tracePt t="49877" x="5437188" y="5757863"/>
          <p14:tracePt t="49892" x="5414963" y="5757863"/>
          <p14:tracePt t="49909" x="5314950" y="5765800"/>
          <p14:tracePt t="49926" x="5243513" y="5772150"/>
          <p14:tracePt t="49943" x="5172075" y="5800725"/>
          <p14:tracePt t="49960" x="5072063" y="5808663"/>
          <p14:tracePt t="49977" x="4972050" y="5843588"/>
          <p14:tracePt t="49995" x="4837113" y="5880100"/>
          <p14:tracePt t="50011" x="4622800" y="5929313"/>
          <p14:tracePt t="50028" x="4494213" y="5943600"/>
          <p14:tracePt t="50044" x="4365625" y="5965825"/>
          <p14:tracePt t="50061" x="4265613" y="5986463"/>
          <p14:tracePt t="50078" x="4200525" y="5986463"/>
          <p14:tracePt t="50095" x="4151313" y="5994400"/>
          <p14:tracePt t="50113" x="4114800" y="6000750"/>
          <p14:tracePt t="50129" x="4057650" y="6008688"/>
          <p14:tracePt t="50148" x="4037013" y="6022975"/>
          <p14:tracePt t="50164" x="4008438" y="6043613"/>
          <p14:tracePt t="50181" x="3971925" y="6057900"/>
          <p14:tracePt t="50198" x="3929063" y="6072188"/>
          <p14:tracePt t="50213" x="3879850" y="6108700"/>
          <p14:tracePt t="50230" x="3843338" y="6108700"/>
          <p14:tracePt t="50247" x="3822700" y="6115050"/>
          <p14:tracePt t="50281" x="3814763" y="6122988"/>
          <p14:tracePt t="50460" x="3814763" y="6108700"/>
          <p14:tracePt t="50476" x="3822700" y="6094413"/>
          <p14:tracePt t="50496" x="3822700" y="6086475"/>
          <p14:tracePt t="50513" x="3829050" y="6086475"/>
          <p14:tracePt t="50528" x="3829050" y="6080125"/>
          <p14:tracePt t="50534" x="3829050" y="6072188"/>
          <p14:tracePt t="50550" x="3829050" y="6065838"/>
          <p14:tracePt t="50567" x="3836988" y="6065838"/>
          <p14:tracePt t="50574" x="3836988" y="6057900"/>
          <p14:tracePt t="50590" x="3843338" y="6051550"/>
          <p14:tracePt t="50602" x="3851275" y="6043613"/>
          <p14:tracePt t="50621" x="3857625" y="6037263"/>
          <p14:tracePt t="50865" x="3871913" y="6029325"/>
          <p14:tracePt t="50879" x="3879850" y="6029325"/>
          <p14:tracePt t="50887" x="3900488" y="6022975"/>
          <p14:tracePt t="50894" x="3908425" y="6022975"/>
          <p14:tracePt t="50906" x="3908425" y="6015038"/>
          <p14:tracePt t="50923" x="3914775" y="6015038"/>
          <p14:tracePt t="50981" x="3922713" y="6015038"/>
          <p14:tracePt t="50989" x="3943350" y="6015038"/>
          <p14:tracePt t="50996" x="3951288" y="6015038"/>
          <p14:tracePt t="51007" x="3957638" y="6015038"/>
          <p14:tracePt t="51024" x="3986213" y="6015038"/>
          <p14:tracePt t="51041" x="4065588" y="6022975"/>
          <p14:tracePt t="51058" x="4094163" y="6029325"/>
          <p14:tracePt t="51076" x="4108450" y="6029325"/>
          <p14:tracePt t="51169" x="4114800" y="6029325"/>
          <p14:tracePt t="51202" x="4114800" y="6037263"/>
          <p14:tracePt t="51206" x="4122738" y="6037263"/>
          <p14:tracePt t="51225" x="4137025" y="6037263"/>
          <p14:tracePt t="51233" x="4143375" y="6037263"/>
          <p14:tracePt t="51250" x="4157663" y="6043613"/>
          <p14:tracePt t="51264" x="4171950" y="6043613"/>
          <p14:tracePt t="51312" x="4179888" y="6043613"/>
          <p14:tracePt t="51317" x="4194175" y="6043613"/>
          <p14:tracePt t="51328" x="4200525" y="6043613"/>
          <p14:tracePt t="51345" x="4222750" y="6043613"/>
          <p14:tracePt t="51363" x="4257675" y="6043613"/>
          <p14:tracePt t="51380" x="4271963" y="6043613"/>
          <p14:tracePt t="51397" x="4294188" y="6043613"/>
          <p14:tracePt t="51413" x="4300538" y="6043613"/>
          <p14:tracePt t="51430" x="4314825" y="6043613"/>
          <p14:tracePt t="51447" x="4329113" y="6043613"/>
          <p14:tracePt t="51463" x="4337050" y="6037263"/>
          <p14:tracePt t="51480" x="4343400" y="6037263"/>
          <p14:tracePt t="51497" x="4351338" y="6029325"/>
          <p14:tracePt t="51514" x="4365625" y="6029325"/>
          <p14:tracePt t="51549" x="4371975" y="6022975"/>
          <p14:tracePt t="51644" x="4379913" y="6022975"/>
          <p14:tracePt t="51669" x="4386263" y="6022975"/>
          <p14:tracePt t="51688" x="4394200" y="6022975"/>
          <p14:tracePt t="51690" x="4400550" y="6022975"/>
          <p14:tracePt t="51702" x="4408488" y="6022975"/>
          <p14:tracePt t="51719" x="4414838" y="6022975"/>
          <p14:tracePt t="51736" x="4422775" y="6022975"/>
          <p14:tracePt t="51753" x="4429125" y="6022975"/>
          <p14:tracePt t="53357" x="4429125" y="6015038"/>
          <p14:tracePt t="53364" x="4437063" y="5980113"/>
          <p14:tracePt t="53373" x="4443413" y="5943600"/>
          <p14:tracePt t="53390" x="4457700" y="5908675"/>
          <p14:tracePt t="53406" x="4457700" y="5851525"/>
          <p14:tracePt t="53423" x="4457700" y="5786438"/>
          <p14:tracePt t="53441" x="4457700" y="5672138"/>
          <p14:tracePt t="53457" x="4457700" y="5572125"/>
          <p14:tracePt t="53474" x="4457700" y="5457825"/>
          <p14:tracePt t="53491" x="4465638" y="5337175"/>
          <p14:tracePt t="53508" x="4465638" y="5172075"/>
          <p14:tracePt t="53525" x="4465638" y="4994275"/>
          <p14:tracePt t="53542" x="4465638" y="4922838"/>
          <p14:tracePt t="53559" x="4451350" y="4865688"/>
          <p14:tracePt t="53576" x="4443413" y="4786313"/>
          <p14:tracePt t="53593" x="4443413" y="4708525"/>
          <p14:tracePt t="53610" x="4429125" y="4637088"/>
          <p14:tracePt t="53626" x="4414838" y="4529138"/>
          <p14:tracePt t="53628" x="4414838" y="4500563"/>
          <p14:tracePt t="53643" x="4386263" y="4386263"/>
          <p14:tracePt t="53660" x="4386263" y="4257675"/>
          <p14:tracePt t="53677" x="4394200" y="4151313"/>
          <p14:tracePt t="53694" x="4394200" y="4065588"/>
          <p14:tracePt t="53711" x="4394200" y="4014788"/>
          <p14:tracePt t="53730" x="4386263" y="3957638"/>
          <p14:tracePt t="53745" x="4371975" y="3894138"/>
          <p14:tracePt t="53762" x="4357688" y="3794125"/>
          <p14:tracePt t="53778" x="4337050" y="3694113"/>
          <p14:tracePt t="53795" x="4329113" y="3614738"/>
          <p14:tracePt t="53812" x="4314825" y="3551238"/>
          <p14:tracePt t="53829" x="4314825" y="3486150"/>
          <p14:tracePt t="53846" x="4308475" y="3443288"/>
          <p14:tracePt t="53863" x="4308475" y="3429000"/>
          <p14:tracePt t="53879" x="4308475" y="3422650"/>
          <p14:tracePt t="53913" x="4308475" y="3414713"/>
          <p14:tracePt t="53921" x="4308475" y="3408363"/>
          <p14:tracePt t="53932" x="4308475" y="3400425"/>
          <p14:tracePt t="53949" x="4314825" y="3379788"/>
          <p14:tracePt t="53966" x="4314825" y="3343275"/>
          <p14:tracePt t="53981" x="4314825" y="3328988"/>
          <p14:tracePt t="54044" x="4314825" y="3322638"/>
          <p14:tracePt t="54052" x="4322763" y="3322638"/>
          <p14:tracePt t="54059" x="4322763" y="3314700"/>
          <p14:tracePt t="54068" x="4322763" y="3308350"/>
          <p14:tracePt t="54082" x="4329113" y="3286125"/>
          <p14:tracePt t="54099" x="4329113" y="3271838"/>
          <p14:tracePt t="54146" x="4337050" y="3271838"/>
          <p14:tracePt t="54170" x="4343400" y="3271838"/>
          <p14:tracePt t="54184" x="4343400" y="3265488"/>
          <p14:tracePt t="54199" x="4343400" y="3257550"/>
          <p14:tracePt t="54208" x="4343400" y="3251200"/>
          <p14:tracePt t="54219" x="4343400" y="3243263"/>
          <p14:tracePt t="54235" x="4343400" y="3228975"/>
          <p14:tracePt t="54251" x="4343400" y="3222625"/>
          <p14:tracePt t="54268" x="4343400" y="3208338"/>
          <p14:tracePt t="54302" x="4351338" y="3200400"/>
          <p14:tracePt t="54319" x="4351338" y="3194050"/>
          <p14:tracePt t="54336" x="4357688" y="3179763"/>
          <p14:tracePt t="54355" x="4357688" y="3157538"/>
          <p14:tracePt t="54371" x="4365625" y="3136900"/>
          <p14:tracePt t="54388" x="4365625" y="3128963"/>
          <p14:tracePt t="54405" x="4365625" y="3122613"/>
          <p14:tracePt t="54683" x="4365625" y="3114675"/>
          <p14:tracePt t="54690" x="4379913" y="3094038"/>
          <p14:tracePt t="54698" x="4379913" y="3057525"/>
          <p14:tracePt t="54707" x="4379913" y="3051175"/>
          <p14:tracePt t="54724" x="4379913" y="3036888"/>
          <p14:tracePt t="54741" x="4379913" y="3022600"/>
          <p14:tracePt t="54758" x="4379913" y="3008313"/>
          <p14:tracePt t="54775" x="4379913" y="2936875"/>
          <p14:tracePt t="54792" x="4379913" y="2851150"/>
          <p14:tracePt t="54809" x="4379913" y="2836863"/>
          <p14:tracePt t="54826" x="4379913" y="2828925"/>
          <p14:tracePt t="54959" x="4379913" y="2836863"/>
          <p14:tracePt t="54967" x="4379913" y="2908300"/>
          <p14:tracePt t="54980" x="4379913" y="3043238"/>
          <p14:tracePt t="54997" x="4379913" y="3100388"/>
          <p14:tracePt t="55012" x="4379913" y="3114675"/>
          <p14:tracePt t="55089" x="4379913" y="3108325"/>
          <p14:tracePt t="55096" x="4379913" y="3100388"/>
          <p14:tracePt t="55107" x="4379913" y="3079750"/>
          <p14:tracePt t="55121" x="4379913" y="3071813"/>
          <p14:tracePt t="59489" x="4379913" y="3079750"/>
          <p14:tracePt t="59543" x="4386263" y="3086100"/>
          <p14:tracePt t="59568" x="4386263" y="3094038"/>
          <p14:tracePt t="59571" x="4394200" y="3094038"/>
          <p14:tracePt t="59581" x="4408488" y="3094038"/>
          <p14:tracePt t="59592" x="4408488" y="3100388"/>
          <p14:tracePt t="59609" x="4457700" y="3108325"/>
          <p14:tracePt t="59626" x="4494213" y="3114675"/>
          <p14:tracePt t="59641" x="4557713" y="3136900"/>
          <p14:tracePt t="59643" x="4579938" y="3136900"/>
          <p14:tracePt t="59658" x="4600575" y="3143250"/>
          <p14:tracePt t="59677" x="4651375" y="3157538"/>
          <p14:tracePt t="59693" x="4694238" y="3157538"/>
          <p14:tracePt t="59708" x="4714875" y="3165475"/>
          <p14:tracePt t="59726" x="4743450" y="3179763"/>
          <p14:tracePt t="59744" x="4772025" y="3179763"/>
          <p14:tracePt t="59760" x="4800600" y="3186113"/>
          <p14:tracePt t="59776" x="4829175" y="3200400"/>
          <p14:tracePt t="59793" x="4857750" y="3214688"/>
          <p14:tracePt t="59810" x="4879975" y="3228975"/>
          <p14:tracePt t="59813" x="4900613" y="3236913"/>
          <p14:tracePt t="59826" x="4914900" y="3243263"/>
          <p14:tracePt t="59844" x="4957763" y="3257550"/>
          <p14:tracePt t="59861" x="4994275" y="3279775"/>
          <p14:tracePt t="59879" x="5000625" y="3279775"/>
          <p14:tracePt t="59895" x="5008563" y="3286125"/>
          <p14:tracePt t="59989" x="5014913" y="3286125"/>
          <p14:tracePt t="59999" x="5014913" y="3294063"/>
          <p14:tracePt t="60028" x="5014913" y="3300413"/>
          <p14:tracePt t="60043" x="5014913" y="3308350"/>
          <p14:tracePt t="60061" x="5022850" y="3308350"/>
          <p14:tracePt t="60068" x="5022850" y="3314700"/>
          <p14:tracePt t="60096" x="5022850" y="3322638"/>
          <p14:tracePt t="60184" x="5022850" y="3328988"/>
          <p14:tracePt t="60192" x="5022850" y="3336925"/>
          <p14:tracePt t="60224" x="5022850" y="3343275"/>
          <p14:tracePt t="60246" x="5022850" y="3351213"/>
          <p14:tracePt t="60592" x="5029200" y="3351213"/>
          <p14:tracePt t="60605" x="5037138" y="3351213"/>
          <p14:tracePt t="61068" x="5043488" y="3351213"/>
          <p14:tracePt t="61075" x="5051425" y="3351213"/>
          <p14:tracePt t="61082" x="5057775" y="3351213"/>
          <p14:tracePt t="61155" x="5065713" y="3351213"/>
          <p14:tracePt t="61160" x="5072063" y="3351213"/>
          <p14:tracePt t="61168" x="5080000" y="3351213"/>
          <p14:tracePt t="61179" x="5094288" y="3351213"/>
          <p14:tracePt t="61196" x="5122863" y="3351213"/>
          <p14:tracePt t="61213" x="5165725" y="3357563"/>
          <p14:tracePt t="61231" x="5172075" y="3357563"/>
          <p14:tracePt t="61381" x="5186363" y="3371850"/>
          <p14:tracePt t="61389" x="5194300" y="3386138"/>
          <p14:tracePt t="61402" x="5208588" y="3422650"/>
          <p14:tracePt t="61418" x="5257800" y="3451225"/>
          <p14:tracePt t="61434" x="5343525" y="3479800"/>
          <p14:tracePt t="61451" x="5414963" y="3536950"/>
          <p14:tracePt t="61468" x="5529263" y="3600450"/>
          <p14:tracePt t="61483" x="5637213" y="3714750"/>
          <p14:tracePt t="61500" x="5815013" y="3937000"/>
          <p14:tracePt t="61518" x="5994400" y="4186238"/>
          <p14:tracePt t="61537" x="6108700" y="4322763"/>
          <p14:tracePt t="61552" x="6186488" y="4414838"/>
          <p14:tracePt t="61569" x="6223000" y="4465638"/>
          <p14:tracePt t="61588" x="6243638" y="4500563"/>
          <p14:tracePt t="61603" x="6251575" y="4529138"/>
          <p14:tracePt t="61620" x="6251575" y="4565650"/>
          <p14:tracePt t="61637" x="6265863" y="4622800"/>
          <p14:tracePt t="61654" x="6280150" y="4708525"/>
          <p14:tracePt t="61672" x="6308725" y="4772025"/>
          <p14:tracePt t="61685" x="6337300" y="4829175"/>
          <p14:tracePt t="61703" x="6351588" y="4865688"/>
          <p14:tracePt t="61719" x="6357938" y="4922838"/>
          <p14:tracePt t="61736" x="6357938" y="4979988"/>
          <p14:tracePt t="61753" x="6357938" y="5008563"/>
          <p14:tracePt t="61770" x="6357938" y="5037138"/>
          <p14:tracePt t="61789" x="6351588" y="5065713"/>
          <p14:tracePt t="61804" x="6329363" y="5114925"/>
          <p14:tracePt t="61807" x="6323013" y="5151438"/>
          <p14:tracePt t="61821" x="6315075" y="5194300"/>
          <p14:tracePt t="61838" x="6280150" y="5265738"/>
          <p14:tracePt t="61854" x="6251575" y="5322888"/>
          <p14:tracePt t="61871" x="6243638" y="5351463"/>
          <p14:tracePt t="61889" x="6229350" y="5372100"/>
          <p14:tracePt t="61905" x="6208713" y="5400675"/>
          <p14:tracePt t="61922" x="6194425" y="5422900"/>
          <p14:tracePt t="61939" x="6165850" y="5480050"/>
          <p14:tracePt t="61955" x="6115050" y="5514975"/>
          <p14:tracePt t="61975" x="6065838" y="5543550"/>
          <p14:tracePt t="61992" x="6008688" y="5580063"/>
          <p14:tracePt t="62008" x="5972175" y="5608638"/>
          <p14:tracePt t="62010" x="5951538" y="5614988"/>
          <p14:tracePt t="62023" x="5908675" y="5637213"/>
          <p14:tracePt t="62041" x="5851525" y="5651500"/>
          <p14:tracePt t="62043" x="5829300" y="5651500"/>
          <p14:tracePt t="62057" x="5772150" y="5672138"/>
          <p14:tracePt t="62076" x="5665788" y="5686425"/>
          <p14:tracePt t="62093" x="5580063" y="5708650"/>
          <p14:tracePt t="62108" x="5514975" y="5708650"/>
          <p14:tracePt t="62125" x="5394325" y="5715000"/>
          <p14:tracePt t="62144" x="5194300" y="5751513"/>
          <p14:tracePt t="62160" x="5080000" y="5751513"/>
          <p14:tracePt t="62177" x="4943475" y="5751513"/>
          <p14:tracePt t="62194" x="4872038" y="5737225"/>
          <p14:tracePt t="62211" x="4794250" y="5708650"/>
          <p14:tracePt t="62228" x="4714875" y="5680075"/>
          <p14:tracePt t="62245" x="4629150" y="5637213"/>
          <p14:tracePt t="62262" x="4565650" y="5586413"/>
          <p14:tracePt t="62280" x="4486275" y="5500688"/>
          <p14:tracePt t="62295" x="4429125" y="5457825"/>
          <p14:tracePt t="62311" x="4343400" y="5408613"/>
          <p14:tracePt t="62328" x="4286250" y="5314950"/>
          <p14:tracePt t="62345" x="4200525" y="5165725"/>
          <p14:tracePt t="62362" x="4165600" y="5072063"/>
          <p14:tracePt t="62378" x="4143375" y="4986338"/>
          <p14:tracePt t="62397" x="4129088" y="4937125"/>
          <p14:tracePt t="62416" x="4122738" y="4851400"/>
          <p14:tracePt t="62430" x="4122738" y="4814888"/>
          <p14:tracePt t="62445" x="4137025" y="4708525"/>
          <p14:tracePt t="62447" x="4137025" y="4600575"/>
          <p14:tracePt t="62463" x="4165600" y="4322763"/>
          <p14:tracePt t="62479" x="4208463" y="4079875"/>
          <p14:tracePt t="62497" x="4237038" y="3951288"/>
          <p14:tracePt t="62514" x="4265613" y="3886200"/>
          <p14:tracePt t="62531" x="4286250" y="3836988"/>
          <p14:tracePt t="62549" x="4322763" y="3751263"/>
          <p14:tracePt t="62565" x="4422775" y="3543300"/>
          <p14:tracePt t="62582" x="4486275" y="3422650"/>
          <p14:tracePt t="62598" x="4572000" y="3343275"/>
          <p14:tracePt t="62615" x="4637088" y="3328988"/>
          <p14:tracePt t="62632" x="4708525" y="3308350"/>
          <p14:tracePt t="62650" x="4837113" y="3228975"/>
          <p14:tracePt t="62667" x="4965700" y="3143250"/>
          <p14:tracePt t="62682" x="5057775" y="3071813"/>
          <p14:tracePt t="62700" x="5137150" y="3036888"/>
          <p14:tracePt t="62716" x="5229225" y="3028950"/>
          <p14:tracePt t="62733" x="5286375" y="3036888"/>
          <p14:tracePt t="62750" x="5351463" y="3036888"/>
          <p14:tracePt t="62767" x="5457825" y="3043238"/>
          <p14:tracePt t="62783" x="5514975" y="3043238"/>
          <p14:tracePt t="62800" x="5586413" y="3043238"/>
          <p14:tracePt t="62817" x="5672138" y="3043238"/>
          <p14:tracePt t="62835" x="5751513" y="3051175"/>
          <p14:tracePt t="62853" x="5851525" y="3065463"/>
          <p14:tracePt t="62869" x="5943600" y="3065463"/>
          <p14:tracePt t="62871" x="5986463" y="3065463"/>
          <p14:tracePt t="62885" x="6086475" y="3079750"/>
          <p14:tracePt t="62902" x="6186488" y="3143250"/>
          <p14:tracePt t="62919" x="6308725" y="3186113"/>
          <p14:tracePt t="62936" x="6465888" y="3228975"/>
          <p14:tracePt t="62952" x="6623050" y="3294063"/>
          <p14:tracePt t="62970" x="6765925" y="3357563"/>
          <p14:tracePt t="62989" x="6965950" y="3422650"/>
          <p14:tracePt t="63005" x="7080250" y="3486150"/>
          <p14:tracePt t="63020" x="7172325" y="3571875"/>
          <p14:tracePt t="63039" x="7229475" y="3636963"/>
          <p14:tracePt t="63056" x="7343775" y="3814763"/>
          <p14:tracePt t="63073" x="7380288" y="3957638"/>
          <p14:tracePt t="63090" x="7423150" y="4108450"/>
          <p14:tracePt t="63106" x="7472363" y="4265613"/>
          <p14:tracePt t="63124" x="7515225" y="4422775"/>
          <p14:tracePt t="63139" x="7529513" y="4543425"/>
          <p14:tracePt t="63157" x="7543800" y="4694238"/>
          <p14:tracePt t="63174" x="7543800" y="4786313"/>
          <p14:tracePt t="63191" x="7537450" y="4886325"/>
          <p14:tracePt t="63208" x="7508875" y="4951413"/>
          <p14:tracePt t="63224" x="7500938" y="5014913"/>
          <p14:tracePt t="63242" x="7472363" y="5100638"/>
          <p14:tracePt t="63257" x="7443788" y="5186363"/>
          <p14:tracePt t="63259" x="7415213" y="5243513"/>
          <p14:tracePt t="63274" x="7394575" y="5280025"/>
          <p14:tracePt t="63291" x="7323138" y="5394325"/>
          <p14:tracePt t="63308" x="7294563" y="5437188"/>
          <p14:tracePt t="63326" x="7237413" y="5472113"/>
          <p14:tracePt t="63343" x="7143750" y="5514975"/>
          <p14:tracePt t="63360" x="7051675" y="5557838"/>
          <p14:tracePt t="63377" x="6886575" y="5614988"/>
          <p14:tracePt t="63393" x="6786563" y="5665788"/>
          <p14:tracePt t="63409" x="6672263" y="5700713"/>
          <p14:tracePt t="63427" x="6543675" y="5751513"/>
          <p14:tracePt t="63443" x="6408738" y="5808663"/>
          <p14:tracePt t="63460" x="6265863" y="5829300"/>
          <p14:tracePt t="63477" x="6037263" y="5880100"/>
          <p14:tracePt t="63494" x="5915025" y="5886450"/>
          <p14:tracePt t="63510" x="5765800" y="5894388"/>
          <p14:tracePt t="63527" x="5657850" y="5908675"/>
          <p14:tracePt t="63544" x="5557838" y="5929313"/>
          <p14:tracePt t="63561" x="5386388" y="5943600"/>
          <p14:tracePt t="63578" x="5229225" y="5937250"/>
          <p14:tracePt t="63595" x="5029200" y="5894388"/>
          <p14:tracePt t="63612" x="4879975" y="5872163"/>
          <p14:tracePt t="63628" x="4737100" y="5843588"/>
          <p14:tracePt t="63645" x="4614863" y="5808663"/>
          <p14:tracePt t="63662" x="4486275" y="5757863"/>
          <p14:tracePt t="63679" x="4394200" y="5743575"/>
          <p14:tracePt t="63696" x="4337050" y="5715000"/>
          <p14:tracePt t="63699" x="4308475" y="5708650"/>
          <p14:tracePt t="63714" x="4271963" y="5672138"/>
          <p14:tracePt t="63730" x="4237038" y="5643563"/>
          <p14:tracePt t="63747" x="4194175" y="5594350"/>
          <p14:tracePt t="63769" x="4137025" y="5443538"/>
          <p14:tracePt t="63781" x="4122738" y="5414963"/>
          <p14:tracePt t="63798" x="4086225" y="5294313"/>
          <p14:tracePt t="63814" x="4079875" y="5229225"/>
          <p14:tracePt t="63831" x="4071938" y="5143500"/>
          <p14:tracePt t="63848" x="4071938" y="5043488"/>
          <p14:tracePt t="63866" x="4071938" y="4937125"/>
          <p14:tracePt t="63882" x="4086225" y="4794250"/>
          <p14:tracePt t="63899" x="4114800" y="4594225"/>
          <p14:tracePt t="63916" x="4137025" y="4471988"/>
          <p14:tracePt t="63932" x="4157663" y="4365625"/>
          <p14:tracePt t="63950" x="4179888" y="4294188"/>
          <p14:tracePt t="63966" x="4200525" y="4222750"/>
          <p14:tracePt t="63983" x="4237038" y="4100513"/>
          <p14:tracePt t="64000" x="4279900" y="3979863"/>
          <p14:tracePt t="64001" x="4314825" y="3929063"/>
          <p14:tracePt t="64017" x="4379913" y="3808413"/>
          <p14:tracePt t="64037" x="4422775" y="3714750"/>
          <p14:tracePt t="64052" x="4437063" y="3657600"/>
          <p14:tracePt t="64069" x="4457700" y="3629025"/>
          <p14:tracePt t="64085" x="4494213" y="3579813"/>
          <p14:tracePt t="64102" x="4514850" y="3522663"/>
          <p14:tracePt t="64119" x="4608513" y="3400425"/>
          <p14:tracePt t="64135" x="4714875" y="3322638"/>
          <p14:tracePt t="64153" x="4829175" y="3236913"/>
          <p14:tracePt t="64169" x="4929188" y="3136900"/>
          <p14:tracePt t="64186" x="4972050" y="3114675"/>
          <p14:tracePt t="64203" x="5051425" y="3100388"/>
          <p14:tracePt t="64220" x="5165725" y="3079750"/>
          <p14:tracePt t="64237" x="5237163" y="3057525"/>
          <p14:tracePt t="64254" x="5308600" y="3022600"/>
          <p14:tracePt t="64271" x="5380038" y="3022600"/>
          <p14:tracePt t="64288" x="5437188" y="3022600"/>
          <p14:tracePt t="64305" x="5565775" y="3043238"/>
          <p14:tracePt t="64322" x="5680075" y="3079750"/>
          <p14:tracePt t="64339" x="5843588" y="3143250"/>
          <p14:tracePt t="64355" x="5980113" y="3179763"/>
          <p14:tracePt t="64373" x="6108700" y="3200400"/>
          <p14:tracePt t="64389" x="6208713" y="3251200"/>
          <p14:tracePt t="64405" x="6300788" y="3300413"/>
          <p14:tracePt t="64423" x="6465888" y="3371850"/>
          <p14:tracePt t="64440" x="6551613" y="3408363"/>
          <p14:tracePt t="64456" x="6643688" y="3457575"/>
          <p14:tracePt t="64473" x="6737350" y="3494088"/>
          <p14:tracePt t="64490" x="6815138" y="3551238"/>
          <p14:tracePt t="64507" x="6865938" y="3594100"/>
          <p14:tracePt t="64525" x="6972300" y="3700463"/>
          <p14:tracePt t="64542" x="7043738" y="3794125"/>
          <p14:tracePt t="64558" x="7080250" y="3843338"/>
          <p14:tracePt t="64575" x="7137400" y="3886200"/>
          <p14:tracePt t="64592" x="7165975" y="3943350"/>
          <p14:tracePt t="64608" x="7186613" y="3979863"/>
          <p14:tracePt t="64627" x="7215188" y="4057650"/>
          <p14:tracePt t="64644" x="7251700" y="4151313"/>
          <p14:tracePt t="64661" x="7294563" y="4271963"/>
          <p14:tracePt t="64678" x="7329488" y="4394200"/>
          <p14:tracePt t="64693" x="7351713" y="4500563"/>
          <p14:tracePt t="64711" x="7380288" y="4665663"/>
          <p14:tracePt t="64728" x="7386638" y="4765675"/>
          <p14:tracePt t="64744" x="7394575" y="4851400"/>
          <p14:tracePt t="64761" x="7394575" y="4929188"/>
          <p14:tracePt t="64778" x="7394575" y="5022850"/>
          <p14:tracePt t="64794" x="7380288" y="5108575"/>
          <p14:tracePt t="64811" x="7372350" y="5214938"/>
          <p14:tracePt t="64814" x="7366000" y="5257800"/>
          <p14:tracePt t="64828" x="7366000" y="5280025"/>
          <p14:tracePt t="64845" x="7351713" y="5337175"/>
          <p14:tracePt t="64864" x="7329488" y="5380038"/>
          <p14:tracePt t="64884" x="7294563" y="5443538"/>
          <p14:tracePt t="64896" x="7272338" y="5465763"/>
          <p14:tracePt t="64912" x="7243763" y="5494338"/>
          <p14:tracePt t="64930" x="7208838" y="5514975"/>
          <p14:tracePt t="64947" x="7129463" y="5551488"/>
          <p14:tracePt t="64963" x="7043738" y="5600700"/>
          <p14:tracePt t="64980" x="6972300" y="5637213"/>
          <p14:tracePt t="64997" x="6886575" y="5657850"/>
          <p14:tracePt t="65014" x="6823075" y="5694363"/>
          <p14:tracePt t="65031" x="6729413" y="5715000"/>
          <p14:tracePt t="65048" x="6643688" y="5737225"/>
          <p14:tracePt t="65065" x="6586538" y="5743575"/>
          <p14:tracePt t="65082" x="6529388" y="5772150"/>
          <p14:tracePt t="65098" x="6465888" y="5772150"/>
          <p14:tracePt t="65115" x="6365875" y="5786438"/>
          <p14:tracePt t="65132" x="6300788" y="5794375"/>
          <p14:tracePt t="65134" x="6237288" y="5794375"/>
          <p14:tracePt t="65149" x="6129338" y="5794375"/>
          <p14:tracePt t="65166" x="6015038" y="5794375"/>
          <p14:tracePt t="65185" x="5937250" y="5794375"/>
          <p14:tracePt t="65202" x="5865813" y="5794375"/>
          <p14:tracePt t="65218" x="5780088" y="5786438"/>
          <p14:tracePt t="65233" x="5686425" y="5772150"/>
          <p14:tracePt t="65235" x="5637213" y="5765800"/>
          <p14:tracePt t="65252" x="5565775" y="5751513"/>
          <p14:tracePt t="65269" x="5486400" y="5737225"/>
          <p14:tracePt t="65286" x="5408613" y="5708650"/>
          <p14:tracePt t="65301" x="5308600" y="5686425"/>
          <p14:tracePt t="65305" x="5257800" y="5680075"/>
          <p14:tracePt t="65318" x="5200650" y="5680075"/>
          <p14:tracePt t="65337" x="5043488" y="5657850"/>
          <p14:tracePt t="65352" x="4986338" y="5643563"/>
          <p14:tracePt t="65369" x="4843463" y="5600700"/>
          <p14:tracePt t="65385" x="4743450" y="5572125"/>
          <p14:tracePt t="65403" x="4672013" y="5565775"/>
          <p14:tracePt t="65420" x="4614863" y="5537200"/>
          <p14:tracePt t="65437" x="4572000" y="5529263"/>
          <p14:tracePt t="65453" x="4500563" y="5514975"/>
          <p14:tracePt t="65470" x="4486275" y="5500688"/>
          <p14:tracePt t="65487" x="4465638" y="5472113"/>
          <p14:tracePt t="65504" x="4408488" y="5457825"/>
          <p14:tracePt t="65521" x="4357688" y="5400675"/>
          <p14:tracePt t="65538" x="4308475" y="5372100"/>
          <p14:tracePt t="65557" x="4271963" y="5322888"/>
          <p14:tracePt t="65571" x="4251325" y="5294313"/>
          <p14:tracePt t="65589" x="4214813" y="5243513"/>
          <p14:tracePt t="65605" x="4208463" y="5180013"/>
          <p14:tracePt t="65623" x="4186238" y="5114925"/>
          <p14:tracePt t="65641" x="4179888" y="5051425"/>
          <p14:tracePt t="65657" x="4179888" y="4994275"/>
          <p14:tracePt t="65673" x="4179888" y="4922838"/>
          <p14:tracePt t="65690" x="4186238" y="4843463"/>
          <p14:tracePt t="65706" x="4200525" y="4757738"/>
          <p14:tracePt t="65723" x="4229100" y="4651375"/>
          <p14:tracePt t="65741" x="4237038" y="4557713"/>
          <p14:tracePt t="65757" x="4257675" y="4451350"/>
          <p14:tracePt t="65761" x="4271963" y="4386263"/>
          <p14:tracePt t="65775" x="4314825" y="4271963"/>
          <p14:tracePt t="65791" x="4329113" y="4179888"/>
          <p14:tracePt t="65808" x="4337050" y="4157663"/>
          <p14:tracePt t="65825" x="4351338" y="4137025"/>
          <p14:tracePt t="65842" x="4371975" y="4129088"/>
          <p14:tracePt t="65859" x="4394200" y="4108450"/>
          <p14:tracePt t="65876" x="4422775" y="4086225"/>
          <p14:tracePt t="65892" x="4465638" y="4022725"/>
          <p14:tracePt t="65910" x="4500563" y="3937000"/>
          <p14:tracePt t="65926" x="4565650" y="3814763"/>
          <p14:tracePt t="65943" x="4600575" y="3736975"/>
          <p14:tracePt t="65960" x="4622800" y="3714750"/>
          <p14:tracePt t="65977" x="4657725" y="3686175"/>
          <p14:tracePt t="65996" x="4672013" y="3679825"/>
          <p14:tracePt t="66012" x="4679950" y="3671888"/>
          <p14:tracePt t="66029" x="4700588" y="3651250"/>
          <p14:tracePt t="66046" x="4743450" y="3622675"/>
          <p14:tracePt t="66062" x="4800600" y="3565525"/>
          <p14:tracePt t="66064" x="4814888" y="3557588"/>
          <p14:tracePt t="66081" x="4872038" y="3514725"/>
          <p14:tracePt t="66096" x="4922838" y="3500438"/>
          <p14:tracePt t="66113" x="4957763" y="3486150"/>
          <p14:tracePt t="66129" x="4994275" y="3465513"/>
          <p14:tracePt t="66146" x="5022850" y="3465513"/>
          <p14:tracePt t="66163" x="5051425" y="3465513"/>
          <p14:tracePt t="66182" x="5086350" y="3465513"/>
          <p14:tracePt t="66199" x="5165725" y="3494088"/>
          <p14:tracePt t="66215" x="5257800" y="3500438"/>
          <p14:tracePt t="66232" x="5351463" y="3500438"/>
          <p14:tracePt t="66249" x="5472113" y="3500438"/>
          <p14:tracePt t="66264" x="5551488" y="3508375"/>
          <p14:tracePt t="66281" x="5629275" y="3529013"/>
          <p14:tracePt t="66300" x="5729288" y="3529013"/>
          <p14:tracePt t="66307" x="5772150" y="3529013"/>
          <p14:tracePt t="66317" x="5800725" y="3536950"/>
          <p14:tracePt t="66334" x="5843588" y="3557588"/>
          <p14:tracePt t="66351" x="5894388" y="3565525"/>
          <p14:tracePt t="66367" x="5943600" y="3579813"/>
          <p14:tracePt t="66384" x="5972175" y="3579813"/>
          <p14:tracePt t="66401" x="6022975" y="3594100"/>
          <p14:tracePt t="66418" x="6057900" y="3608388"/>
          <p14:tracePt t="66435" x="6108700" y="3636963"/>
          <p14:tracePt t="66452" x="6137275" y="3651250"/>
          <p14:tracePt t="66467" x="6194425" y="3665538"/>
          <p14:tracePt t="66484" x="6257925" y="3679825"/>
          <p14:tracePt t="66503" x="6315075" y="3714750"/>
          <p14:tracePt t="66519" x="6372225" y="3743325"/>
          <p14:tracePt t="66536" x="6415088" y="3779838"/>
          <p14:tracePt t="66552" x="6437313" y="3808413"/>
          <p14:tracePt t="66569" x="6486525" y="3857625"/>
          <p14:tracePt t="66585" x="6537325" y="3937000"/>
          <p14:tracePt t="66603" x="6600825" y="4029075"/>
          <p14:tracePt t="66619" x="6637338" y="4065588"/>
          <p14:tracePt t="66640" x="6643688" y="4108450"/>
          <p14:tracePt t="66655" x="6665913" y="4137025"/>
          <p14:tracePt t="66672" x="6672263" y="4171950"/>
          <p14:tracePt t="66686" x="6694488" y="4243388"/>
          <p14:tracePt t="66703" x="6729413" y="4357688"/>
          <p14:tracePt t="66721" x="6757988" y="4465638"/>
          <p14:tracePt t="66738" x="6757988" y="4608513"/>
          <p14:tracePt t="66754" x="6780213" y="4722813"/>
          <p14:tracePt t="66771" x="6786563" y="4814888"/>
          <p14:tracePt t="66789" x="6800850" y="4951413"/>
          <p14:tracePt t="66805" x="6794500" y="4994275"/>
          <p14:tracePt t="66822" x="6794500" y="5043488"/>
          <p14:tracePt t="66839" x="6794500" y="5122863"/>
          <p14:tracePt t="66856" x="6765925" y="5186363"/>
          <p14:tracePt t="66873" x="6751638" y="5251450"/>
          <p14:tracePt t="66892" x="6708775" y="5357813"/>
          <p14:tracePt t="66908" x="6694488" y="5429250"/>
          <p14:tracePt t="66924" x="6665913" y="5494338"/>
          <p14:tracePt t="66942" x="6629400" y="5557838"/>
          <p14:tracePt t="66958" x="6600825" y="5594350"/>
          <p14:tracePt t="66974" x="6580188" y="5614988"/>
          <p14:tracePt t="66994" x="6500813" y="5672138"/>
          <p14:tracePt t="67010" x="6372225" y="5722938"/>
          <p14:tracePt t="67025" x="6200775" y="5757863"/>
          <p14:tracePt t="67041" x="6015038" y="5808663"/>
          <p14:tracePt t="67059" x="5872163" y="5822950"/>
          <p14:tracePt t="67078" x="5757863" y="5822950"/>
          <p14:tracePt t="67092" x="5637213" y="5808663"/>
          <p14:tracePt t="67109" x="5529263" y="5780088"/>
          <p14:tracePt t="67126" x="5386388" y="5737225"/>
          <p14:tracePt t="67143" x="5308600" y="5722938"/>
          <p14:tracePt t="67160" x="5237163" y="5722938"/>
          <p14:tracePt t="67177" x="5165725" y="5694363"/>
          <p14:tracePt t="67194" x="5143500" y="5694363"/>
          <p14:tracePt t="67211" x="5137150" y="5694363"/>
          <p14:tracePt t="67340" x="5137150" y="5680075"/>
          <p14:tracePt t="67349" x="5122863" y="5657850"/>
          <p14:tracePt t="67355" x="5080000" y="5622925"/>
          <p14:tracePt t="67363" x="5065713" y="5600700"/>
          <p14:tracePt t="67379" x="4929188" y="5472113"/>
          <p14:tracePt t="67397" x="4757738" y="5222875"/>
          <p14:tracePt t="67416" x="4451350" y="4951413"/>
          <p14:tracePt t="67432" x="4251325" y="4814888"/>
          <p14:tracePt t="67447" x="3994150" y="4629150"/>
          <p14:tracePt t="67464" x="3694113" y="4465638"/>
          <p14:tracePt t="67481" x="3479800" y="4314825"/>
          <p14:tracePt t="67498" x="3222625" y="4151313"/>
          <p14:tracePt t="67515" x="3008313" y="4000500"/>
          <p14:tracePt t="67531" x="2828925" y="3908425"/>
          <p14:tracePt t="67548" x="2757488" y="3871913"/>
          <p14:tracePt t="67565" x="2700338" y="3851275"/>
          <p14:tracePt t="67582" x="2657475" y="3829050"/>
          <p14:tracePt t="67599" x="2593975" y="3794125"/>
          <p14:tracePt t="67618" x="2493963" y="3700463"/>
          <p14:tracePt t="67635" x="2436813" y="3657600"/>
          <p14:tracePt t="67652" x="2422525" y="3651250"/>
          <p14:tracePt t="67691" x="2428875" y="3651250"/>
          <p14:tracePt t="67700" x="2465388" y="3651250"/>
          <p14:tracePt t="67717" x="2579688" y="3651250"/>
          <p14:tracePt t="67736" x="2714625" y="3651250"/>
          <p14:tracePt t="67751" x="2765425" y="3651250"/>
          <p14:tracePt t="67768" x="2822575" y="3665538"/>
          <p14:tracePt t="67785" x="2857500" y="3671888"/>
          <p14:tracePt t="67802" x="2908300" y="3671888"/>
          <p14:tracePt t="67805" x="2928938" y="3679825"/>
          <p14:tracePt t="67819" x="2943225" y="3679825"/>
          <p14:tracePt t="67926" x="2943225" y="3686175"/>
          <p14:tracePt t="67932" x="2943225" y="3700463"/>
          <p14:tracePt t="67938" x="2943225" y="3708400"/>
          <p14:tracePt t="67954" x="2957513" y="3729038"/>
          <p14:tracePt t="67971" x="2965450" y="3736975"/>
          <p14:tracePt t="67988" x="2965450" y="3743325"/>
          <p14:tracePt t="68022" x="2971800" y="3743325"/>
          <p14:tracePt t="68039" x="2979738" y="3743325"/>
          <p14:tracePt t="68059" x="2986088" y="3743325"/>
          <p14:tracePt t="68083" x="2994025" y="3743325"/>
          <p14:tracePt t="68112" x="3000375" y="3743325"/>
          <p14:tracePt t="68308" x="3008313" y="3743325"/>
          <p14:tracePt t="68323" x="3008313" y="3757613"/>
          <p14:tracePt t="68331" x="3008313" y="3771900"/>
          <p14:tracePt t="68342" x="3008313" y="3779838"/>
          <p14:tracePt t="68359" x="3000375" y="3800475"/>
          <p14:tracePt t="68376" x="3000375" y="3829050"/>
          <p14:tracePt t="68393" x="2994025" y="3843338"/>
          <p14:tracePt t="68410" x="2979738" y="3865563"/>
          <p14:tracePt t="68427" x="2979738" y="3879850"/>
          <p14:tracePt t="68463" x="2971800" y="3879850"/>
          <p14:tracePt t="68480" x="2971800" y="3886200"/>
          <p14:tracePt t="68498" x="2971800" y="3894138"/>
          <p14:tracePt t="68513" x="2965450" y="3914775"/>
          <p14:tracePt t="68529" x="2957513" y="3937000"/>
          <p14:tracePt t="68545" x="2951163" y="3943350"/>
          <p14:tracePt t="68562" x="2943225" y="3951288"/>
          <p14:tracePt t="68579" x="2922588" y="4008438"/>
          <p14:tracePt t="68596" x="2908300" y="4029075"/>
          <p14:tracePt t="68613" x="2894013" y="4029075"/>
          <p14:tracePt t="68630" x="2879725" y="4029075"/>
          <p14:tracePt t="68723" x="2871788" y="4029075"/>
          <p14:tracePt t="68754" x="2865438" y="4022725"/>
          <p14:tracePt t="68768" x="2857500" y="4022725"/>
          <p14:tracePt t="68776" x="2851150" y="4014788"/>
          <p14:tracePt t="68925" x="2843213" y="4014788"/>
          <p14:tracePt t="70360" x="2865438" y="4014788"/>
          <p14:tracePt t="70379" x="2871788" y="4014788"/>
          <p14:tracePt t="70384" x="2894013" y="4014788"/>
          <p14:tracePt t="70391" x="2908300" y="4014788"/>
          <p14:tracePt t="70403" x="2922588" y="4014788"/>
          <p14:tracePt t="70421" x="2965450" y="4014788"/>
          <p14:tracePt t="70438" x="3036888" y="4014788"/>
          <p14:tracePt t="70454" x="3128963" y="4029075"/>
          <p14:tracePt t="70471" x="3179763" y="4037013"/>
          <p14:tracePt t="70488" x="3228975" y="4043363"/>
          <p14:tracePt t="70505" x="3271838" y="4043363"/>
          <p14:tracePt t="70524" x="3343275" y="4043363"/>
          <p14:tracePt t="70541" x="3371850" y="4051300"/>
          <p14:tracePt t="70606" x="3379788" y="4051300"/>
          <p14:tracePt t="70653" x="3394075" y="4051300"/>
          <p14:tracePt t="70660" x="3414713" y="4057650"/>
          <p14:tracePt t="70676" x="3436938" y="4057650"/>
          <p14:tracePt t="70692" x="3479800" y="4065588"/>
          <p14:tracePt t="70708" x="3486150" y="4065588"/>
          <p14:tracePt t="70726" x="3494088" y="4065588"/>
          <p14:tracePt t="70853" x="3500438" y="4065588"/>
          <p14:tracePt t="70861" x="3508375" y="4065588"/>
          <p14:tracePt t="70868" x="3522663" y="4065588"/>
          <p14:tracePt t="70878" x="3529013" y="4057650"/>
          <p14:tracePt t="70894" x="3543300" y="4057650"/>
          <p14:tracePt t="70911" x="3551238" y="4057650"/>
          <p14:tracePt t="71004" x="3557588" y="4057650"/>
          <p14:tracePt t="71017" x="3557588" y="4051300"/>
          <p14:tracePt t="71024" x="3571875" y="4051300"/>
          <p14:tracePt t="71073" x="3579813" y="4051300"/>
          <p14:tracePt t="71284" x="3594100" y="4051300"/>
          <p14:tracePt t="71289" x="3614738" y="4057650"/>
          <p14:tracePt t="71299" x="3636963" y="4079875"/>
          <p14:tracePt t="71317" x="3686175" y="4129088"/>
          <p14:tracePt t="71333" x="3794125" y="4214813"/>
          <p14:tracePt t="71350" x="3908425" y="4308475"/>
          <p14:tracePt t="71367" x="4037013" y="4451350"/>
          <p14:tracePt t="71386" x="4100513" y="4500563"/>
          <p14:tracePt t="71402" x="4137025" y="4522788"/>
          <p14:tracePt t="71419" x="4157663" y="4537075"/>
          <p14:tracePt t="71436" x="4157663" y="4543425"/>
          <p14:tracePt t="71452" x="4179888" y="4579938"/>
          <p14:tracePt t="71455" x="4186238" y="4608513"/>
          <p14:tracePt t="71468" x="4186238" y="4629150"/>
          <p14:tracePt t="71485" x="4208463" y="4686300"/>
          <p14:tracePt t="71503" x="4222750" y="4743450"/>
          <p14:tracePt t="71520" x="4229100" y="4765675"/>
          <p14:tracePt t="71536" x="4237038" y="4786313"/>
          <p14:tracePt t="71553" x="4243388" y="4829175"/>
          <p14:tracePt t="71570" x="4257675" y="4851400"/>
          <p14:tracePt t="71573" x="4265613" y="4872038"/>
          <p14:tracePt t="71588" x="4279900" y="4900613"/>
          <p14:tracePt t="71603" x="4286250" y="4937125"/>
          <p14:tracePt t="71620" x="4294188" y="4986338"/>
          <p14:tracePt t="71639" x="4294188" y="5043488"/>
          <p14:tracePt t="71656" x="4279900" y="5094288"/>
          <p14:tracePt t="71672" x="4265613" y="5137150"/>
          <p14:tracePt t="71689" x="4257675" y="5151438"/>
          <p14:tracePt t="71707" x="4243388" y="5165725"/>
          <p14:tracePt t="71723" x="4237038" y="5180013"/>
          <p14:tracePt t="71740" x="4208463" y="5194300"/>
          <p14:tracePt t="71758" x="4151313" y="5265738"/>
          <p14:tracePt t="71772" x="4129088" y="5280025"/>
          <p14:tracePt t="71790" x="4086225" y="5300663"/>
          <p14:tracePt t="71807" x="4071938" y="5308600"/>
          <p14:tracePt t="71824" x="4037013" y="5322888"/>
          <p14:tracePt t="71840" x="4029075" y="5329238"/>
          <p14:tracePt t="71856" x="4000500" y="5337175"/>
          <p14:tracePt t="71874" x="3986213" y="5351463"/>
          <p14:tracePt t="71891" x="3943350" y="5365750"/>
          <p14:tracePt t="71907" x="3900488" y="5365750"/>
          <p14:tracePt t="71924" x="3886200" y="5365750"/>
          <p14:tracePt t="71942" x="3836988" y="5365750"/>
          <p14:tracePt t="71958" x="3808413" y="5357813"/>
          <p14:tracePt t="71977" x="3757613" y="5357813"/>
          <p14:tracePt t="71994" x="3729038" y="5357813"/>
          <p14:tracePt t="72009" x="3679825" y="5351463"/>
          <p14:tracePt t="72025" x="3657600" y="5343525"/>
          <p14:tracePt t="72042" x="3622675" y="5343525"/>
          <p14:tracePt t="72060" x="3608388" y="5337175"/>
          <p14:tracePt t="72077" x="3600450" y="5329238"/>
          <p14:tracePt t="72093" x="3571875" y="5322888"/>
          <p14:tracePt t="72111" x="3557588" y="5308600"/>
          <p14:tracePt t="72128" x="3536950" y="5300663"/>
          <p14:tracePt t="72144" x="3514725" y="5300663"/>
          <p14:tracePt t="72161" x="3500438" y="5300663"/>
          <p14:tracePt t="72178" x="3471863" y="5294313"/>
          <p14:tracePt t="72195" x="3429000" y="5280025"/>
          <p14:tracePt t="72213" x="3422650" y="5272088"/>
          <p14:tracePt t="72228" x="3400425" y="5251450"/>
          <p14:tracePt t="72246" x="3379788" y="5208588"/>
          <p14:tracePt t="72262" x="3351213" y="5165725"/>
          <p14:tracePt t="72279" x="3314700" y="5094288"/>
          <p14:tracePt t="72297" x="3251200" y="5000625"/>
          <p14:tracePt t="72314" x="3194050" y="4922838"/>
          <p14:tracePt t="72322" x="3186113" y="4900613"/>
          <p14:tracePt t="72331" x="3157538" y="4857750"/>
          <p14:tracePt t="72349" x="3114675" y="4757738"/>
          <p14:tracePt t="72365" x="3079750" y="4608513"/>
          <p14:tracePt t="72382" x="3036888" y="4500563"/>
          <p14:tracePt t="72397" x="3014663" y="4408488"/>
          <p14:tracePt t="72399" x="3000375" y="4357688"/>
          <p14:tracePt t="72414" x="3000375" y="4294188"/>
          <p14:tracePt t="72431" x="3014663" y="4086225"/>
          <p14:tracePt t="72448" x="3036888" y="3914775"/>
          <p14:tracePt t="72465" x="3065463" y="3765550"/>
          <p14:tracePt t="72484" x="3094038" y="3694113"/>
          <p14:tracePt t="72500" x="3114675" y="3665538"/>
          <p14:tracePt t="72519" x="3122613" y="3665538"/>
          <p14:tracePt t="72534" x="3128963" y="3665538"/>
          <p14:tracePt t="72550" x="3157538" y="3665538"/>
          <p14:tracePt t="72569" x="3194050" y="3651250"/>
          <p14:tracePt t="72583" x="3251200" y="3643313"/>
          <p14:tracePt t="72585" x="3286125" y="3636963"/>
          <p14:tracePt t="72600" x="3322638" y="3622675"/>
          <p14:tracePt t="72617" x="3429000" y="3614738"/>
          <p14:tracePt t="72634" x="3494088" y="3622675"/>
          <p14:tracePt t="72654" x="3543300" y="3643313"/>
          <p14:tracePt t="72671" x="3651250" y="3657600"/>
          <p14:tracePt t="72685" x="3700463" y="3671888"/>
          <p14:tracePt t="72702" x="3794125" y="3686175"/>
          <p14:tracePt t="72719" x="3879850" y="3736975"/>
          <p14:tracePt t="72735" x="3922713" y="3757613"/>
          <p14:tracePt t="72752" x="3957638" y="3771900"/>
          <p14:tracePt t="72769" x="3986213" y="3786188"/>
          <p14:tracePt t="72786" x="4037013" y="3822700"/>
          <p14:tracePt t="72803" x="4079875" y="3836988"/>
          <p14:tracePt t="72807" x="4100513" y="3857625"/>
          <p14:tracePt t="72820" x="4114800" y="3865563"/>
          <p14:tracePt t="72836" x="4151313" y="3922713"/>
          <p14:tracePt t="72854" x="4194175" y="3994150"/>
          <p14:tracePt t="72871" x="4243388" y="4065588"/>
          <p14:tracePt t="72887" x="4265613" y="4151313"/>
          <p14:tracePt t="72904" x="4300538" y="4222750"/>
          <p14:tracePt t="72921" x="4329113" y="4279900"/>
          <p14:tracePt t="72940" x="4351338" y="4386263"/>
          <p14:tracePt t="72957" x="4357688" y="4443413"/>
          <p14:tracePt t="72974" x="4365625" y="4551363"/>
          <p14:tracePt t="72991" x="4365625" y="4629150"/>
          <p14:tracePt t="73008" x="4371975" y="4743450"/>
          <p14:tracePt t="73023" x="4371975" y="4808538"/>
          <p14:tracePt t="73039" x="4371975" y="4851400"/>
          <p14:tracePt t="73056" x="4371975" y="4894263"/>
          <p14:tracePt t="73073" x="4371975" y="4957763"/>
          <p14:tracePt t="73090" x="4365625" y="4986338"/>
          <p14:tracePt t="73112" x="4357688" y="5029200"/>
          <p14:tracePt t="73125" x="4351338" y="5057775"/>
          <p14:tracePt t="73141" x="4343400" y="5080000"/>
          <p14:tracePt t="73159" x="4329113" y="5114925"/>
          <p14:tracePt t="73176" x="4314825" y="5143500"/>
          <p14:tracePt t="73193" x="4286250" y="5180013"/>
          <p14:tracePt t="73197" x="4271963" y="5194300"/>
          <p14:tracePt t="73210" x="4265613" y="5200650"/>
          <p14:tracePt t="73226" x="4229100" y="5229225"/>
          <p14:tracePt t="73242" x="4179888" y="5243513"/>
          <p14:tracePt t="73259" x="4137025" y="5251450"/>
          <p14:tracePt t="73277" x="4114800" y="5257800"/>
          <p14:tracePt t="73293" x="4051300" y="5272088"/>
          <p14:tracePt t="73310" x="4008438" y="5272088"/>
          <p14:tracePt t="73314" x="3965575" y="5272088"/>
          <p14:tracePt t="73327" x="3937000" y="5280025"/>
          <p14:tracePt t="73343" x="3800475" y="5294313"/>
          <p14:tracePt t="73360" x="3736975" y="5294313"/>
          <p14:tracePt t="73378" x="3657600" y="5300663"/>
          <p14:tracePt t="73394" x="3608388" y="5300663"/>
          <p14:tracePt t="73411" x="3543300" y="5294313"/>
          <p14:tracePt t="73428" x="3500438" y="5286375"/>
          <p14:tracePt t="73431" x="3486150" y="5286375"/>
          <p14:tracePt t="73448" x="3429000" y="5265738"/>
          <p14:tracePt t="73462" x="3379788" y="5251450"/>
          <p14:tracePt t="73479" x="3336925" y="5243513"/>
          <p14:tracePt t="73496" x="3294063" y="5229225"/>
          <p14:tracePt t="73513" x="3271838" y="5208588"/>
          <p14:tracePt t="73529" x="3243263" y="5165725"/>
          <p14:tracePt t="73547" x="3171825" y="4979988"/>
          <p14:tracePt t="73563" x="3143250" y="4865688"/>
          <p14:tracePt t="73581" x="3114675" y="4751388"/>
          <p14:tracePt t="73597" x="3086100" y="4614863"/>
          <p14:tracePt t="73616" x="3065463" y="4543425"/>
          <p14:tracePt t="73634" x="3051175" y="4386263"/>
          <p14:tracePt t="73650" x="3051175" y="4286250"/>
          <p14:tracePt t="73666" x="3071813" y="4186238"/>
          <p14:tracePt t="73684" x="3094038" y="4122738"/>
          <p14:tracePt t="73701" x="3114675" y="4079875"/>
          <p14:tracePt t="73718" x="3122613" y="4065588"/>
          <p14:tracePt t="73733" x="3136900" y="4037013"/>
          <p14:tracePt t="73750" x="3186113" y="3979863"/>
          <p14:tracePt t="73766" x="3222625" y="3929063"/>
          <p14:tracePt t="73785" x="3251200" y="3900488"/>
          <p14:tracePt t="73800" x="3286125" y="3886200"/>
          <p14:tracePt t="73804" x="3294063" y="3886200"/>
          <p14:tracePt t="73816" x="3300413" y="3886200"/>
          <p14:tracePt t="73833" x="3314700" y="3886200"/>
          <p14:tracePt t="73851" x="3365500" y="3886200"/>
          <p14:tracePt t="73867" x="3394075" y="3886200"/>
          <p14:tracePt t="73886" x="3429000" y="3886200"/>
          <p14:tracePt t="73904" x="3479800" y="3886200"/>
          <p14:tracePt t="73918" x="3529013" y="3894138"/>
          <p14:tracePt t="73935" x="3565525" y="3900488"/>
          <p14:tracePt t="73952" x="3600450" y="3908425"/>
          <p14:tracePt t="73969" x="3651250" y="3943350"/>
          <p14:tracePt t="73986" x="3700463" y="3965575"/>
          <p14:tracePt t="74003" x="3736975" y="3994150"/>
          <p14:tracePt t="74020" x="3765550" y="4008438"/>
          <p14:tracePt t="74037" x="3800475" y="4037013"/>
          <p14:tracePt t="74053" x="3829050" y="4065588"/>
          <p14:tracePt t="74070" x="3865563" y="4108450"/>
          <p14:tracePt t="74087" x="3894138" y="4171950"/>
          <p14:tracePt t="74104" x="3929063" y="4257675"/>
          <p14:tracePt t="74121" x="3965575" y="4322763"/>
          <p14:tracePt t="74138" x="3986213" y="4351338"/>
          <p14:tracePt t="74155" x="3994150" y="4357688"/>
          <p14:tracePt t="74284" x="4000500" y="4357688"/>
          <p14:tracePt t="74293" x="4008438" y="4351338"/>
          <p14:tracePt t="74300" x="4014788" y="4337050"/>
          <p14:tracePt t="74309" x="4029075" y="4322763"/>
          <p14:tracePt t="74323" x="4043363" y="4286250"/>
          <p14:tracePt t="74341" x="4065588" y="4257675"/>
          <p14:tracePt t="74358" x="4065588" y="4243388"/>
          <p14:tracePt t="74375" x="4086225" y="4208463"/>
          <p14:tracePt t="74391" x="4114800" y="4171950"/>
          <p14:tracePt t="74409" x="4129088" y="4137025"/>
          <p14:tracePt t="74425" x="4151313" y="4086225"/>
          <p14:tracePt t="74442" x="4171950" y="4043363"/>
          <p14:tracePt t="74459" x="4179888" y="4022725"/>
          <p14:tracePt t="74478" x="4194175" y="4000500"/>
          <p14:tracePt t="74690" x="4194175" y="3994150"/>
          <p14:tracePt t="74698" x="4200525" y="3979863"/>
          <p14:tracePt t="74705" x="4222750" y="3971925"/>
          <p14:tracePt t="74713" x="4229100" y="3957638"/>
          <p14:tracePt t="74729" x="4251325" y="3943350"/>
          <p14:tracePt t="74746" x="4257675" y="3929063"/>
          <p14:tracePt t="74763" x="4265613" y="3922713"/>
          <p14:tracePt t="76436" x="4265613" y="3943350"/>
          <p14:tracePt t="76442" x="4265613" y="4008438"/>
          <p14:tracePt t="76452" x="4257675" y="4086225"/>
          <p14:tracePt t="76469" x="4200525" y="4457700"/>
          <p14:tracePt t="76486" x="4165600" y="4786313"/>
          <p14:tracePt t="76505" x="4157663" y="5000625"/>
          <p14:tracePt t="76522" x="4165600" y="5157788"/>
          <p14:tracePt t="76523" x="4171950" y="5208588"/>
          <p14:tracePt t="76538" x="4179888" y="5229225"/>
          <p14:tracePt t="76555" x="4200525" y="5265738"/>
          <p14:tracePt t="76571" x="4200525" y="5280025"/>
          <p14:tracePt t="76588" x="4208463" y="5308600"/>
          <p14:tracePt t="76604" x="4208463" y="5365750"/>
          <p14:tracePt t="76621" x="4208463" y="5414963"/>
          <p14:tracePt t="76640" x="4208463" y="5486400"/>
          <p14:tracePt t="76657" x="4208463" y="5608638"/>
          <p14:tracePt t="76674" x="4208463" y="5657850"/>
          <p14:tracePt t="76691" x="4208463" y="5715000"/>
          <p14:tracePt t="76706" x="4208463" y="5751513"/>
          <p14:tracePt t="76723" x="4200525" y="5800725"/>
          <p14:tracePt t="76740" x="4200525" y="5851525"/>
          <p14:tracePt t="76757" x="4194175" y="5951538"/>
          <p14:tracePt t="76773" x="4186238" y="5980113"/>
          <p14:tracePt t="76790" x="4186238" y="6000750"/>
          <p14:tracePt t="76807" x="4186238" y="6008688"/>
          <p14:tracePt t="76824" x="4186238" y="6029325"/>
          <p14:tracePt t="76841" x="4157663" y="6057900"/>
          <p14:tracePt t="76858" x="4137025" y="6100763"/>
          <p14:tracePt t="76875" x="4071938" y="6151563"/>
          <p14:tracePt t="76891" x="4043363" y="6186488"/>
          <p14:tracePt t="76910" x="4008438" y="6215063"/>
          <p14:tracePt t="76927" x="3979863" y="6237288"/>
          <p14:tracePt t="76942" x="3957638" y="6251575"/>
          <p14:tracePt t="76960" x="3943350" y="6257925"/>
          <p14:tracePt t="76977" x="3929063" y="6257925"/>
          <p14:tracePt t="76993" x="3908425" y="6272213"/>
          <p14:tracePt t="77012" x="3894138" y="6272213"/>
          <p14:tracePt t="77029" x="3871913" y="6272213"/>
          <p14:tracePt t="77046" x="3857625" y="6272213"/>
          <p14:tracePt t="77061" x="3836988" y="6272213"/>
          <p14:tracePt t="77077" x="3822700" y="6257925"/>
          <p14:tracePt t="77095" x="3794125" y="6251575"/>
          <p14:tracePt t="77111" x="3771900" y="6229350"/>
          <p14:tracePt t="77128" x="3751263" y="6215063"/>
          <p14:tracePt t="77147" x="3714750" y="6186488"/>
          <p14:tracePt t="77164" x="3629025" y="6143625"/>
          <p14:tracePt t="77181" x="3557588" y="6100763"/>
          <p14:tracePt t="77196" x="3500438" y="6065838"/>
          <p14:tracePt t="77213" x="3451225" y="6057900"/>
          <p14:tracePt t="77230" x="3422650" y="6051550"/>
          <p14:tracePt t="77247" x="3400425" y="6043613"/>
          <p14:tracePt t="77264" x="3371850" y="6029325"/>
          <p14:tracePt t="77282" x="3314700" y="6000750"/>
          <p14:tracePt t="77299" x="3243263" y="5994400"/>
          <p14:tracePt t="77305" x="3222625" y="5980113"/>
          <p14:tracePt t="77314" x="3186113" y="5980113"/>
          <p14:tracePt t="77331" x="3100388" y="5943600"/>
          <p14:tracePt t="77348" x="3000375" y="5943600"/>
          <p14:tracePt t="77365" x="2914650" y="5943600"/>
          <p14:tracePt t="77381" x="2786063" y="5943600"/>
          <p14:tracePt t="77400" x="2708275" y="5943600"/>
          <p14:tracePt t="77417" x="2671763" y="5943600"/>
          <p14:tracePt t="77434" x="2608263" y="5943600"/>
          <p14:tracePt t="77451" x="2528888" y="5929313"/>
          <p14:tracePt t="77467" x="2465388" y="5922963"/>
          <p14:tracePt t="77483" x="2414588" y="5922963"/>
          <p14:tracePt t="77500" x="2408238" y="5915025"/>
          <p14:tracePt t="77650" x="2408238" y="5900738"/>
          <p14:tracePt t="77656" x="2408238" y="5880100"/>
          <p14:tracePt t="77669" x="2408238" y="5843588"/>
          <p14:tracePt t="77686" x="2422525" y="5794375"/>
          <p14:tracePt t="77703" x="2428875" y="5751513"/>
          <p14:tracePt t="77720" x="2428875" y="5722938"/>
          <p14:tracePt t="77736" x="2436813" y="5700713"/>
          <p14:tracePt t="77753" x="2436813" y="5665788"/>
          <p14:tracePt t="77772" x="2443163" y="5629275"/>
          <p14:tracePt t="77790" x="2457450" y="5586413"/>
          <p14:tracePt t="77806" x="2457450" y="5537200"/>
          <p14:tracePt t="77811" x="2457450" y="5514975"/>
          <p14:tracePt t="77821" x="2457450" y="5500688"/>
          <p14:tracePt t="77837" x="2457450" y="5451475"/>
          <p14:tracePt t="77855" x="2457450" y="5443538"/>
          <p14:tracePt t="77872" x="2457450" y="5437188"/>
          <p14:tracePt t="77890" x="2457450" y="5429250"/>
          <p14:tracePt t="77907" x="2471738" y="5400675"/>
          <p14:tracePt t="77924" x="2471738" y="5351463"/>
          <p14:tracePt t="77942" x="2493963" y="5257800"/>
          <p14:tracePt t="77959" x="2508250" y="5157788"/>
          <p14:tracePt t="77975" x="2508250" y="5108575"/>
          <p14:tracePt t="77990" x="2514600" y="5108575"/>
          <p14:tracePt t="78160" x="2514600" y="5100638"/>
          <p14:tracePt t="78166" x="2486025" y="5094288"/>
          <p14:tracePt t="78178" x="2451100" y="5086350"/>
          <p14:tracePt t="78195" x="2414588" y="5086350"/>
          <p14:tracePt t="78211" x="2400300" y="5086350"/>
          <p14:tracePt t="78282" x="2408238" y="5094288"/>
          <p14:tracePt t="78291" x="2436813" y="5122863"/>
          <p14:tracePt t="78298" x="2457450" y="5129213"/>
          <p14:tracePt t="78311" x="2565400" y="5200650"/>
          <p14:tracePt t="78328" x="2714625" y="5280025"/>
          <p14:tracePt t="78344" x="3000375" y="5443538"/>
          <p14:tracePt t="78362" x="3179763" y="5600700"/>
          <p14:tracePt t="78379" x="3322638" y="5772150"/>
          <p14:tracePt t="78395" x="3457575" y="5886450"/>
          <p14:tracePt t="78413" x="3600450" y="6022975"/>
          <p14:tracePt t="78430" x="3651250" y="6065838"/>
          <p14:tracePt t="78447" x="3665538" y="6080125"/>
          <p14:tracePt t="78464" x="3665538" y="6086475"/>
          <p14:tracePt t="78481" x="3694113" y="6122988"/>
          <p14:tracePt t="78497" x="3729038" y="6143625"/>
          <p14:tracePt t="78514" x="3757613" y="6180138"/>
          <p14:tracePt t="78531" x="3794125" y="6194425"/>
          <p14:tracePt t="78548" x="3800475" y="6194425"/>
          <p14:tracePt t="78565" x="3800475" y="6200775"/>
          <p14:tracePt t="78583" x="3822700" y="6200775"/>
          <p14:tracePt t="78598" x="3843338" y="6215063"/>
          <p14:tracePt t="78615" x="3871913" y="6229350"/>
          <p14:tracePt t="78632" x="3900488" y="6237288"/>
          <p14:tracePt t="78634" x="3922713" y="6237288"/>
          <p14:tracePt t="78651" x="3937000" y="6237288"/>
          <p14:tracePt t="78666" x="3943350" y="6223000"/>
          <p14:tracePt t="78686" x="3943350" y="6215063"/>
          <p14:tracePt t="78702" x="3943350" y="6200775"/>
          <p14:tracePt t="78719" x="3943350" y="6194425"/>
          <p14:tracePt t="78750" x="3943350" y="6180138"/>
          <p14:tracePt t="78766" x="3943350" y="6172200"/>
          <p14:tracePt t="78782" x="3943350" y="6165850"/>
          <p14:tracePt t="78790" x="3943350" y="6157913"/>
          <p14:tracePt t="78800" x="3943350" y="6151563"/>
          <p14:tracePt t="78817" x="3943350" y="6129338"/>
          <p14:tracePt t="78834" x="3943350" y="6122988"/>
          <p14:tracePt t="79106" x="3951288" y="6115050"/>
          <p14:tracePt t="79121" x="3957638" y="6115050"/>
          <p14:tracePt t="79129" x="3971925" y="6108700"/>
          <p14:tracePt t="79142" x="3986213" y="6100763"/>
          <p14:tracePt t="79157" x="3994150" y="6100763"/>
          <p14:tracePt t="79220" x="4000500" y="6100763"/>
          <p14:tracePt t="79235" x="4008438" y="6100763"/>
          <p14:tracePt t="79244" x="4014788" y="6100763"/>
          <p14:tracePt t="79259" x="4022725" y="6100763"/>
          <p14:tracePt t="79266" x="4029075" y="6100763"/>
          <p14:tracePt t="79283" x="4043363" y="6100763"/>
          <p14:tracePt t="79292" x="4051300" y="6100763"/>
          <p14:tracePt t="79309" x="4057650" y="6100763"/>
          <p14:tracePt t="79326" x="4071938" y="6100763"/>
          <p14:tracePt t="79359" x="4079875" y="6100763"/>
          <p14:tracePt t="79385" x="4086225" y="6108700"/>
          <p14:tracePt t="79398" x="4100513" y="6108700"/>
          <p14:tracePt t="79409" x="4114800" y="6115050"/>
          <p14:tracePt t="79426" x="4137025" y="6115050"/>
          <p14:tracePt t="79444" x="4151313" y="6115050"/>
          <p14:tracePt t="79461" x="4157663" y="6115050"/>
          <p14:tracePt t="79553" x="4171950" y="6122988"/>
          <p14:tracePt t="79563" x="4194175" y="6129338"/>
          <p14:tracePt t="79570" x="4208463" y="6137275"/>
          <p14:tracePt t="79578" x="4222750" y="6143625"/>
          <p14:tracePt t="79595" x="4257675" y="6151563"/>
          <p14:tracePt t="79613" x="4300538" y="6151563"/>
          <p14:tracePt t="79629" x="4308475" y="6151563"/>
          <p14:tracePt t="79646" x="4322763" y="6151563"/>
          <p14:tracePt t="79663" x="4329113" y="6151563"/>
          <p14:tracePt t="79684" x="4343400" y="6151563"/>
          <p14:tracePt t="79698" x="4371975" y="6157913"/>
          <p14:tracePt t="79715" x="4408488" y="6172200"/>
          <p14:tracePt t="79734" x="4486275" y="6180138"/>
          <p14:tracePt t="79748" x="4500563" y="6180138"/>
          <p14:tracePt t="79764" x="4514850" y="6180138"/>
          <p14:tracePt t="79783" x="4551363" y="6180138"/>
          <p14:tracePt t="79800" x="4565650" y="6180138"/>
          <p14:tracePt t="79874" x="4579938" y="6180138"/>
          <p14:tracePt t="79882" x="4594225" y="6180138"/>
          <p14:tracePt t="79891" x="4622800" y="6186488"/>
          <p14:tracePt t="79900" x="4643438" y="6186488"/>
          <p14:tracePt t="79916" x="4700588" y="6194425"/>
          <p14:tracePt t="79933" x="4743450" y="6194425"/>
          <p14:tracePt t="79950" x="4794250" y="6194425"/>
          <p14:tracePt t="79968" x="4843463" y="6194425"/>
          <p14:tracePt t="80064" x="4851400" y="6194425"/>
          <p14:tracePt t="80074" x="4865688" y="6194425"/>
          <p14:tracePt t="80085" x="4894263" y="6194425"/>
          <p14:tracePt t="80102" x="4914900" y="6194425"/>
          <p14:tracePt t="80119" x="4929188" y="6194425"/>
          <p14:tracePt t="80798" x="4937125" y="6194425"/>
          <p14:tracePt t="80812" x="4943475" y="6194425"/>
          <p14:tracePt t="80820" x="4957763" y="6194425"/>
          <p14:tracePt t="80829" x="4965700" y="6194425"/>
          <p14:tracePt t="80845" x="4979988" y="6194425"/>
          <p14:tracePt t="80863" x="5008563" y="6200775"/>
          <p14:tracePt t="80879" x="5043488" y="6200775"/>
          <p14:tracePt t="80896" x="5072063" y="6200775"/>
          <p14:tracePt t="80914" x="5137150" y="6200775"/>
          <p14:tracePt t="80931" x="5222875" y="6194425"/>
          <p14:tracePt t="80947" x="5280025" y="6194425"/>
          <p14:tracePt t="80964" x="5329238" y="6186488"/>
          <p14:tracePt t="80981" x="5372100" y="6180138"/>
          <p14:tracePt t="80997" x="5386388" y="6172200"/>
          <p14:tracePt t="81015" x="5422900" y="6151563"/>
          <p14:tracePt t="81033" x="5437188" y="6143625"/>
          <p14:tracePt t="81049" x="5443538" y="6143625"/>
          <p14:tracePt t="83135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4905545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모르스</a:t>
            </a:r>
            <a:r>
              <a:rPr lang="ko-KR" altLang="en-US" sz="3200" dirty="0"/>
              <a:t> 코드의 결정 </a:t>
            </a:r>
            <a:r>
              <a:rPr lang="ko-KR" altLang="en-US" sz="3200" dirty="0" smtClean="0"/>
              <a:t>트리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1792"/>
            <a:ext cx="8123857" cy="1568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98930"/>
            <a:ext cx="8057809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9"/>
    </mc:Choice>
    <mc:Fallback xmlns="">
      <p:transition spd="slow" advTm="130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315" x="6451600" y="4765675"/>
          <p14:tracePt t="3380" x="6451600" y="4751388"/>
          <p14:tracePt t="3414" x="6457950" y="4751388"/>
          <p14:tracePt t="3430" x="6472238" y="4743450"/>
          <p14:tracePt t="3446" x="6494463" y="4737100"/>
          <p14:tracePt t="3463" x="6529388" y="4722813"/>
          <p14:tracePt t="3481" x="6623050" y="4686300"/>
          <p14:tracePt t="3497" x="6657975" y="4657725"/>
          <p14:tracePt t="3514" x="6743700" y="4622800"/>
          <p14:tracePt t="3531" x="6786563" y="4594225"/>
          <p14:tracePt t="3547" x="6837363" y="4557713"/>
          <p14:tracePt t="3564" x="6880225" y="4522788"/>
          <p14:tracePt t="3581" x="6951663" y="4400550"/>
          <p14:tracePt t="3583" x="6994525" y="4329113"/>
          <p14:tracePt t="3598" x="7072313" y="4214813"/>
          <p14:tracePt t="3616" x="7165975" y="4108450"/>
          <p14:tracePt t="3632" x="7229475" y="4029075"/>
          <p14:tracePt t="3649" x="7294563" y="4014788"/>
          <p14:tracePt t="3666" x="7323138" y="3986213"/>
          <p14:tracePt t="3685" x="7358063" y="3965575"/>
          <p14:tracePt t="3701" x="7366000" y="3951288"/>
          <p14:tracePt t="3718" x="7380288" y="3943350"/>
          <p14:tracePt t="3734" x="7394575" y="3929063"/>
          <p14:tracePt t="3751" x="7394575" y="3922713"/>
          <p14:tracePt t="3768" x="7394575" y="3908425"/>
          <p14:tracePt t="3784" x="7415213" y="3900488"/>
          <p14:tracePt t="3801" x="7423150" y="3900488"/>
          <p14:tracePt t="3817" x="7443788" y="3886200"/>
          <p14:tracePt t="3835" x="7472363" y="3871913"/>
          <p14:tracePt t="3851" x="7480300" y="3857625"/>
          <p14:tracePt t="3869" x="7494588" y="3857625"/>
          <p14:tracePt t="12712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4905545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5" y="1333234"/>
            <a:ext cx="7335814" cy="3316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0" y="4650233"/>
            <a:ext cx="8329015" cy="10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0"/>
    </mc:Choice>
    <mc:Fallback xmlns="">
      <p:transition spd="slow" advTm="2358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212" x="5780088" y="5094288"/>
          <p14:tracePt t="3266" x="5715000" y="5108575"/>
          <p14:tracePt t="3282" x="5600700" y="5129213"/>
          <p14:tracePt t="3299" x="5414963" y="5165725"/>
          <p14:tracePt t="3316" x="5172075" y="5237163"/>
          <p14:tracePt t="3333" x="4765675" y="5280025"/>
          <p14:tracePt t="3349" x="4314825" y="5351463"/>
          <p14:tracePt t="3366" x="3943350" y="5357813"/>
          <p14:tracePt t="3384" x="3629025" y="5343525"/>
          <p14:tracePt t="3400" x="3365500" y="5322888"/>
          <p14:tracePt t="3417" x="3165475" y="5286375"/>
          <p14:tracePt t="3434" x="2986088" y="5251450"/>
          <p14:tracePt t="3438" x="2914650" y="5251450"/>
          <p14:tracePt t="3451" x="2865438" y="5251450"/>
          <p14:tracePt t="3468" x="2751138" y="5243513"/>
          <p14:tracePt t="3484" x="2657475" y="5237163"/>
          <p14:tracePt t="3502" x="2614613" y="5237163"/>
          <p14:tracePt t="3518" x="2593975" y="5237163"/>
          <p14:tracePt t="3535" x="2565400" y="5237163"/>
          <p14:tracePt t="3554" x="2500313" y="5229225"/>
          <p14:tracePt t="3570" x="2465388" y="5214938"/>
          <p14:tracePt t="3586" x="2408238" y="5214938"/>
          <p14:tracePt t="3603" x="2386013" y="5208588"/>
          <p14:tracePt t="3621" x="2365375" y="5208588"/>
          <p14:tracePt t="3639" x="2336800" y="5208588"/>
          <p14:tracePt t="3656" x="2279650" y="5186363"/>
          <p14:tracePt t="3674" x="2208213" y="5180013"/>
          <p14:tracePt t="3689" x="2151063" y="5180013"/>
          <p14:tracePt t="3705" x="2079625" y="5180013"/>
          <p14:tracePt t="3722" x="2014538" y="5186363"/>
          <p14:tracePt t="3739" x="2000250" y="5194300"/>
          <p14:tracePt t="3839" x="2000250" y="5200650"/>
          <p14:tracePt t="3854" x="1993900" y="5200650"/>
          <p14:tracePt t="3880" x="1985963" y="5200650"/>
          <p14:tracePt t="4054" x="2000250" y="5200650"/>
          <p14:tracePt t="4063" x="2057400" y="5200650"/>
          <p14:tracePt t="4070" x="2100263" y="5200650"/>
          <p14:tracePt t="4080" x="2157413" y="5186363"/>
          <p14:tracePt t="4094" x="2236788" y="5186363"/>
          <p14:tracePt t="4114" x="2314575" y="5186363"/>
          <p14:tracePt t="4131" x="2343150" y="5186363"/>
          <p14:tracePt t="4147" x="2357438" y="5194300"/>
          <p14:tracePt t="4407" x="2351088" y="5194300"/>
          <p14:tracePt t="4415" x="2343150" y="5194300"/>
          <p14:tracePt t="4422" x="2336800" y="5194300"/>
          <p14:tracePt t="4434" x="2322513" y="5194300"/>
          <p14:tracePt t="4452" x="2265363" y="5200650"/>
          <p14:tracePt t="4467" x="2222500" y="5208588"/>
          <p14:tracePt t="4486" x="2208213" y="5214938"/>
          <p14:tracePt t="4580" x="2200275" y="5214938"/>
          <p14:tracePt t="4619" x="2185988" y="5222875"/>
          <p14:tracePt t="4625" x="2171700" y="5222875"/>
          <p14:tracePt t="4637" x="2143125" y="5222875"/>
          <p14:tracePt t="4655" x="2065338" y="5222875"/>
          <p14:tracePt t="4671" x="2028825" y="5237163"/>
          <p14:tracePt t="4688" x="1985963" y="5251450"/>
          <p14:tracePt t="4705" x="1943100" y="5265738"/>
          <p14:tracePt t="4722" x="1914525" y="5265738"/>
          <p14:tracePt t="4741" x="1871663" y="5265738"/>
          <p14:tracePt t="4758" x="1851025" y="5265738"/>
          <p14:tracePt t="4774" x="1808163" y="5286375"/>
          <p14:tracePt t="4791" x="1765300" y="5308600"/>
          <p14:tracePt t="4808" x="1722438" y="5322888"/>
          <p14:tracePt t="4825" x="1657350" y="5337175"/>
          <p14:tracePt t="4842" x="1585913" y="5351463"/>
          <p14:tracePt t="4845" x="1550988" y="5357813"/>
          <p14:tracePt t="4858" x="1528763" y="5365750"/>
          <p14:tracePt t="4875" x="1500188" y="5372100"/>
          <p14:tracePt t="4972" x="1493838" y="5372100"/>
          <p14:tracePt t="5181" x="1500188" y="5372100"/>
          <p14:tracePt t="5190" x="1514475" y="5372100"/>
          <p14:tracePt t="5198" x="1536700" y="5380038"/>
          <p14:tracePt t="5214" x="1565275" y="5386388"/>
          <p14:tracePt t="5230" x="1608138" y="5386388"/>
          <p14:tracePt t="5247" x="1622425" y="5386388"/>
          <p14:tracePt t="5264" x="1628775" y="5386388"/>
          <p14:tracePt t="5348" x="1643063" y="5386388"/>
          <p14:tracePt t="5355" x="1685925" y="5386388"/>
          <p14:tracePt t="5368" x="1785938" y="5408613"/>
          <p14:tracePt t="5384" x="1879600" y="5408613"/>
          <p14:tracePt t="5401" x="1951038" y="5400675"/>
          <p14:tracePt t="5409" x="1971675" y="5394325"/>
          <p14:tracePt t="5416" x="1985963" y="5394325"/>
          <p14:tracePt t="5435" x="2000250" y="5394325"/>
          <p14:tracePt t="5487" x="2008188" y="5394325"/>
          <p14:tracePt t="5492" x="2022475" y="5394325"/>
          <p14:tracePt t="5503" x="2051050" y="5400675"/>
          <p14:tracePt t="5518" x="2114550" y="5400675"/>
          <p14:tracePt t="5534" x="2193925" y="5400675"/>
          <p14:tracePt t="5552" x="2265363" y="5400675"/>
          <p14:tracePt t="5572" x="2343150" y="5408613"/>
          <p14:tracePt t="5588" x="2351088" y="5414963"/>
          <p14:tracePt t="5664" x="2357438" y="5414963"/>
          <p14:tracePt t="5674" x="2386013" y="5414963"/>
          <p14:tracePt t="5680" x="2400300" y="5414963"/>
          <p14:tracePt t="5689" x="2422525" y="5408613"/>
          <p14:tracePt t="5704" x="2465388" y="5400675"/>
          <p14:tracePt t="5722" x="2514600" y="5400675"/>
          <p14:tracePt t="5742" x="2600325" y="5380038"/>
          <p14:tracePt t="5757" x="2671763" y="5365750"/>
          <p14:tracePt t="5773" x="2708275" y="5365750"/>
          <p14:tracePt t="5789" x="2794000" y="5365750"/>
          <p14:tracePt t="5806" x="2871788" y="5357813"/>
          <p14:tracePt t="5823" x="2994025" y="5351463"/>
          <p14:tracePt t="5840" x="3094038" y="5337175"/>
          <p14:tracePt t="5857" x="3208338" y="5322888"/>
          <p14:tracePt t="5876" x="3357563" y="5329238"/>
          <p14:tracePt t="5893" x="3414713" y="5329238"/>
          <p14:tracePt t="5900" x="3436938" y="5329238"/>
          <p14:tracePt t="5910" x="3465513" y="5329238"/>
          <p14:tracePt t="5926" x="3543300" y="5322888"/>
          <p14:tracePt t="5944" x="3614738" y="5322888"/>
          <p14:tracePt t="5961" x="3679825" y="5322888"/>
          <p14:tracePt t="5976" x="3751263" y="5322888"/>
          <p14:tracePt t="5992" x="3829050" y="5329238"/>
          <p14:tracePt t="6009" x="3886200" y="5329238"/>
          <p14:tracePt t="6026" x="3943350" y="5329238"/>
          <p14:tracePt t="6043" x="4008438" y="5300663"/>
          <p14:tracePt t="6061" x="4114800" y="5286375"/>
          <p14:tracePt t="6077" x="4179888" y="5286375"/>
          <p14:tracePt t="6094" x="4243388" y="5300663"/>
          <p14:tracePt t="6113" x="4314825" y="5308600"/>
          <p14:tracePt t="6132" x="4451350" y="5308600"/>
          <p14:tracePt t="6145" x="4479925" y="5308600"/>
          <p14:tracePt t="6163" x="4608513" y="5308600"/>
          <p14:tracePt t="6179" x="4679950" y="5308600"/>
          <p14:tracePt t="6196" x="4772025" y="5314950"/>
          <p14:tracePt t="6213" x="4894263" y="5329238"/>
          <p14:tracePt t="6230" x="4972050" y="5329238"/>
          <p14:tracePt t="6246" x="5108575" y="5314950"/>
          <p14:tracePt t="6264" x="5186363" y="5314950"/>
          <p14:tracePt t="6280" x="5329238" y="5314950"/>
          <p14:tracePt t="6297" x="5443538" y="5322888"/>
          <p14:tracePt t="6314" x="5565775" y="5337175"/>
          <p14:tracePt t="6331" x="5686425" y="5337175"/>
          <p14:tracePt t="6349" x="5851525" y="5329238"/>
          <p14:tracePt t="6365" x="5943600" y="5314950"/>
          <p14:tracePt t="6382" x="6051550" y="5308600"/>
          <p14:tracePt t="6399" x="6100763" y="5308600"/>
          <p14:tracePt t="6416" x="6157913" y="5308600"/>
          <p14:tracePt t="6434" x="6208713" y="5314950"/>
          <p14:tracePt t="6451" x="6357938" y="5329238"/>
          <p14:tracePt t="6467" x="6415088" y="5329238"/>
          <p14:tracePt t="6484" x="6480175" y="5329238"/>
          <p14:tracePt t="6500" x="6523038" y="5329238"/>
          <p14:tracePt t="6518" x="6543675" y="5329238"/>
          <p14:tracePt t="6534" x="6557963" y="5329238"/>
          <p14:tracePt t="6681" x="6572250" y="5329238"/>
          <p14:tracePt t="6791" x="6586538" y="5329238"/>
          <p14:tracePt t="6796" x="6594475" y="5329238"/>
          <p14:tracePt t="6805" x="6608763" y="5329238"/>
          <p14:tracePt t="6823" x="6615113" y="5329238"/>
          <p14:tracePt t="7926" x="6623050" y="5329238"/>
          <p14:tracePt t="7935" x="6629400" y="5329238"/>
          <p14:tracePt t="7943" x="6643688" y="5329238"/>
          <p14:tracePt t="7960" x="6665913" y="5329238"/>
          <p14:tracePt t="7977" x="6672263" y="5329238"/>
          <p14:tracePt t="7994" x="6694488" y="5329238"/>
          <p14:tracePt t="8011" x="6700838" y="5337175"/>
          <p14:tracePt t="8027" x="6708775" y="5343525"/>
          <p14:tracePt t="8043" x="6723063" y="5343525"/>
          <p14:tracePt t="8062" x="6743700" y="5343525"/>
          <p14:tracePt t="8079" x="6765925" y="5343525"/>
          <p14:tracePt t="8095" x="6786563" y="5343525"/>
          <p14:tracePt t="8111" x="6794500" y="5343525"/>
          <p14:tracePt t="8244" x="6800850" y="5343525"/>
          <p14:tracePt t="8667" x="6800850" y="5351463"/>
          <p14:tracePt t="8804" x="6800850" y="5357813"/>
          <p14:tracePt t="8851" x="6800850" y="5365750"/>
          <p14:tracePt t="9300" x="6800850" y="5372100"/>
          <p14:tracePt t="9349" x="6800850" y="5380038"/>
          <p14:tracePt t="9401" x="6800850" y="5386388"/>
          <p14:tracePt t="9430" x="6794500" y="5394325"/>
          <p14:tracePt t="9438" x="6794500" y="5400675"/>
          <p14:tracePt t="9452" x="6780213" y="5400675"/>
          <p14:tracePt t="9466" x="6780213" y="5408613"/>
          <p14:tracePt t="9483" x="6757988" y="5408613"/>
          <p14:tracePt t="9500" x="6751638" y="5414963"/>
          <p14:tracePt t="9517" x="6737350" y="5414963"/>
          <p14:tracePt t="9534" x="6737350" y="5422900"/>
          <p14:tracePt t="9551" x="6715125" y="5422900"/>
          <p14:tracePt t="9568" x="6700838" y="5422900"/>
          <p14:tracePt t="9570" x="6686550" y="5422900"/>
          <p14:tracePt t="9586" x="6643688" y="5422900"/>
          <p14:tracePt t="9602" x="6586538" y="5429250"/>
          <p14:tracePt t="9619" x="6500813" y="5437188"/>
          <p14:tracePt t="9636" x="6429375" y="5443538"/>
          <p14:tracePt t="9652" x="6400800" y="5443538"/>
          <p14:tracePt t="9669" x="6372225" y="5443538"/>
          <p14:tracePt t="9687" x="6351588" y="5443538"/>
          <p14:tracePt t="9703" x="6343650" y="5443538"/>
          <p14:tracePt t="9720" x="6329363" y="5443538"/>
          <p14:tracePt t="9737" x="6315075" y="5443538"/>
          <p14:tracePt t="9754" x="6308725" y="5443538"/>
          <p14:tracePt t="9770" x="6294438" y="5443538"/>
          <p14:tracePt t="9884" x="6300788" y="5443538"/>
          <p14:tracePt t="9900" x="6308725" y="5443538"/>
          <p14:tracePt t="9908" x="6315075" y="5443538"/>
          <p14:tracePt t="9916" x="6323013" y="5443538"/>
          <p14:tracePt t="9933" x="6329363" y="5443538"/>
          <p14:tracePt t="9947" x="6337300" y="5437188"/>
          <p14:tracePt t="9964" x="6343650" y="5437188"/>
          <p14:tracePt t="9976" x="6351588" y="5437188"/>
          <p14:tracePt t="9993" x="6365875" y="5429250"/>
          <p14:tracePt t="10011" x="6372225" y="5429250"/>
          <p14:tracePt t="10027" x="6400800" y="5422900"/>
          <p14:tracePt t="10042" x="6423025" y="5422900"/>
          <p14:tracePt t="10059" x="6451600" y="5422900"/>
          <p14:tracePt t="10076" x="6472238" y="5414963"/>
          <p14:tracePt t="10093" x="6515100" y="5408613"/>
          <p14:tracePt t="10110" x="6529388" y="5408613"/>
          <p14:tracePt t="10127" x="6537325" y="5408613"/>
          <p14:tracePt t="10145" x="6543675" y="5408613"/>
          <p14:tracePt t="10160" x="6551613" y="5408613"/>
          <p14:tracePt t="10178" x="6557963" y="5408613"/>
          <p14:tracePt t="10194" x="6565900" y="5408613"/>
          <p14:tracePt t="10884" x="6557963" y="5408613"/>
          <p14:tracePt t="10901" x="6551613" y="5408613"/>
          <p14:tracePt t="10915" x="6543675" y="5408613"/>
          <p14:tracePt t="10923" x="6529388" y="5408613"/>
          <p14:tracePt t="10928" x="6500813" y="5408613"/>
          <p14:tracePt t="10939" x="6480175" y="5400675"/>
          <p14:tracePt t="10957" x="6437313" y="5400675"/>
          <p14:tracePt t="10974" x="6408738" y="5408613"/>
          <p14:tracePt t="10976" x="6394450" y="5408613"/>
          <p14:tracePt t="10991" x="6365875" y="5408613"/>
          <p14:tracePt t="11008" x="6357938" y="5408613"/>
          <p14:tracePt t="11025" x="6343650" y="5408613"/>
          <p14:tracePt t="11042" x="6308725" y="5408613"/>
          <p14:tracePt t="11059" x="6280150" y="5408613"/>
          <p14:tracePt t="11076" x="6223000" y="5422900"/>
          <p14:tracePt t="11077" x="6186488" y="5429250"/>
          <p14:tracePt t="11092" x="6094413" y="5443538"/>
          <p14:tracePt t="11110" x="5994400" y="5451475"/>
          <p14:tracePt t="11126" x="5922963" y="5451475"/>
          <p14:tracePt t="11144" x="5857875" y="5451475"/>
          <p14:tracePt t="11161" x="5751513" y="5451475"/>
          <p14:tracePt t="11177" x="5580063" y="5457825"/>
          <p14:tracePt t="11194" x="5437188" y="5457825"/>
          <p14:tracePt t="11211" x="5257800" y="5457825"/>
          <p14:tracePt t="11228" x="5137150" y="5472113"/>
          <p14:tracePt t="11245" x="4951413" y="5500688"/>
          <p14:tracePt t="11262" x="4829175" y="5529263"/>
          <p14:tracePt t="11279" x="4629150" y="5551488"/>
          <p14:tracePt t="11296" x="4500563" y="5565775"/>
          <p14:tracePt t="11312" x="4371975" y="5565775"/>
          <p14:tracePt t="11330" x="4265613" y="5557838"/>
          <p14:tracePt t="11347" x="4151313" y="5514975"/>
          <p14:tracePt t="11364" x="4037013" y="5494338"/>
          <p14:tracePt t="11381" x="3886200" y="5480050"/>
          <p14:tracePt t="11399" x="3800475" y="5457825"/>
          <p14:tracePt t="11416" x="3686175" y="5457825"/>
          <p14:tracePt t="11433" x="3551238" y="5429250"/>
          <p14:tracePt t="11450" x="3394075" y="5400675"/>
          <p14:tracePt t="11455" x="3308350" y="5400675"/>
          <p14:tracePt t="11465" x="3214688" y="5380038"/>
          <p14:tracePt t="11483" x="2965450" y="5357813"/>
          <p14:tracePt t="11499" x="2857500" y="5351463"/>
          <p14:tracePt t="11516" x="2822575" y="5351463"/>
          <p14:tracePt t="11533" x="2808288" y="5351463"/>
          <p14:tracePt t="11550" x="2786063" y="5351463"/>
          <p14:tracePt t="11567" x="2751138" y="5351463"/>
          <p14:tracePt t="11585" x="2636838" y="5329238"/>
          <p14:tracePt t="11600" x="2565400" y="5322888"/>
          <p14:tracePt t="11618" x="2508250" y="5322888"/>
          <p14:tracePt t="11635" x="2471738" y="5322888"/>
          <p14:tracePt t="11652" x="2465388" y="5322888"/>
          <p14:tracePt t="11797" x="2479675" y="5329238"/>
          <p14:tracePt t="11805" x="2514600" y="5337175"/>
          <p14:tracePt t="11812" x="2565400" y="5357813"/>
          <p14:tracePt t="11821" x="2628900" y="5365750"/>
          <p14:tracePt t="11838" x="2736850" y="5380038"/>
          <p14:tracePt t="11855" x="2886075" y="5380038"/>
          <p14:tracePt t="11872" x="3028950" y="5380038"/>
          <p14:tracePt t="11874" x="3057525" y="5380038"/>
          <p14:tracePt t="11889" x="3165475" y="5372100"/>
          <p14:tracePt t="11908" x="3200400" y="5372100"/>
          <p14:tracePt t="11922" x="3222625" y="5372100"/>
          <p14:tracePt t="11940" x="3257550" y="5357813"/>
          <p14:tracePt t="11957" x="3322638" y="5351463"/>
          <p14:tracePt t="11976" x="3400425" y="5351463"/>
          <p14:tracePt t="11993" x="3471863" y="5351463"/>
          <p14:tracePt t="12008" x="3536950" y="5351463"/>
          <p14:tracePt t="12024" x="3594100" y="5351463"/>
          <p14:tracePt t="12041" x="3686175" y="5357813"/>
          <p14:tracePt t="12058" x="3800475" y="5365750"/>
          <p14:tracePt t="12075" x="3937000" y="5365750"/>
          <p14:tracePt t="12092" x="4086225" y="5365750"/>
          <p14:tracePt t="12109" x="4251325" y="5365750"/>
          <p14:tracePt t="12126" x="4365625" y="5365750"/>
          <p14:tracePt t="12144" x="4465638" y="5365750"/>
          <p14:tracePt t="12160" x="4543425" y="5380038"/>
          <p14:tracePt t="12177" x="4643438" y="5394325"/>
          <p14:tracePt t="12179" x="4672013" y="5394325"/>
          <p14:tracePt t="12194" x="4786313" y="5400675"/>
          <p14:tracePt t="12210" x="4908550" y="5400675"/>
          <p14:tracePt t="12228" x="5008563" y="5400675"/>
          <p14:tracePt t="12245" x="5122863" y="5400675"/>
          <p14:tracePt t="12262" x="5180013" y="5400675"/>
          <p14:tracePt t="12279" x="5208588" y="5394325"/>
          <p14:tracePt t="12515" x="5200650" y="5394325"/>
          <p14:tracePt t="12522" x="5172075" y="5400675"/>
          <p14:tracePt t="12532" x="5157788" y="5400675"/>
          <p14:tracePt t="12550" x="5122863" y="5400675"/>
          <p14:tracePt t="12566" x="5037138" y="5408613"/>
          <p14:tracePt t="12583" x="4894263" y="5422900"/>
          <p14:tracePt t="12601" x="4808538" y="5437188"/>
          <p14:tracePt t="12618" x="4708525" y="5437188"/>
          <p14:tracePt t="12634" x="4594225" y="5457825"/>
          <p14:tracePt t="12651" x="4429125" y="5480050"/>
          <p14:tracePt t="12668" x="4300538" y="5522913"/>
          <p14:tracePt t="12685" x="4108450" y="5565775"/>
          <p14:tracePt t="12702" x="4029075" y="5600700"/>
          <p14:tracePt t="12719" x="3929063" y="5622925"/>
          <p14:tracePt t="12736" x="3851275" y="5637213"/>
          <p14:tracePt t="12754" x="3800475" y="5637213"/>
          <p14:tracePt t="12771" x="3736975" y="5637213"/>
          <p14:tracePt t="12772" x="3686175" y="5637213"/>
          <p14:tracePt t="12787" x="3608388" y="5629275"/>
          <p14:tracePt t="12804" x="3514725" y="5629275"/>
          <p14:tracePt t="12821" x="3436938" y="5637213"/>
          <p14:tracePt t="12837" x="3279775" y="5637213"/>
          <p14:tracePt t="12854" x="3151188" y="5657850"/>
          <p14:tracePt t="12873" x="3043238" y="5657850"/>
          <p14:tracePt t="12889" x="2900363" y="5657850"/>
          <p14:tracePt t="12906" x="2794000" y="5637213"/>
          <p14:tracePt t="12922" x="2693988" y="5637213"/>
          <p14:tracePt t="12939" x="2571750" y="5629275"/>
          <p14:tracePt t="12956" x="2428875" y="5629275"/>
          <p14:tracePt t="12973" x="2279650" y="5594350"/>
          <p14:tracePt t="12991" x="2100263" y="5580063"/>
          <p14:tracePt t="13007" x="1965325" y="5551488"/>
          <p14:tracePt t="13024" x="1871663" y="5529263"/>
          <p14:tracePt t="13041" x="1771650" y="5508625"/>
          <p14:tracePt t="13059" x="1671638" y="5480050"/>
          <p14:tracePt t="13075" x="1593850" y="5472113"/>
          <p14:tracePt t="13092" x="1471613" y="5451475"/>
          <p14:tracePt t="13109" x="1400175" y="5437188"/>
          <p14:tracePt t="13126" x="1350963" y="5429250"/>
          <p14:tracePt t="13142" x="1314450" y="5429250"/>
          <p14:tracePt t="13160" x="1285875" y="5429250"/>
          <p14:tracePt t="13299" x="1293813" y="5429250"/>
          <p14:tracePt t="13306" x="1300163" y="5437188"/>
          <p14:tracePt t="13316" x="1314450" y="5437188"/>
          <p14:tracePt t="13331" x="1350963" y="5437188"/>
          <p14:tracePt t="13347" x="1422400" y="5437188"/>
          <p14:tracePt t="13363" x="1479550" y="5443538"/>
          <p14:tracePt t="13365" x="1500188" y="5457825"/>
          <p14:tracePt t="13380" x="1550988" y="5457825"/>
          <p14:tracePt t="13397" x="1679575" y="5465763"/>
          <p14:tracePt t="13414" x="1714500" y="5465763"/>
          <p14:tracePt t="13431" x="1722438" y="5472113"/>
          <p14:tracePt t="13478" x="1728788" y="5472113"/>
          <p14:tracePt t="13494" x="1743075" y="5472113"/>
          <p14:tracePt t="13502" x="1779588" y="5480050"/>
          <p14:tracePt t="13516" x="1836738" y="5480050"/>
          <p14:tracePt t="13532" x="1900238" y="5480050"/>
          <p14:tracePt t="13549" x="1971675" y="5480050"/>
          <p14:tracePt t="13566" x="2036763" y="5480050"/>
          <p14:tracePt t="13583" x="2108200" y="5494338"/>
          <p14:tracePt t="13600" x="2128838" y="5494338"/>
          <p14:tracePt t="13617" x="2165350" y="5500688"/>
          <p14:tracePt t="13634" x="2179638" y="5500688"/>
          <p14:tracePt t="14243" x="2193925" y="5500688"/>
          <p14:tracePt t="14248" x="2214563" y="5500688"/>
          <p14:tracePt t="14263" x="2251075" y="5500688"/>
          <p14:tracePt t="14280" x="2293938" y="5508625"/>
          <p14:tracePt t="14296" x="2322513" y="5508625"/>
          <p14:tracePt t="14314" x="2343150" y="5514975"/>
          <p14:tracePt t="14332" x="2351088" y="5514975"/>
          <p14:tracePt t="14364" x="2357438" y="5514975"/>
          <p14:tracePt t="14827" x="2343150" y="5514975"/>
          <p14:tracePt t="14843" x="2343150" y="5522913"/>
          <p14:tracePt t="14850" x="2336800" y="5522913"/>
          <p14:tracePt t="14876" x="2328863" y="5529263"/>
          <p14:tracePt t="14893" x="2322513" y="5529263"/>
          <p14:tracePt t="14898" x="2314575" y="5529263"/>
          <p14:tracePt t="14911" x="2300288" y="5529263"/>
          <p14:tracePt t="14922" x="2293938" y="5529263"/>
          <p14:tracePt t="14940" x="2286000" y="5529263"/>
          <p14:tracePt t="14956" x="2257425" y="5529263"/>
          <p14:tracePt t="14973" x="2251075" y="5529263"/>
          <p14:tracePt t="14990" x="2243138" y="5529263"/>
          <p14:tracePt t="15006" x="2228850" y="5522913"/>
          <p14:tracePt t="15023" x="2208213" y="5514975"/>
          <p14:tracePt t="15040" x="2179638" y="5508625"/>
          <p14:tracePt t="15057" x="2165350" y="5500688"/>
          <p14:tracePt t="15076" x="2136775" y="5494338"/>
          <p14:tracePt t="15182" x="2136775" y="5486400"/>
          <p14:tracePt t="15199" x="2128838" y="5486400"/>
          <p14:tracePt t="15667" x="2136775" y="5494338"/>
          <p14:tracePt t="15681" x="2136775" y="5500688"/>
          <p14:tracePt t="15991" x="2136775" y="5508625"/>
          <p14:tracePt t="16007" x="2143125" y="5514975"/>
          <p14:tracePt t="16022" x="2143125" y="5522913"/>
          <p14:tracePt t="16037" x="2143125" y="5529263"/>
          <p14:tracePt t="16084" x="2136775" y="5529263"/>
          <p14:tracePt t="16092" x="2136775" y="5537200"/>
          <p14:tracePt t="16133" x="2128838" y="5543550"/>
          <p14:tracePt t="16149" x="2114550" y="5551488"/>
          <p14:tracePt t="16162" x="2100263" y="5557838"/>
          <p14:tracePt t="16169" x="2085975" y="5557838"/>
          <p14:tracePt t="16178" x="2071688" y="5565775"/>
          <p14:tracePt t="16194" x="2051050" y="5565775"/>
          <p14:tracePt t="16211" x="2022475" y="5572125"/>
          <p14:tracePt t="16228" x="2008188" y="5572125"/>
          <p14:tracePt t="16245" x="1993900" y="5580063"/>
          <p14:tracePt t="16261" x="1971675" y="5580063"/>
          <p14:tracePt t="16277" x="1914525" y="5580063"/>
          <p14:tracePt t="16279" x="1893888" y="5580063"/>
          <p14:tracePt t="16294" x="1865313" y="5580063"/>
          <p14:tracePt t="16311" x="1822450" y="5594350"/>
          <p14:tracePt t="16471" x="1814513" y="5594350"/>
          <p14:tracePt t="16585" x="1843088" y="5580063"/>
          <p14:tracePt t="16595" x="1857375" y="5580063"/>
          <p14:tracePt t="16603" x="1885950" y="5580063"/>
          <p14:tracePt t="16617" x="1965325" y="5565775"/>
          <p14:tracePt t="16634" x="2036763" y="5557838"/>
          <p14:tracePt t="16651" x="2136775" y="5543550"/>
          <p14:tracePt t="16668" x="2208213" y="5543550"/>
          <p14:tracePt t="16686" x="2279650" y="5543550"/>
          <p14:tracePt t="16702" x="2343150" y="5543550"/>
          <p14:tracePt t="16718" x="2400300" y="5543550"/>
          <p14:tracePt t="16734" x="2465388" y="5543550"/>
          <p14:tracePt t="16751" x="2508250" y="5529263"/>
          <p14:tracePt t="16768" x="2522538" y="5529263"/>
          <p14:tracePt t="17087" x="2514600" y="5529263"/>
          <p14:tracePt t="17116" x="2508250" y="5529263"/>
          <p14:tracePt t="17132" x="2500313" y="5529263"/>
          <p14:tracePt t="17146" x="2486025" y="5529263"/>
          <p14:tracePt t="17162" x="2479675" y="5529263"/>
          <p14:tracePt t="17170" x="2465388" y="5529263"/>
          <p14:tracePt t="17194" x="2457450" y="5529263"/>
          <p14:tracePt t="17202" x="2451100" y="5529263"/>
          <p14:tracePt t="17211" x="2443163" y="5529263"/>
          <p14:tracePt t="17225" x="2428875" y="5529263"/>
          <p14:tracePt t="17243" x="2400300" y="5529263"/>
          <p14:tracePt t="17259" x="2357438" y="5529263"/>
          <p14:tracePt t="17276" x="2328863" y="5537200"/>
          <p14:tracePt t="17293" x="2308225" y="5543550"/>
          <p14:tracePt t="17309" x="2265363" y="5543550"/>
          <p14:tracePt t="17325" x="2257425" y="5551488"/>
          <p14:tracePt t="17342" x="2251075" y="5551488"/>
          <p14:tracePt t="17617" x="2257425" y="5551488"/>
          <p14:tracePt t="17634" x="2265363" y="5551488"/>
          <p14:tracePt t="17641" x="2271713" y="5551488"/>
          <p14:tracePt t="17649" x="2279650" y="5551488"/>
          <p14:tracePt t="17663" x="2293938" y="5551488"/>
          <p14:tracePt t="17972" x="2300288" y="5551488"/>
          <p14:tracePt t="18010" x="2314575" y="5551488"/>
          <p14:tracePt t="18024" x="2322513" y="5551488"/>
          <p14:tracePt t="18042" x="2328863" y="5551488"/>
          <p14:tracePt t="20882" x="2343150" y="5551488"/>
          <p14:tracePt t="20890" x="2365375" y="5565775"/>
          <p14:tracePt t="20898" x="2393950" y="5580063"/>
          <p14:tracePt t="20907" x="2436813" y="5594350"/>
          <p14:tracePt t="20926" x="2500313" y="5629275"/>
          <p14:tracePt t="20940" x="2608263" y="5680075"/>
          <p14:tracePt t="20943" x="2651125" y="5694363"/>
          <p14:tracePt t="20958" x="2700338" y="5700713"/>
          <p14:tracePt t="20975" x="2779713" y="5722938"/>
          <p14:tracePt t="20992" x="2822575" y="5743575"/>
          <p14:tracePt t="21093" x="2828925" y="5743575"/>
          <p14:tracePt t="21100" x="2836863" y="5743575"/>
          <p14:tracePt t="21110" x="2851150" y="5743575"/>
          <p14:tracePt t="21127" x="2886075" y="5757863"/>
          <p14:tracePt t="21145" x="2928938" y="5772150"/>
          <p14:tracePt t="21161" x="2957513" y="5772150"/>
          <p14:tracePt t="21178" x="2971800" y="5780088"/>
          <p14:tracePt t="21194" x="2979738" y="5780088"/>
          <p14:tracePt t="21211" x="2986088" y="5780088"/>
          <p14:tracePt t="21230" x="3000375" y="5786438"/>
          <p14:tracePt t="21245" x="3022600" y="5794375"/>
          <p14:tracePt t="21264" x="3071813" y="5815013"/>
          <p14:tracePt t="21280" x="3094038" y="5829300"/>
          <p14:tracePt t="21297" x="3114675" y="5843588"/>
          <p14:tracePt t="21314" x="3128963" y="5851525"/>
          <p14:tracePt t="21505" x="3128963" y="5857875"/>
          <p14:tracePt t="23197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8.5 </a:t>
            </a:r>
            <a:r>
              <a:rPr lang="ko-KR" altLang="en-US" dirty="0" err="1">
                <a:solidFill>
                  <a:srgbClr val="0000FF"/>
                </a:solidFill>
              </a:rPr>
              <a:t>힙</a:t>
            </a:r>
            <a:r>
              <a:rPr lang="ko-KR" altLang="en-US" dirty="0">
                <a:solidFill>
                  <a:srgbClr val="0000FF"/>
                </a:solidFill>
              </a:rPr>
              <a:t> 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힙</a:t>
            </a:r>
            <a:r>
              <a:rPr lang="en-US" altLang="ko-KR" sz="2400" kern="0" dirty="0">
                <a:solidFill>
                  <a:schemeClr val="tx2"/>
                </a:solidFill>
              </a:rPr>
              <a:t>(Heap)</a:t>
            </a:r>
            <a:r>
              <a:rPr lang="ko-KR" altLang="en-US" sz="2400" kern="0" dirty="0">
                <a:solidFill>
                  <a:schemeClr val="tx2"/>
                </a:solidFill>
              </a:rPr>
              <a:t>이란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힙을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저장하는 효과적인 자료구조는 배열이다</a:t>
            </a:r>
            <a:r>
              <a:rPr lang="en-US" altLang="ko-KR" sz="2400" kern="0" dirty="0">
                <a:solidFill>
                  <a:schemeClr val="tx2"/>
                </a:solidFill>
              </a:rPr>
              <a:t>. 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우선순위 </a:t>
            </a:r>
            <a:r>
              <a:rPr lang="ko-KR" altLang="en-US" sz="2400" kern="0" dirty="0">
                <a:solidFill>
                  <a:schemeClr val="tx2"/>
                </a:solidFill>
              </a:rPr>
              <a:t>큐의 가장 좋은 구현 방법은 </a:t>
            </a:r>
            <a:r>
              <a:rPr lang="ko-KR" altLang="en-US" sz="2400" kern="0" dirty="0" err="1">
                <a:solidFill>
                  <a:schemeClr val="tx2"/>
                </a:solidFill>
              </a:rPr>
              <a:t>힙이다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kern="0" dirty="0" err="1">
                <a:solidFill>
                  <a:schemeClr val="tx2"/>
                </a:solidFill>
              </a:rPr>
              <a:t>힙의</a:t>
            </a:r>
            <a:r>
              <a:rPr lang="ko-KR" altLang="en-US" sz="2000" kern="0" dirty="0">
                <a:solidFill>
                  <a:schemeClr val="tx2"/>
                </a:solidFill>
              </a:rPr>
              <a:t> 복잡도 분석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53"/>
    </mc:Choice>
    <mc:Fallback xmlns="">
      <p:transition spd="slow" advTm="2985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“더미”와 </a:t>
            </a:r>
            <a:r>
              <a:rPr lang="ko-KR" altLang="en-US" dirty="0" smtClean="0"/>
              <a:t>모습이 </a:t>
            </a:r>
            <a:r>
              <a:rPr lang="ko-KR" altLang="en-US" dirty="0"/>
              <a:t>비슷한 완전이진트리 기반의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큰</a:t>
            </a:r>
            <a:r>
              <a:rPr lang="en-US" altLang="ko-KR" dirty="0"/>
              <a:t>(</a:t>
            </a:r>
            <a:r>
              <a:rPr lang="ko-KR" altLang="en-US" dirty="0"/>
              <a:t>또는 작은</a:t>
            </a:r>
            <a:r>
              <a:rPr lang="en-US" altLang="ko-KR" dirty="0"/>
              <a:t>) </a:t>
            </a:r>
            <a:r>
              <a:rPr lang="ko-KR" altLang="en-US" dirty="0"/>
              <a:t>값을 빠르게 찾아내도록 만들어진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0" y="3293985"/>
            <a:ext cx="8127150" cy="20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10"/>
    </mc:Choice>
    <mc:Fallback xmlns="">
      <p:transition spd="slow" advTm="1052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5461" x="6157913" y="4600575"/>
          <p14:tracePt t="35678" x="6157913" y="4594225"/>
          <p14:tracePt t="35688" x="6143625" y="4565650"/>
          <p14:tracePt t="35695" x="6129338" y="4551363"/>
          <p14:tracePt t="35709" x="6072188" y="4494213"/>
          <p14:tracePt t="35718" x="6057900" y="4465638"/>
          <p14:tracePt t="35735" x="5980113" y="4394200"/>
          <p14:tracePt t="35751" x="5880100" y="4294188"/>
          <p14:tracePt t="35768" x="5715000" y="4165600"/>
          <p14:tracePt t="35771" x="5643563" y="4108450"/>
          <p14:tracePt t="35787" x="5437188" y="3971925"/>
          <p14:tracePt t="35804" x="5294313" y="3865563"/>
          <p14:tracePt t="35821" x="5114925" y="3736975"/>
          <p14:tracePt t="35836" x="4965700" y="3636963"/>
          <p14:tracePt t="35853" x="4843463" y="3557588"/>
          <p14:tracePt t="35870" x="4694238" y="3508375"/>
          <p14:tracePt t="35886" x="4494213" y="3429000"/>
          <p14:tracePt t="35904" x="4379913" y="3371850"/>
          <p14:tracePt t="35921" x="4300538" y="3343275"/>
          <p14:tracePt t="35942" x="4214813" y="3314700"/>
          <p14:tracePt t="35956" x="4094163" y="3271838"/>
          <p14:tracePt t="35973" x="3986213" y="3228975"/>
          <p14:tracePt t="35991" x="3879850" y="3200400"/>
          <p14:tracePt t="36007" x="3765550" y="3179763"/>
          <p14:tracePt t="36024" x="3679825" y="3165475"/>
          <p14:tracePt t="36041" x="3500438" y="3143250"/>
          <p14:tracePt t="36058" x="3328988" y="3114675"/>
          <p14:tracePt t="36075" x="3200400" y="3100388"/>
          <p14:tracePt t="36092" x="3114675" y="3094038"/>
          <p14:tracePt t="36107" x="3014663" y="3086100"/>
          <p14:tracePt t="36124" x="2951163" y="3086100"/>
          <p14:tracePt t="36142" x="2836863" y="3086100"/>
          <p14:tracePt t="36159" x="2714625" y="3094038"/>
          <p14:tracePt t="36176" x="2579688" y="3094038"/>
          <p14:tracePt t="36193" x="2508250" y="3079750"/>
          <p14:tracePt t="36210" x="2393950" y="3065463"/>
          <p14:tracePt t="36227" x="2271713" y="3065463"/>
          <p14:tracePt t="36243" x="2165350" y="3065463"/>
          <p14:tracePt t="36261" x="2036763" y="3065463"/>
          <p14:tracePt t="36278" x="1985963" y="3065463"/>
          <p14:tracePt t="36294" x="1943100" y="3065463"/>
          <p14:tracePt t="36310" x="1900238" y="3057525"/>
          <p14:tracePt t="36327" x="1871663" y="3057525"/>
          <p14:tracePt t="36344" x="1865313" y="3057525"/>
          <p14:tracePt t="36361" x="1857375" y="3057525"/>
          <p14:tracePt t="37207" x="1857375" y="3043238"/>
          <p14:tracePt t="37216" x="1857375" y="3036888"/>
          <p14:tracePt t="37241" x="1857375" y="3022600"/>
          <p14:tracePt t="37257" x="1857375" y="3014663"/>
          <p14:tracePt t="37280" x="1857375" y="3008313"/>
          <p14:tracePt t="37293" x="1857375" y="3000375"/>
          <p14:tracePt t="37301" x="1857375" y="2994025"/>
          <p14:tracePt t="37310" x="1857375" y="2979738"/>
          <p14:tracePt t="37330" x="1857375" y="2965450"/>
          <p14:tracePt t="37344" x="1857375" y="2957513"/>
          <p14:tracePt t="37361" x="1857375" y="2943225"/>
          <p14:tracePt t="37378" x="1857375" y="2928938"/>
          <p14:tracePt t="37395" x="1857375" y="2914650"/>
          <p14:tracePt t="37412" x="1857375" y="2908300"/>
          <p14:tracePt t="37445" x="1857375" y="2900363"/>
          <p14:tracePt t="37462" x="1857375" y="2894013"/>
          <p14:tracePt t="37480" x="1857375" y="2879725"/>
          <p14:tracePt t="37498" x="1857375" y="2871788"/>
          <p14:tracePt t="37515" x="1857375" y="2865438"/>
          <p14:tracePt t="37547" x="1857375" y="2857500"/>
          <p14:tracePt t="37575" x="1857375" y="2851150"/>
          <p14:tracePt t="37591" x="1857375" y="2843213"/>
          <p14:tracePt t="37599" x="1857375" y="2836863"/>
          <p14:tracePt t="37615" x="1857375" y="2828925"/>
          <p14:tracePt t="37632" x="1857375" y="2800350"/>
          <p14:tracePt t="37649" x="1857375" y="2786063"/>
          <p14:tracePt t="37668" x="1857375" y="2765425"/>
          <p14:tracePt t="37684" x="1851025" y="2757488"/>
          <p14:tracePt t="37702" x="1851025" y="2751138"/>
          <p14:tracePt t="37717" x="1851025" y="2736850"/>
          <p14:tracePt t="37734" x="1851025" y="2714625"/>
          <p14:tracePt t="37751" x="1851025" y="2708275"/>
          <p14:tracePt t="37770" x="1851025" y="2693988"/>
          <p14:tracePt t="37785" x="1851025" y="2686050"/>
          <p14:tracePt t="37850" x="1851025" y="2679700"/>
          <p14:tracePt t="37867" x="1851025" y="2671763"/>
          <p14:tracePt t="37887" x="1843088" y="2657475"/>
          <p14:tracePt t="37894" x="1843088" y="2651125"/>
          <p14:tracePt t="37903" x="1843088" y="2636838"/>
          <p14:tracePt t="37920" x="1836738" y="2614613"/>
          <p14:tracePt t="37938" x="1836738" y="2608263"/>
          <p14:tracePt t="38822" x="1828800" y="2608263"/>
          <p14:tracePt t="38850" x="1822450" y="2614613"/>
          <p14:tracePt t="38855" x="1814513" y="2622550"/>
          <p14:tracePt t="38872" x="1808163" y="2622550"/>
          <p14:tracePt t="38885" x="1808163" y="2628900"/>
          <p14:tracePt t="38904" x="1800225" y="2636838"/>
          <p14:tracePt t="38921" x="1793875" y="2651125"/>
          <p14:tracePt t="38940" x="1785938" y="2665413"/>
          <p14:tracePt t="38956" x="1779588" y="2671763"/>
          <p14:tracePt t="38972" x="1771650" y="2686050"/>
          <p14:tracePt t="38989" x="1765300" y="2700338"/>
          <p14:tracePt t="39006" x="1757363" y="2714625"/>
          <p14:tracePt t="39023" x="1751013" y="2743200"/>
          <p14:tracePt t="39040" x="1751013" y="2757488"/>
          <p14:tracePt t="39056" x="1743075" y="2786063"/>
          <p14:tracePt t="39073" x="1736725" y="2800350"/>
          <p14:tracePt t="39090" x="1736725" y="2828925"/>
          <p14:tracePt t="39106" x="1736725" y="2836863"/>
          <p14:tracePt t="39123" x="1736725" y="2851150"/>
          <p14:tracePt t="39140" x="1736725" y="2871788"/>
          <p14:tracePt t="39157" x="1751013" y="2900363"/>
          <p14:tracePt t="39174" x="1765300" y="2943225"/>
          <p14:tracePt t="39191" x="1822450" y="3014663"/>
          <p14:tracePt t="39208" x="1857375" y="3036888"/>
          <p14:tracePt t="39226" x="1914525" y="3057525"/>
          <p14:tracePt t="39241" x="1951038" y="3071813"/>
          <p14:tracePt t="39260" x="1993900" y="3086100"/>
          <p14:tracePt t="39275" x="2014538" y="3094038"/>
          <p14:tracePt t="39292" x="2057400" y="3094038"/>
          <p14:tracePt t="39310" x="2085975" y="3094038"/>
          <p14:tracePt t="39328" x="2114550" y="3094038"/>
          <p14:tracePt t="39346" x="2165350" y="3094038"/>
          <p14:tracePt t="39363" x="2308225" y="3086100"/>
          <p14:tracePt t="39378" x="2457450" y="3086100"/>
          <p14:tracePt t="39394" x="2586038" y="3065463"/>
          <p14:tracePt t="39412" x="2665413" y="3051175"/>
          <p14:tracePt t="39428" x="2714625" y="3036888"/>
          <p14:tracePt t="39447" x="2736850" y="3036888"/>
          <p14:tracePt t="39607" x="2736850" y="3028950"/>
          <p14:tracePt t="39843" x="2736850" y="3022600"/>
          <p14:tracePt t="39850" x="2736850" y="3008313"/>
          <p14:tracePt t="39858" x="2736850" y="2994025"/>
          <p14:tracePt t="39870" x="2736850" y="2979738"/>
          <p14:tracePt t="39887" x="2736850" y="2943225"/>
          <p14:tracePt t="39904" x="2736850" y="2922588"/>
          <p14:tracePt t="39920" x="2728913" y="2900363"/>
          <p14:tracePt t="39937" x="2722563" y="2865438"/>
          <p14:tracePt t="39954" x="2714625" y="2808288"/>
          <p14:tracePt t="39972" x="2714625" y="2751138"/>
          <p14:tracePt t="39989" x="2714625" y="2736850"/>
          <p14:tracePt t="40006" x="2714625" y="2728913"/>
          <p14:tracePt t="40131" x="2714625" y="2736850"/>
          <p14:tracePt t="40139" x="2714625" y="2743200"/>
          <p14:tracePt t="40146" x="2714625" y="2757488"/>
          <p14:tracePt t="40157" x="2722563" y="2765425"/>
          <p14:tracePt t="40174" x="2736850" y="2786063"/>
          <p14:tracePt t="40191" x="2751138" y="2836863"/>
          <p14:tracePt t="40207" x="2757488" y="2857500"/>
          <p14:tracePt t="40226" x="2765425" y="2886075"/>
          <p14:tracePt t="40241" x="2771775" y="2914650"/>
          <p14:tracePt t="40259" x="2779713" y="2928938"/>
          <p14:tracePt t="40276" x="2779713" y="2957513"/>
          <p14:tracePt t="40292" x="2786063" y="2971800"/>
          <p14:tracePt t="40309" x="2786063" y="2979738"/>
          <p14:tracePt t="40343" x="2786063" y="2986088"/>
          <p14:tracePt t="40429" x="2786063" y="2994025"/>
          <p14:tracePt t="40562" x="2794000" y="2994025"/>
          <p14:tracePt t="40585" x="2794000" y="3000375"/>
          <p14:tracePt t="40594" x="2800350" y="3008313"/>
          <p14:tracePt t="40600" x="2800350" y="3014663"/>
          <p14:tracePt t="40615" x="2808288" y="3022600"/>
          <p14:tracePt t="40631" x="2828925" y="3043238"/>
          <p14:tracePt t="40648" x="2836863" y="3051175"/>
          <p14:tracePt t="40665" x="2851150" y="3051175"/>
          <p14:tracePt t="40682" x="2857500" y="3051175"/>
          <p14:tracePt t="40699" x="2857500" y="3057525"/>
          <p14:tracePt t="40802" x="2871788" y="3065463"/>
          <p14:tracePt t="40809" x="2879725" y="3065463"/>
          <p14:tracePt t="40818" x="2886075" y="3071813"/>
          <p14:tracePt t="40834" x="2900363" y="3079750"/>
          <p14:tracePt t="40851" x="2914650" y="3079750"/>
          <p14:tracePt t="40942" x="2922588" y="3079750"/>
          <p14:tracePt t="40991" x="2928938" y="3079750"/>
          <p14:tracePt t="41094" x="2936875" y="3079750"/>
          <p14:tracePt t="41451" x="2936875" y="3108325"/>
          <p14:tracePt t="41461" x="2936875" y="3136900"/>
          <p14:tracePt t="41465" x="2936875" y="3171825"/>
          <p14:tracePt t="41480" x="2936875" y="3251200"/>
          <p14:tracePt t="41497" x="2943225" y="3294063"/>
          <p14:tracePt t="41518" x="2943225" y="3343275"/>
          <p14:tracePt t="41529" x="2943225" y="3357563"/>
          <p14:tracePt t="41546" x="2936875" y="3394075"/>
          <p14:tracePt t="41563" x="2922588" y="3443288"/>
          <p14:tracePt t="41580" x="2914650" y="3471863"/>
          <p14:tracePt t="41597" x="2908300" y="3500438"/>
          <p14:tracePt t="41616" x="2908300" y="3508375"/>
          <p14:tracePt t="41633" x="2894013" y="3522663"/>
          <p14:tracePt t="41647" x="2886075" y="3536950"/>
          <p14:tracePt t="41665" x="2879725" y="3557588"/>
          <p14:tracePt t="41682" x="2865438" y="3586163"/>
          <p14:tracePt t="41700" x="2851150" y="3600450"/>
          <p14:tracePt t="41717" x="2851150" y="3608388"/>
          <p14:tracePt t="41732" x="2836863" y="3622675"/>
          <p14:tracePt t="41749" x="2822575" y="3636963"/>
          <p14:tracePt t="41766" x="2808288" y="3651250"/>
          <p14:tracePt t="41784" x="2779713" y="3665538"/>
          <p14:tracePt t="41800" x="2765425" y="3665538"/>
          <p14:tracePt t="41817" x="2757488" y="3665538"/>
          <p14:tracePt t="41851" x="2751138" y="3665538"/>
          <p14:tracePt t="41868" x="2736850" y="3671888"/>
          <p14:tracePt t="41887" x="2722563" y="3679825"/>
          <p14:tracePt t="41904" x="2708275" y="3686175"/>
          <p14:tracePt t="41921" x="2693988" y="3700463"/>
          <p14:tracePt t="41939" x="2693988" y="3708400"/>
          <p14:tracePt t="41954" x="2686050" y="3708400"/>
          <p14:tracePt t="41970" x="2679700" y="3708400"/>
          <p14:tracePt t="41987" x="2671763" y="3708400"/>
          <p14:tracePt t="42007" x="2665413" y="3708400"/>
          <p14:tracePt t="42027" x="2657475" y="3708400"/>
          <p14:tracePt t="42037" x="2643188" y="3708400"/>
          <p14:tracePt t="42054" x="2622550" y="3708400"/>
          <p14:tracePt t="42071" x="2571750" y="3714750"/>
          <p14:tracePt t="42088" x="2508250" y="3736975"/>
          <p14:tracePt t="42105" x="2428875" y="3757613"/>
          <p14:tracePt t="42122" x="2393950" y="3765550"/>
          <p14:tracePt t="42139" x="2379663" y="3765550"/>
          <p14:tracePt t="42277" x="2371725" y="3765550"/>
          <p14:tracePt t="42284" x="2371725" y="3771900"/>
          <p14:tracePt t="42294" x="2365375" y="3779838"/>
          <p14:tracePt t="42308" x="2365375" y="3794125"/>
          <p14:tracePt t="42325" x="2357438" y="3808413"/>
          <p14:tracePt t="42342" x="2357438" y="3814763"/>
          <p14:tracePt t="42359" x="2357438" y="3829050"/>
          <p14:tracePt t="42376" x="2351088" y="3843338"/>
          <p14:tracePt t="42394" x="2343150" y="3900488"/>
          <p14:tracePt t="42410" x="2328863" y="3943350"/>
          <p14:tracePt t="42427" x="2328863" y="4008438"/>
          <p14:tracePt t="42444" x="2328863" y="4057650"/>
          <p14:tracePt t="42464" x="2308225" y="4100513"/>
          <p14:tracePt t="42481" x="2308225" y="4137025"/>
          <p14:tracePt t="42497" x="2308225" y="4151313"/>
          <p14:tracePt t="42513" x="2300288" y="4157663"/>
          <p14:tracePt t="42533" x="2293938" y="4179888"/>
          <p14:tracePt t="42546" x="2286000" y="4186238"/>
          <p14:tracePt t="42562" x="2286000" y="4194175"/>
          <p14:tracePt t="42579" x="2257425" y="4208463"/>
          <p14:tracePt t="42597" x="2236788" y="4208463"/>
          <p14:tracePt t="42613" x="2214563" y="4214813"/>
          <p14:tracePt t="42631" x="2185988" y="4222750"/>
          <p14:tracePt t="42649" x="2157413" y="4229100"/>
          <p14:tracePt t="42664" x="2143125" y="4237038"/>
          <p14:tracePt t="42683" x="2136775" y="4237038"/>
          <p14:tracePt t="42702" x="2128838" y="4243388"/>
          <p14:tracePt t="42715" x="2108200" y="4243388"/>
          <p14:tracePt t="42732" x="2085975" y="4243388"/>
          <p14:tracePt t="42751" x="2051050" y="4243388"/>
          <p14:tracePt t="42768" x="2022475" y="4243388"/>
          <p14:tracePt t="42785" x="2000250" y="4243388"/>
          <p14:tracePt t="42803" x="1971675" y="4243388"/>
          <p14:tracePt t="42819" x="1943100" y="4237038"/>
          <p14:tracePt t="42834" x="1922463" y="4222750"/>
          <p14:tracePt t="42851" x="1893888" y="4222750"/>
          <p14:tracePt t="42868" x="1865313" y="4214813"/>
          <p14:tracePt t="42885" x="1828800" y="4208463"/>
          <p14:tracePt t="42902" x="1771650" y="4186238"/>
          <p14:tracePt t="42918" x="1743075" y="4186238"/>
          <p14:tracePt t="42937" x="1722438" y="4186238"/>
          <p14:tracePt t="42953" x="1708150" y="4186238"/>
          <p14:tracePt t="42970" x="1700213" y="4186238"/>
          <p14:tracePt t="42988" x="1685925" y="4186238"/>
          <p14:tracePt t="43005" x="1679575" y="4186238"/>
          <p14:tracePt t="43020" x="1671638" y="4186238"/>
          <p14:tracePt t="43037" x="1651000" y="4186238"/>
          <p14:tracePt t="43055" x="1614488" y="4179888"/>
          <p14:tracePt t="43074" x="1585913" y="4171950"/>
          <p14:tracePt t="43090" x="1571625" y="4171950"/>
          <p14:tracePt t="43106" x="1557338" y="4171950"/>
          <p14:tracePt t="43123" x="1528763" y="4171950"/>
          <p14:tracePt t="43140" x="1514475" y="4171950"/>
          <p14:tracePt t="43157" x="1493838" y="4171950"/>
          <p14:tracePt t="43173" x="1471613" y="4171950"/>
          <p14:tracePt t="43190" x="1443038" y="4171950"/>
          <p14:tracePt t="43206" x="1436688" y="4171950"/>
          <p14:tracePt t="43226" x="1422400" y="4165600"/>
          <p14:tracePt t="43243" x="1414463" y="4165600"/>
          <p14:tracePt t="43260" x="1385888" y="4157663"/>
          <p14:tracePt t="43276" x="1371600" y="4157663"/>
          <p14:tracePt t="43293" x="1350963" y="4157663"/>
          <p14:tracePt t="43308" x="1328738" y="4157663"/>
          <p14:tracePt t="43325" x="1314450" y="4151313"/>
          <p14:tracePt t="43344" x="1308100" y="4151313"/>
          <p14:tracePt t="43362" x="1293813" y="4151313"/>
          <p14:tracePt t="43376" x="1285875" y="4143375"/>
          <p14:tracePt t="43394" x="1265238" y="4143375"/>
          <p14:tracePt t="43410" x="1243013" y="4143375"/>
          <p14:tracePt t="43426" x="1243013" y="4137025"/>
          <p14:tracePt t="43548" x="1257300" y="4137025"/>
          <p14:tracePt t="43570" x="1265238" y="4137025"/>
          <p14:tracePt t="43582" x="1271588" y="4137025"/>
          <p14:tracePt t="43589" x="1279525" y="4137025"/>
          <p14:tracePt t="43598" x="1285875" y="4137025"/>
          <p14:tracePt t="43613" x="1314450" y="4137025"/>
          <p14:tracePt t="43630" x="1379538" y="4137025"/>
          <p14:tracePt t="43647" x="1422400" y="4137025"/>
          <p14:tracePt t="43664" x="1457325" y="4129088"/>
          <p14:tracePt t="43684" x="1514475" y="4122738"/>
          <p14:tracePt t="43700" x="1550988" y="4129088"/>
          <p14:tracePt t="43716" x="1571625" y="4129088"/>
          <p14:tracePt t="43733" x="1593850" y="4129088"/>
          <p14:tracePt t="43751" x="1600200" y="4129088"/>
          <p14:tracePt t="43765" x="1622425" y="4129088"/>
          <p14:tracePt t="43767" x="1636713" y="4129088"/>
          <p14:tracePt t="43783" x="1651000" y="4129088"/>
          <p14:tracePt t="43800" x="1708150" y="4129088"/>
          <p14:tracePt t="43817" x="1757363" y="4129088"/>
          <p14:tracePt t="43833" x="1808163" y="4129088"/>
          <p14:tracePt t="43850" x="1871663" y="4129088"/>
          <p14:tracePt t="43868" x="1908175" y="4122738"/>
          <p14:tracePt t="43884" x="1928813" y="4114800"/>
          <p14:tracePt t="43902" x="1951038" y="4114800"/>
          <p14:tracePt t="43918" x="1957388" y="4114800"/>
          <p14:tracePt t="43935" x="1965325" y="4114800"/>
          <p14:tracePt t="43953" x="1993900" y="4114800"/>
          <p14:tracePt t="43970" x="2036763" y="4114800"/>
          <p14:tracePt t="43986" x="2085975" y="4108450"/>
          <p14:tracePt t="44003" x="2136775" y="4108450"/>
          <p14:tracePt t="44020" x="2151063" y="4108450"/>
          <p14:tracePt t="44036" x="2151063" y="4100513"/>
          <p14:tracePt t="44403" x="2143125" y="4100513"/>
          <p14:tracePt t="44408" x="2136775" y="4100513"/>
          <p14:tracePt t="44416" x="2122488" y="4108450"/>
          <p14:tracePt t="44426" x="2114550" y="4108450"/>
          <p14:tracePt t="44443" x="2100263" y="4108450"/>
          <p14:tracePt t="44460" x="2065338" y="4108450"/>
          <p14:tracePt t="44477" x="2022475" y="4108450"/>
          <p14:tracePt t="44497" x="1985963" y="4114800"/>
          <p14:tracePt t="44513" x="1957388" y="4114800"/>
          <p14:tracePt t="44531" x="1936750" y="4114800"/>
          <p14:tracePt t="44547" x="1914525" y="4114800"/>
          <p14:tracePt t="44564" x="1893888" y="4114800"/>
          <p14:tracePt t="44579" x="1871663" y="4114800"/>
          <p14:tracePt t="44596" x="1851025" y="4114800"/>
          <p14:tracePt t="44612" x="1843088" y="4114800"/>
          <p14:tracePt t="44761" x="1851025" y="4114800"/>
          <p14:tracePt t="44771" x="1857375" y="4114800"/>
          <p14:tracePt t="44778" x="1879600" y="4114800"/>
          <p14:tracePt t="44786" x="1893888" y="4122738"/>
          <p14:tracePt t="44802" x="1936750" y="4129088"/>
          <p14:tracePt t="44818" x="1979613" y="4129088"/>
          <p14:tracePt t="44835" x="2028825" y="4129088"/>
          <p14:tracePt t="44852" x="2043113" y="4137025"/>
          <p14:tracePt t="44866" x="2065338" y="4137025"/>
          <p14:tracePt t="44884" x="2079625" y="4137025"/>
          <p14:tracePt t="44903" x="2093913" y="4137025"/>
          <p14:tracePt t="44920" x="2114550" y="4143375"/>
          <p14:tracePt t="44937" x="2128838" y="4151313"/>
          <p14:tracePt t="44954" x="2165350" y="4151313"/>
          <p14:tracePt t="44970" x="2185988" y="4151313"/>
          <p14:tracePt t="44987" x="2200275" y="4151313"/>
          <p14:tracePt t="45051" x="2208213" y="4157663"/>
          <p14:tracePt t="45067" x="2214563" y="4157663"/>
          <p14:tracePt t="45074" x="2222500" y="4157663"/>
          <p14:tracePt t="45088" x="2236788" y="4157663"/>
          <p14:tracePt t="45104" x="2251075" y="4157663"/>
          <p14:tracePt t="45121" x="2265363" y="4157663"/>
          <p14:tracePt t="45138" x="2279650" y="4157663"/>
          <p14:tracePt t="45155" x="2308225" y="4157663"/>
          <p14:tracePt t="45172" x="2328863" y="4151313"/>
          <p14:tracePt t="45190" x="2371725" y="4151313"/>
          <p14:tracePt t="45206" x="2379663" y="4151313"/>
          <p14:tracePt t="45224" x="2386013" y="4151313"/>
          <p14:tracePt t="45240" x="2393950" y="4151313"/>
          <p14:tracePt t="45257" x="2400300" y="4151313"/>
          <p14:tracePt t="45273" x="2408238" y="4151313"/>
          <p14:tracePt t="45291" x="2428875" y="4151313"/>
          <p14:tracePt t="45308" x="2465388" y="4151313"/>
          <p14:tracePt t="45324" x="2493963" y="4151313"/>
          <p14:tracePt t="45343" x="2514600" y="4151313"/>
          <p14:tracePt t="45360" x="2536825" y="4137025"/>
          <p14:tracePt t="45376" x="2557463" y="4137025"/>
          <p14:tracePt t="45379" x="2565400" y="4137025"/>
          <p14:tracePt t="45393" x="2571750" y="4137025"/>
          <p14:tracePt t="45409" x="2586038" y="4137025"/>
          <p14:tracePt t="45426" x="2600325" y="4129088"/>
          <p14:tracePt t="45443" x="2614613" y="4129088"/>
          <p14:tracePt t="45460" x="2622550" y="4129088"/>
          <p14:tracePt t="45477" x="2628900" y="4129088"/>
          <p14:tracePt t="45494" x="2651125" y="4122738"/>
          <p14:tracePt t="45511" x="2671763" y="4122738"/>
          <p14:tracePt t="45547" x="2686050" y="4122738"/>
          <p14:tracePt t="45563" x="2700338" y="4122738"/>
          <p14:tracePt t="45580" x="2722563" y="4114800"/>
          <p14:tracePt t="45597" x="2751138" y="4114800"/>
          <p14:tracePt t="45614" x="2765425" y="4108450"/>
          <p14:tracePt t="45631" x="2779713" y="4108450"/>
          <p14:tracePt t="45649" x="2786063" y="4108450"/>
          <p14:tracePt t="45663" x="2808288" y="4086225"/>
          <p14:tracePt t="45681" x="2822575" y="4079875"/>
          <p14:tracePt t="45697" x="2836863" y="4071938"/>
          <p14:tracePt t="45795" x="2843213" y="4071938"/>
          <p14:tracePt t="45804" x="2851150" y="4071938"/>
          <p14:tracePt t="45834" x="2857500" y="4071938"/>
          <p14:tracePt t="45967" x="2865438" y="4071938"/>
          <p14:tracePt t="45983" x="2871788" y="4071938"/>
          <p14:tracePt t="45997" x="2886075" y="4071938"/>
          <p14:tracePt t="46028" x="2894013" y="4071938"/>
          <p14:tracePt t="46074" x="2900363" y="4071938"/>
          <p14:tracePt t="46090" x="2908300" y="4071938"/>
          <p14:tracePt t="46097" x="2914650" y="4079875"/>
          <p14:tracePt t="46114" x="2928938" y="4079875"/>
          <p14:tracePt t="46123" x="2936875" y="4079875"/>
          <p14:tracePt t="46138" x="2951163" y="4086225"/>
          <p14:tracePt t="46155" x="2965450" y="4094163"/>
          <p14:tracePt t="46172" x="2971800" y="4094163"/>
          <p14:tracePt t="46189" x="2986088" y="4094163"/>
          <p14:tracePt t="46227" x="2994025" y="4094163"/>
          <p14:tracePt t="46239" x="3000375" y="4094163"/>
          <p14:tracePt t="46259" x="3014663" y="4100513"/>
          <p14:tracePt t="46290" x="3022600" y="4100513"/>
          <p14:tracePt t="46307" x="3036888" y="4100513"/>
          <p14:tracePt t="46324" x="3043238" y="4100513"/>
          <p14:tracePt t="46403" x="3043238" y="4108450"/>
          <p14:tracePt t="46442" x="3043238" y="4114800"/>
          <p14:tracePt t="46458" x="3051175" y="4114800"/>
          <p14:tracePt t="46623" x="3057525" y="4114800"/>
          <p14:tracePt t="46658" x="3065463" y="4114800"/>
          <p14:tracePt t="46669" x="3071813" y="4114800"/>
          <p14:tracePt t="46683" x="3094038" y="4114800"/>
          <p14:tracePt t="46714" x="3100388" y="4114800"/>
          <p14:tracePt t="47035" x="3094038" y="4114800"/>
          <p14:tracePt t="47059" x="3086100" y="4114800"/>
          <p14:tracePt t="47065" x="3079750" y="4114800"/>
          <p14:tracePt t="47090" x="3071813" y="4114800"/>
          <p14:tracePt t="47332" x="3079750" y="4114800"/>
          <p14:tracePt t="47339" x="3086100" y="4114800"/>
          <p14:tracePt t="47348" x="3100388" y="4122738"/>
          <p14:tracePt t="47357" x="3114675" y="4122738"/>
          <p14:tracePt t="47374" x="3136900" y="4122738"/>
          <p14:tracePt t="47392" x="3157538" y="4122738"/>
          <p14:tracePt t="47411" x="3179763" y="4122738"/>
          <p14:tracePt t="47427" x="3194050" y="4129088"/>
          <p14:tracePt t="47444" x="3200400" y="4129088"/>
          <p14:tracePt t="47459" x="3214688" y="4129088"/>
          <p14:tracePt t="47494" x="3236913" y="4129088"/>
          <p14:tracePt t="47510" x="3257550" y="4129088"/>
          <p14:tracePt t="47527" x="3271838" y="4129088"/>
          <p14:tracePt t="47545" x="3286125" y="4129088"/>
          <p14:tracePt t="47563" x="3300413" y="4129088"/>
          <p14:tracePt t="47580" x="3328988" y="4129088"/>
          <p14:tracePt t="47597" x="3343275" y="4122738"/>
          <p14:tracePt t="47614" x="3357563" y="4122738"/>
          <p14:tracePt t="47631" x="3365500" y="4122738"/>
          <p14:tracePt t="47647" x="3379788" y="4122738"/>
          <p14:tracePt t="47680" x="3386138" y="4122738"/>
          <p14:tracePt t="47696" x="3400425" y="4114800"/>
          <p14:tracePt t="47717" x="3414713" y="4114800"/>
          <p14:tracePt t="47730" x="3422650" y="4108450"/>
          <p14:tracePt t="47749" x="3436938" y="4108450"/>
          <p14:tracePt t="47764" x="3443288" y="4108450"/>
          <p14:tracePt t="47781" x="3457575" y="4108450"/>
          <p14:tracePt t="47798" x="3465513" y="4108450"/>
          <p14:tracePt t="47815" x="3471863" y="4108450"/>
          <p14:tracePt t="47857" x="3479800" y="4108450"/>
          <p14:tracePt t="47873" x="3486150" y="4108450"/>
          <p14:tracePt t="47895" x="3494088" y="4108450"/>
          <p14:tracePt t="47911" x="3500438" y="4108450"/>
          <p14:tracePt t="47920" x="3508375" y="4108450"/>
          <p14:tracePt t="47933" x="3514725" y="4108450"/>
          <p14:tracePt t="47941" x="3522663" y="4108450"/>
          <p14:tracePt t="47967" x="3529013" y="4108450"/>
          <p14:tracePt t="47976" x="3536950" y="4108450"/>
          <p14:tracePt t="48013" x="3543300" y="4108450"/>
          <p14:tracePt t="48022" x="3543300" y="4114800"/>
          <p14:tracePt t="48029" x="3557588" y="4114800"/>
          <p14:tracePt t="48037" x="3565525" y="4114800"/>
          <p14:tracePt t="48053" x="3594100" y="4122738"/>
          <p14:tracePt t="48070" x="3608388" y="4122738"/>
          <p14:tracePt t="48086" x="3622675" y="4122738"/>
          <p14:tracePt t="48107" x="3643313" y="4122738"/>
          <p14:tracePt t="48122" x="3651250" y="4122738"/>
          <p14:tracePt t="48139" x="3665538" y="4122738"/>
          <p14:tracePt t="48156" x="3686175" y="4122738"/>
          <p14:tracePt t="48173" x="3694113" y="4122738"/>
          <p14:tracePt t="48190" x="3722688" y="4114800"/>
          <p14:tracePt t="48207" x="3736975" y="4114800"/>
          <p14:tracePt t="48223" x="3751263" y="4114800"/>
          <p14:tracePt t="48239" x="3765550" y="4114800"/>
          <p14:tracePt t="48256" x="3779838" y="4114800"/>
          <p14:tracePt t="48273" x="3786188" y="4114800"/>
          <p14:tracePt t="48290" x="3808413" y="4114800"/>
          <p14:tracePt t="48308" x="3836988" y="4114800"/>
          <p14:tracePt t="48324" x="3865563" y="4114800"/>
          <p14:tracePt t="48340" x="3900488" y="4114800"/>
          <p14:tracePt t="48358" x="3914775" y="4114800"/>
          <p14:tracePt t="48374" x="3943350" y="4114800"/>
          <p14:tracePt t="48392" x="3971925" y="4108450"/>
          <p14:tracePt t="48409" x="4008438" y="4108450"/>
          <p14:tracePt t="48425" x="4029075" y="4100513"/>
          <p14:tracePt t="48442" x="4065588" y="4100513"/>
          <p14:tracePt t="48459" x="4100513" y="4094163"/>
          <p14:tracePt t="48476" x="4122738" y="4086225"/>
          <p14:tracePt t="48494" x="4194175" y="4079875"/>
          <p14:tracePt t="48510" x="4237038" y="4071938"/>
          <p14:tracePt t="48530" x="4279900" y="4071938"/>
          <p14:tracePt t="48547" x="4329113" y="4071938"/>
          <p14:tracePt t="48563" x="4365625" y="4071938"/>
          <p14:tracePt t="48566" x="4379913" y="4071938"/>
          <p14:tracePt t="48580" x="4414838" y="4071938"/>
          <p14:tracePt t="48597" x="4451350" y="4071938"/>
          <p14:tracePt t="48614" x="4479925" y="4071938"/>
          <p14:tracePt t="48628" x="4508500" y="4071938"/>
          <p14:tracePt t="48645" x="4529138" y="4071938"/>
          <p14:tracePt t="48662" x="4572000" y="4065588"/>
          <p14:tracePt t="48679" x="4614863" y="4057650"/>
          <p14:tracePt t="48696" x="4643438" y="4057650"/>
          <p14:tracePt t="48714" x="4679950" y="4057650"/>
          <p14:tracePt t="48731" x="4694238" y="4057650"/>
          <p14:tracePt t="48748" x="4714875" y="4057650"/>
          <p14:tracePt t="48766" x="4743450" y="4065588"/>
          <p14:tracePt t="48780" x="4779963" y="4071938"/>
          <p14:tracePt t="48798" x="4808538" y="4079875"/>
          <p14:tracePt t="48815" x="4857750" y="4086225"/>
          <p14:tracePt t="48832" x="4886325" y="4086225"/>
          <p14:tracePt t="48848" x="4922838" y="4100513"/>
          <p14:tracePt t="48866" x="4951413" y="4108450"/>
          <p14:tracePt t="48884" x="4994275" y="4114800"/>
          <p14:tracePt t="48902" x="5000625" y="4114800"/>
          <p14:tracePt t="48918" x="5014913" y="4114800"/>
          <p14:tracePt t="48935" x="5022850" y="4114800"/>
          <p14:tracePt t="48951" x="5051425" y="4122738"/>
          <p14:tracePt t="48968" x="5086350" y="4129088"/>
          <p14:tracePt t="48985" x="5108575" y="4129088"/>
          <p14:tracePt t="49002" x="5157788" y="4143375"/>
          <p14:tracePt t="49018" x="5194300" y="4151313"/>
          <p14:tracePt t="49035" x="5208588" y="4151313"/>
          <p14:tracePt t="49052" x="5222875" y="4151313"/>
          <p14:tracePt t="49069" x="5229225" y="4151313"/>
          <p14:tracePt t="49169" x="5237163" y="4151313"/>
          <p14:tracePt t="49175" x="5243513" y="4151313"/>
          <p14:tracePt t="49187" x="5251450" y="4151313"/>
          <p14:tracePt t="49204" x="5265738" y="4151313"/>
          <p14:tracePt t="49208" x="5272088" y="4157663"/>
          <p14:tracePt t="49222" x="5286375" y="4157663"/>
          <p14:tracePt t="49238" x="5308600" y="4157663"/>
          <p14:tracePt t="49256" x="5329238" y="4157663"/>
          <p14:tracePt t="49274" x="5351463" y="4157663"/>
          <p14:tracePt t="49290" x="5365750" y="4157663"/>
          <p14:tracePt t="49306" x="5394325" y="4157663"/>
          <p14:tracePt t="49323" x="5408613" y="4157663"/>
          <p14:tracePt t="49340" x="5437188" y="4157663"/>
          <p14:tracePt t="49357" x="5451475" y="4151313"/>
          <p14:tracePt t="49374" x="5480050" y="4143375"/>
          <p14:tracePt t="49394" x="5500688" y="4143375"/>
          <p14:tracePt t="49425" x="5508625" y="4143375"/>
          <p14:tracePt t="49449" x="5514975" y="4143375"/>
          <p14:tracePt t="49463" x="5522913" y="4143375"/>
          <p14:tracePt t="49479" x="5529263" y="4143375"/>
          <p14:tracePt t="49493" x="5543550" y="4143375"/>
          <p14:tracePt t="49510" x="5572125" y="4137025"/>
          <p14:tracePt t="49526" x="5600700" y="4137025"/>
          <p14:tracePt t="49543" x="5614988" y="4129088"/>
          <p14:tracePt t="49561" x="5629275" y="4122738"/>
          <p14:tracePt t="49577" x="5651500" y="4122738"/>
          <p14:tracePt t="49594" x="5665788" y="4122738"/>
          <p14:tracePt t="49612" x="5694363" y="4114800"/>
          <p14:tracePt t="49630" x="5700713" y="4114800"/>
          <p14:tracePt t="49647" x="5715000" y="4114800"/>
          <p14:tracePt t="49662" x="5737225" y="4114800"/>
          <p14:tracePt t="49679" x="5751513" y="4114800"/>
          <p14:tracePt t="49696" x="5772150" y="4114800"/>
          <p14:tracePt t="49715" x="5786438" y="4114800"/>
          <p14:tracePt t="49779" x="5794375" y="4114800"/>
          <p14:tracePt t="49802" x="5800725" y="4114800"/>
          <p14:tracePt t="49809" x="5808663" y="4114800"/>
          <p14:tracePt t="49819" x="5815013" y="4114800"/>
          <p14:tracePt t="49834" x="5822950" y="4114800"/>
          <p14:tracePt t="49850" x="5829300" y="4114800"/>
          <p14:tracePt t="49966" x="5837238" y="4114800"/>
          <p14:tracePt t="49980" x="5843588" y="4114800"/>
          <p14:tracePt t="49996" x="5851525" y="4114800"/>
          <p14:tracePt t="50028" x="5857875" y="4114800"/>
          <p14:tracePt t="51085" x="5886450" y="4129088"/>
          <p14:tracePt t="51091" x="5929313" y="4129088"/>
          <p14:tracePt t="51105" x="6029325" y="4137025"/>
          <p14:tracePt t="51122" x="6172200" y="4137025"/>
          <p14:tracePt t="51138" x="6308725" y="4137025"/>
          <p14:tracePt t="51153" x="6415088" y="4143375"/>
          <p14:tracePt t="51170" x="6457950" y="4151313"/>
          <p14:tracePt t="51188" x="6500813" y="4157663"/>
          <p14:tracePt t="51204" x="6523038" y="4165600"/>
          <p14:tracePt t="51208" x="6529388" y="4165600"/>
          <p14:tracePt t="51224" x="6543675" y="4165600"/>
          <p14:tracePt t="51240" x="6565900" y="4165600"/>
          <p14:tracePt t="51258" x="6608763" y="4165600"/>
          <p14:tracePt t="51272" x="6680200" y="4165600"/>
          <p14:tracePt t="51288" x="6786563" y="4157663"/>
          <p14:tracePt t="51306" x="6915150" y="4157663"/>
          <p14:tracePt t="51323" x="6951663" y="4157663"/>
          <p14:tracePt t="51339" x="6994525" y="4151313"/>
          <p14:tracePt t="51357" x="7023100" y="4143375"/>
          <p14:tracePt t="51373" x="7043738" y="4143375"/>
          <p14:tracePt t="51410" x="7051675" y="4143375"/>
          <p14:tracePt t="51424" x="7065963" y="4137025"/>
          <p14:tracePt t="51441" x="7072313" y="4137025"/>
          <p14:tracePt t="51458" x="7086600" y="4129088"/>
          <p14:tracePt t="51477" x="7094538" y="4129088"/>
          <p14:tracePt t="51494" x="7108825" y="4122738"/>
          <p14:tracePt t="52271" x="7100888" y="4122738"/>
          <p14:tracePt t="52299" x="7094538" y="4122738"/>
          <p14:tracePt t="52317" x="7086600" y="4122738"/>
          <p14:tracePt t="52324" x="7080250" y="4122738"/>
          <p14:tracePt t="52332" x="7072313" y="4122738"/>
          <p14:tracePt t="52339" x="7058025" y="4122738"/>
          <p14:tracePt t="52356" x="7023100" y="4122738"/>
          <p14:tracePt t="52373" x="7000875" y="4122738"/>
          <p14:tracePt t="52392" x="6943725" y="4122738"/>
          <p14:tracePt t="52407" x="6923088" y="4122738"/>
          <p14:tracePt t="52425" x="6823075" y="4122738"/>
          <p14:tracePt t="52442" x="6751638" y="4137025"/>
          <p14:tracePt t="52459" x="6657975" y="4151313"/>
          <p14:tracePt t="52476" x="6623050" y="4151313"/>
          <p14:tracePt t="52491" x="6580188" y="4151313"/>
          <p14:tracePt t="52508" x="6543675" y="4157663"/>
          <p14:tracePt t="52526" x="6472238" y="4157663"/>
          <p14:tracePt t="52542" x="6400800" y="4165600"/>
          <p14:tracePt t="52559" x="6294438" y="4186238"/>
          <p14:tracePt t="52577" x="6200775" y="4200525"/>
          <p14:tracePt t="52596" x="6094413" y="4214813"/>
          <p14:tracePt t="52612" x="6000750" y="4237038"/>
          <p14:tracePt t="52629" x="5894388" y="4237038"/>
          <p14:tracePt t="52646" x="5751513" y="4229100"/>
          <p14:tracePt t="52661" x="5672138" y="4229100"/>
          <p14:tracePt t="52678" x="5580063" y="4229100"/>
          <p14:tracePt t="52697" x="5500688" y="4229100"/>
          <p14:tracePt t="52711" x="5343525" y="4229100"/>
          <p14:tracePt t="52729" x="5294313" y="4229100"/>
          <p14:tracePt t="52746" x="5229225" y="4229100"/>
          <p14:tracePt t="52763" x="5186363" y="4229100"/>
          <p14:tracePt t="52779" x="5151438" y="4214813"/>
          <p14:tracePt t="52797" x="5114925" y="4214813"/>
          <p14:tracePt t="52798" x="5108575" y="4214813"/>
          <p14:tracePt t="52813" x="5086350" y="4214813"/>
          <p14:tracePt t="52830" x="5072063" y="4214813"/>
          <p14:tracePt t="61761" x="5065713" y="4214813"/>
          <p14:tracePt t="61783" x="5051425" y="4214813"/>
          <p14:tracePt t="61791" x="5043488" y="4214813"/>
          <p14:tracePt t="61800" x="5037138" y="4222750"/>
          <p14:tracePt t="61814" x="5014913" y="4243388"/>
          <p14:tracePt t="61831" x="4994275" y="4243388"/>
          <p14:tracePt t="61846" x="4986338" y="4251325"/>
          <p14:tracePt t="61881" x="4979988" y="4251325"/>
          <p14:tracePt t="61898" x="4951413" y="4257675"/>
          <p14:tracePt t="61912" x="4937125" y="4257675"/>
          <p14:tracePt t="61931" x="4908550" y="4265613"/>
          <p14:tracePt t="61948" x="4886325" y="4265613"/>
          <p14:tracePt t="61963" x="4865688" y="4271963"/>
          <p14:tracePt t="61982" x="4857750" y="4271963"/>
          <p14:tracePt t="62115" x="4837113" y="4271963"/>
          <p14:tracePt t="62119" x="4808538" y="4271963"/>
          <p14:tracePt t="62132" x="4794250" y="4271963"/>
          <p14:tracePt t="62151" x="4672013" y="4265613"/>
          <p14:tracePt t="62168" x="4629150" y="4243388"/>
          <p14:tracePt t="62184" x="4529138" y="4237038"/>
          <p14:tracePt t="62200" x="4443413" y="4229100"/>
          <p14:tracePt t="62204" x="4394200" y="4229100"/>
          <p14:tracePt t="62217" x="4357688" y="4229100"/>
          <p14:tracePt t="62234" x="4229100" y="4214813"/>
          <p14:tracePt t="62253" x="4171950" y="4214813"/>
          <p14:tracePt t="62270" x="4094163" y="4214813"/>
          <p14:tracePt t="62285" x="4037013" y="4214813"/>
          <p14:tracePt t="62302" x="3971925" y="4214813"/>
          <p14:tracePt t="62319" x="3908425" y="4222750"/>
          <p14:tracePt t="62335" x="3808413" y="4222750"/>
          <p14:tracePt t="62352" x="3729038" y="4222750"/>
          <p14:tracePt t="62370" x="3636963" y="4222750"/>
          <p14:tracePt t="62387" x="3586163" y="4229100"/>
          <p14:tracePt t="62403" x="3522663" y="4229100"/>
          <p14:tracePt t="62422" x="3471863" y="4214813"/>
          <p14:tracePt t="62424" x="3422650" y="4214813"/>
          <p14:tracePt t="62438" x="3371850" y="4214813"/>
          <p14:tracePt t="62456" x="3308350" y="4214813"/>
          <p14:tracePt t="62473" x="3228975" y="4214813"/>
          <p14:tracePt t="62492" x="3157538" y="4200525"/>
          <p14:tracePt t="62505" x="3143250" y="4200525"/>
          <p14:tracePt t="62523" x="3122613" y="4200525"/>
          <p14:tracePt t="62540" x="3114675" y="4200525"/>
          <p14:tracePt t="62556" x="3114675" y="4194175"/>
          <p14:tracePt t="62590" x="3108325" y="4194175"/>
          <p14:tracePt t="62606" x="3100388" y="4194175"/>
          <p14:tracePt t="62705" x="3094038" y="4194175"/>
          <p14:tracePt t="62743" x="3094038" y="4186238"/>
          <p14:tracePt t="62902" x="3094038" y="4179888"/>
          <p14:tracePt t="62917" x="3094038" y="4171950"/>
          <p14:tracePt t="62933" x="3100388" y="4171950"/>
          <p14:tracePt t="62939" x="3108325" y="4165600"/>
          <p14:tracePt t="62956" x="3114675" y="4165600"/>
          <p14:tracePt t="63069" x="3114675" y="4157663"/>
          <p14:tracePt t="63082" x="3122613" y="4157663"/>
          <p14:tracePt t="63176" x="3122613" y="4151313"/>
          <p14:tracePt t="63216" x="3128963" y="4151313"/>
          <p14:tracePt t="63230" x="3136900" y="4143375"/>
          <p14:tracePt t="63510" x="3128963" y="4143375"/>
          <p14:tracePt t="63528" x="3128963" y="4137025"/>
          <p14:tracePt t="63534" x="3122613" y="4137025"/>
          <p14:tracePt t="63542" x="3108325" y="4137025"/>
          <p14:tracePt t="63563" x="3100388" y="4137025"/>
          <p14:tracePt t="63573" x="3086100" y="4137025"/>
          <p14:tracePt t="63590" x="3079750" y="4137025"/>
          <p14:tracePt t="63607" x="3065463" y="4137025"/>
          <p14:tracePt t="63624" x="3057525" y="4137025"/>
          <p14:tracePt t="63642" x="3051175" y="4137025"/>
          <p14:tracePt t="63658" x="3028950" y="4137025"/>
          <p14:tracePt t="63675" x="3008313" y="4137025"/>
          <p14:tracePt t="63692" x="2979738" y="4137025"/>
          <p14:tracePt t="63709" x="2936875" y="4129088"/>
          <p14:tracePt t="63713" x="2914650" y="4129088"/>
          <p14:tracePt t="63725" x="2894013" y="4129088"/>
          <p14:tracePt t="63744" x="2822575" y="4129088"/>
          <p14:tracePt t="63760" x="2757488" y="4129088"/>
          <p14:tracePt t="63778" x="2728913" y="4129088"/>
          <p14:tracePt t="63793" x="2693988" y="4129088"/>
          <p14:tracePt t="63810" x="2679700" y="4129088"/>
          <p14:tracePt t="63827" x="2665413" y="4129088"/>
          <p14:tracePt t="63830" x="2651125" y="4129088"/>
          <p14:tracePt t="63845" x="2628900" y="4129088"/>
          <p14:tracePt t="63862" x="2593975" y="4122738"/>
          <p14:tracePt t="63879" x="2579688" y="4122738"/>
          <p14:tracePt t="63896" x="2543175" y="4122738"/>
          <p14:tracePt t="63915" x="2528888" y="4122738"/>
          <p14:tracePt t="64059" x="2551113" y="4129088"/>
          <p14:tracePt t="64066" x="2608263" y="4129088"/>
          <p14:tracePt t="64071" x="2671763" y="4129088"/>
          <p14:tracePt t="64081" x="2751138" y="4114800"/>
          <p14:tracePt t="64099" x="2928938" y="4094163"/>
          <p14:tracePt t="64116" x="3022600" y="4079875"/>
          <p14:tracePt t="64131" x="3065463" y="4071938"/>
          <p14:tracePt t="64148" x="3108325" y="4071938"/>
          <p14:tracePt t="64229" x="3114675" y="4071938"/>
          <p14:tracePt t="64237" x="3122613" y="4071938"/>
          <p14:tracePt t="64252" x="3143250" y="4071938"/>
          <p14:tracePt t="64269" x="3179763" y="4071938"/>
          <p14:tracePt t="64284" x="3200400" y="4071938"/>
          <p14:tracePt t="64301" x="3222625" y="4071938"/>
          <p14:tracePt t="64318" x="3243263" y="4071938"/>
          <p14:tracePt t="64336" x="3265488" y="4065588"/>
          <p14:tracePt t="64361" x="3271838" y="4065588"/>
          <p14:tracePt t="64370" x="3286125" y="4065588"/>
          <p14:tracePt t="64386" x="3314700" y="4057650"/>
          <p14:tracePt t="64402" x="3343275" y="4043363"/>
          <p14:tracePt t="64420" x="3371850" y="4008438"/>
          <p14:tracePt t="64437" x="3414713" y="3951288"/>
          <p14:tracePt t="64440" x="3422650" y="3937000"/>
          <p14:tracePt t="64454" x="3436938" y="3922713"/>
          <p14:tracePt t="64471" x="3443288" y="3922713"/>
          <p14:tracePt t="64571" x="3451225" y="3922713"/>
          <p14:tracePt t="64579" x="3457575" y="3922713"/>
          <p14:tracePt t="64589" x="3457575" y="3914775"/>
          <p14:tracePt t="64606" x="3471863" y="3914775"/>
          <p14:tracePt t="64623" x="3479800" y="3914775"/>
          <p14:tracePt t="64721" x="3486150" y="3914775"/>
          <p14:tracePt t="64735" x="3500438" y="3914775"/>
          <p14:tracePt t="64751" x="3514725" y="3914775"/>
          <p14:tracePt t="64759" x="3522663" y="3908425"/>
          <p14:tracePt t="64776" x="3543300" y="3886200"/>
          <p14:tracePt t="64793" x="3557588" y="3865563"/>
          <p14:tracePt t="64810" x="3571875" y="3851275"/>
          <p14:tracePt t="64826" x="3579813" y="3851275"/>
          <p14:tracePt t="64845" x="3579813" y="3843338"/>
          <p14:tracePt t="64971" x="3579813" y="3836988"/>
          <p14:tracePt t="66083" x="3579813" y="3843338"/>
          <p14:tracePt t="66089" x="3571875" y="3851275"/>
          <p14:tracePt t="66099" x="3565525" y="3851275"/>
          <p14:tracePt t="66116" x="3536950" y="3857625"/>
          <p14:tracePt t="66134" x="3494088" y="3886200"/>
          <p14:tracePt t="66148" x="3471863" y="3894138"/>
          <p14:tracePt t="66167" x="3465513" y="3908425"/>
          <p14:tracePt t="66184" x="3451225" y="3914775"/>
          <p14:tracePt t="66201" x="3422650" y="3929063"/>
          <p14:tracePt t="66208" x="3414713" y="3937000"/>
          <p14:tracePt t="66217" x="3408363" y="3937000"/>
          <p14:tracePt t="66233" x="3400425" y="3951288"/>
          <p14:tracePt t="66250" x="3394075" y="3957638"/>
          <p14:tracePt t="66283" x="3386138" y="3957638"/>
          <p14:tracePt t="66300" x="3386138" y="3965575"/>
          <p14:tracePt t="66581" x="3400425" y="3965575"/>
          <p14:tracePt t="66587" x="3414713" y="3965575"/>
          <p14:tracePt t="66595" x="3429000" y="3965575"/>
          <p14:tracePt t="66607" x="3429000" y="3971925"/>
          <p14:tracePt t="66624" x="3457575" y="3971925"/>
          <p14:tracePt t="66639" x="3486150" y="3971925"/>
          <p14:tracePt t="66656" x="3494088" y="3971925"/>
          <p14:tracePt t="66675" x="3508375" y="3971925"/>
          <p14:tracePt t="66690" x="3522663" y="3979863"/>
          <p14:tracePt t="66711" x="3551238" y="3979863"/>
          <p14:tracePt t="66724" x="3571875" y="3979863"/>
          <p14:tracePt t="66741" x="3608388" y="3979863"/>
          <p14:tracePt t="66758" x="3629025" y="3979863"/>
          <p14:tracePt t="66775" x="3636963" y="3979863"/>
          <p14:tracePt t="68599" x="3629025" y="3971925"/>
          <p14:tracePt t="68607" x="3622675" y="3957638"/>
          <p14:tracePt t="68624" x="3551238" y="3914775"/>
          <p14:tracePt t="68640" x="3508375" y="3914775"/>
          <p14:tracePt t="68657" x="3465513" y="3894138"/>
          <p14:tracePt t="68674" x="3443288" y="3879850"/>
          <p14:tracePt t="68689" x="3436938" y="3879850"/>
          <p14:tracePt t="68768" x="3436938" y="3871913"/>
          <p14:tracePt t="68776" x="3436938" y="3865563"/>
          <p14:tracePt t="68781" x="3436938" y="3857625"/>
          <p14:tracePt t="68791" x="3436938" y="3843338"/>
          <p14:tracePt t="68809" x="3436938" y="3829050"/>
          <p14:tracePt t="68826" x="3436938" y="3822700"/>
          <p14:tracePt t="69550" x="3429000" y="3829050"/>
          <p14:tracePt t="69564" x="3429000" y="3836988"/>
          <p14:tracePt t="69572" x="3429000" y="3843338"/>
          <p14:tracePt t="69587" x="3429000" y="3851275"/>
          <p14:tracePt t="69595" x="3422650" y="3857625"/>
          <p14:tracePt t="69604" x="3422650" y="3871913"/>
          <p14:tracePt t="69624" x="3414713" y="3879850"/>
          <p14:tracePt t="69638" x="3414713" y="3886200"/>
          <p14:tracePt t="69656" x="3408363" y="3900488"/>
          <p14:tracePt t="69673" x="3408363" y="3908425"/>
          <p14:tracePt t="69712" x="3400425" y="3914775"/>
          <p14:tracePt t="69728" x="3394075" y="3914775"/>
          <p14:tracePt t="69736" x="3394075" y="3922713"/>
          <p14:tracePt t="69752" x="3394075" y="3929063"/>
          <p14:tracePt t="69762" x="3386138" y="3929063"/>
          <p14:tracePt t="69790" x="3386138" y="3937000"/>
          <p14:tracePt t="69846" x="3379788" y="3937000"/>
          <p14:tracePt t="69867" x="3379788" y="3943350"/>
          <p14:tracePt t="70034" x="3386138" y="3943350"/>
          <p14:tracePt t="70041" x="3400425" y="3943350"/>
          <p14:tracePt t="70051" x="3422650" y="3943350"/>
          <p14:tracePt t="70064" x="3451225" y="3937000"/>
          <p14:tracePt t="70081" x="3471863" y="3937000"/>
          <p14:tracePt t="70098" x="3486150" y="3937000"/>
          <p14:tracePt t="70113" x="3494088" y="3937000"/>
          <p14:tracePt t="70130" x="3508375" y="3937000"/>
          <p14:tracePt t="70149" x="3536950" y="3943350"/>
          <p14:tracePt t="70165" x="3586163" y="3951288"/>
          <p14:tracePt t="70182" x="3643313" y="3951288"/>
          <p14:tracePt t="70199" x="3694113" y="3951288"/>
          <p14:tracePt t="70214" x="3729038" y="3951288"/>
          <p14:tracePt t="70217" x="3736975" y="3951288"/>
          <p14:tracePt t="70232" x="3743325" y="3951288"/>
          <p14:tracePt t="70477" x="3743325" y="3943350"/>
          <p14:tracePt t="70493" x="3743325" y="3922713"/>
          <p14:tracePt t="70502" x="3736975" y="3922713"/>
          <p14:tracePt t="70510" x="3736975" y="3914775"/>
          <p14:tracePt t="70519" x="3736975" y="3908425"/>
          <p14:tracePt t="70536" x="3722688" y="3886200"/>
          <p14:tracePt t="70554" x="3714750" y="3879850"/>
          <p14:tracePt t="70678" x="3708400" y="3879850"/>
          <p14:tracePt t="70683" x="3708400" y="3871913"/>
          <p14:tracePt t="70697" x="3708400" y="3865563"/>
          <p14:tracePt t="70729" x="3700463" y="3857625"/>
          <p14:tracePt t="70745" x="3700463" y="3851275"/>
          <p14:tracePt t="70785" x="3700463" y="3843338"/>
          <p14:tracePt t="71281" x="3686175" y="3843338"/>
          <p14:tracePt t="71288" x="3665538" y="3851275"/>
          <p14:tracePt t="71298" x="3651250" y="3865563"/>
          <p14:tracePt t="71316" x="3636963" y="3871913"/>
          <p14:tracePt t="71333" x="3629025" y="3879850"/>
          <p14:tracePt t="71350" x="3622675" y="3886200"/>
          <p14:tracePt t="71367" x="3614738" y="3900488"/>
          <p14:tracePt t="71383" x="3608388" y="3908425"/>
          <p14:tracePt t="71401" x="3600450" y="3908425"/>
          <p14:tracePt t="71417" x="3586163" y="3914775"/>
          <p14:tracePt t="71587" x="3594100" y="3914775"/>
          <p14:tracePt t="71593" x="3600450" y="3914775"/>
          <p14:tracePt t="71604" x="3608388" y="3914775"/>
          <p14:tracePt t="71621" x="3622675" y="3914775"/>
          <p14:tracePt t="71638" x="3629025" y="3914775"/>
          <p14:tracePt t="71665" x="3629025" y="3908425"/>
          <p14:tracePt t="71674" x="3629025" y="3900488"/>
          <p14:tracePt t="71689" x="3636963" y="3886200"/>
          <p14:tracePt t="71706" x="3636963" y="3865563"/>
          <p14:tracePt t="71723" x="3636963" y="3857625"/>
          <p14:tracePt t="71739" x="3636963" y="3851275"/>
          <p14:tracePt t="71756" x="3636963" y="3843338"/>
          <p14:tracePt t="71773" x="3636963" y="3836988"/>
          <p14:tracePt t="71790" x="3636963" y="3829050"/>
          <p14:tracePt t="71815" x="3636963" y="3822700"/>
          <p14:tracePt t="71824" x="3636963" y="3814763"/>
          <p14:tracePt t="71842" x="3636963" y="3800475"/>
          <p14:tracePt t="71858" x="3636963" y="3771900"/>
          <p14:tracePt t="71875" x="3636963" y="3765550"/>
          <p14:tracePt t="72087" x="3636963" y="3786188"/>
          <p14:tracePt t="72094" x="3636963" y="3794125"/>
          <p14:tracePt t="72100" x="3636963" y="3800475"/>
          <p14:tracePt t="72112" x="3636963" y="3814763"/>
          <p14:tracePt t="72129" x="3636963" y="3836988"/>
          <p14:tracePt t="72146" x="3636963" y="3857625"/>
          <p14:tracePt t="72164" x="3614738" y="3886200"/>
          <p14:tracePt t="72180" x="3594100" y="3900488"/>
          <p14:tracePt t="72196" x="3579813" y="3908425"/>
          <p14:tracePt t="72214" x="3557588" y="3929063"/>
          <p14:tracePt t="72219" x="3551238" y="3937000"/>
          <p14:tracePt t="72231" x="3543300" y="3943350"/>
          <p14:tracePt t="72250" x="3522663" y="3971925"/>
          <p14:tracePt t="72265" x="3508375" y="3979863"/>
          <p14:tracePt t="72283" x="3494088" y="3994150"/>
          <p14:tracePt t="72298" x="3471863" y="4008438"/>
          <p14:tracePt t="72315" x="3443288" y="4029075"/>
          <p14:tracePt t="72332" x="3414713" y="4037013"/>
          <p14:tracePt t="72349" x="3379788" y="4051300"/>
          <p14:tracePt t="72366" x="3365500" y="4057650"/>
          <p14:tracePt t="72383" x="3351213" y="4065588"/>
          <p14:tracePt t="72402" x="3343275" y="4071938"/>
          <p14:tracePt t="72434" x="3336925" y="4071938"/>
          <p14:tracePt t="72581" x="3351213" y="4071938"/>
          <p14:tracePt t="72588" x="3371850" y="4071938"/>
          <p14:tracePt t="72596" x="3379788" y="4071938"/>
          <p14:tracePt t="72603" x="3400425" y="4071938"/>
          <p14:tracePt t="72621" x="3436938" y="4071938"/>
          <p14:tracePt t="72637" x="3457575" y="4071938"/>
          <p14:tracePt t="72656" x="3486150" y="4071938"/>
          <p14:tracePt t="72674" x="3508375" y="4071938"/>
          <p14:tracePt t="72690" x="3529013" y="4071938"/>
          <p14:tracePt t="72707" x="3565525" y="4071938"/>
          <p14:tracePt t="72713" x="3586163" y="4071938"/>
          <p14:tracePt t="72722" x="3600450" y="4071938"/>
          <p14:tracePt t="72739" x="3608388" y="4071938"/>
          <p14:tracePt t="72756" x="3622675" y="4071938"/>
          <p14:tracePt t="72773" x="3636963" y="4071938"/>
          <p14:tracePt t="72790" x="3657600" y="4071938"/>
          <p14:tracePt t="72807" x="3671888" y="4071938"/>
          <p14:tracePt t="72824" x="3700463" y="4071938"/>
          <p14:tracePt t="72841" x="3729038" y="4079875"/>
          <p14:tracePt t="72858" x="3765550" y="4086225"/>
          <p14:tracePt t="72893" x="3771900" y="4086225"/>
          <p14:tracePt t="73040" x="3757613" y="4086225"/>
          <p14:tracePt t="73047" x="3751263" y="4086225"/>
          <p14:tracePt t="73055" x="3729038" y="4086225"/>
          <p14:tracePt t="73065" x="3714750" y="4086225"/>
          <p14:tracePt t="73080" x="3694113" y="4086225"/>
          <p14:tracePt t="73096" x="3686175" y="4086225"/>
          <p14:tracePt t="73114" x="3679825" y="4086225"/>
          <p14:tracePt t="73160" x="3665538" y="4086225"/>
          <p14:tracePt t="73167" x="3657600" y="4086225"/>
          <p14:tracePt t="73181" x="3629025" y="4086225"/>
          <p14:tracePt t="73198" x="3579813" y="4086225"/>
          <p14:tracePt t="73215" x="3529013" y="4086225"/>
          <p14:tracePt t="73223" x="3514725" y="4086225"/>
          <p14:tracePt t="73232" x="3500438" y="4086225"/>
          <p14:tracePt t="73249" x="3494088" y="4086225"/>
          <p14:tracePt t="73917" x="3494088" y="4094163"/>
          <p14:tracePt t="73926" x="3522663" y="4094163"/>
          <p14:tracePt t="73932" x="3536950" y="4100513"/>
          <p14:tracePt t="73944" x="3557588" y="4100513"/>
          <p14:tracePt t="73960" x="3565525" y="4100513"/>
          <p14:tracePt t="73976" x="3571875" y="4100513"/>
          <p14:tracePt t="73993" x="3579813" y="4100513"/>
          <p14:tracePt t="74072" x="3594100" y="4100513"/>
          <p14:tracePt t="74094" x="3600450" y="4100513"/>
          <p14:tracePt t="74101" x="3608388" y="4100513"/>
          <p14:tracePt t="74118" x="3622675" y="4100513"/>
          <p14:tracePt t="74129" x="3636963" y="4100513"/>
          <p14:tracePt t="74146" x="3657600" y="4100513"/>
          <p14:tracePt t="74164" x="3751263" y="4114800"/>
          <p14:tracePt t="74179" x="3843338" y="4122738"/>
          <p14:tracePt t="74198" x="3937000" y="4137025"/>
          <p14:tracePt t="74215" x="4022725" y="4137025"/>
          <p14:tracePt t="74229" x="4108450" y="4137025"/>
          <p14:tracePt t="74250" x="4214813" y="4129088"/>
          <p14:tracePt t="74264" x="4237038" y="4122738"/>
          <p14:tracePt t="74280" x="4251325" y="4122738"/>
          <p14:tracePt t="74377" x="4257675" y="4122738"/>
          <p14:tracePt t="74384" x="4265613" y="4122738"/>
          <p14:tracePt t="74391" x="4271963" y="4122738"/>
          <p14:tracePt t="74401" x="4286250" y="4122738"/>
          <p14:tracePt t="74420" x="4365625" y="4122738"/>
          <p14:tracePt t="74435" x="4443413" y="4129088"/>
          <p14:tracePt t="74451" x="4471988" y="4129088"/>
          <p14:tracePt t="74468" x="4643438" y="4094163"/>
          <p14:tracePt t="74487" x="4743450" y="4079875"/>
          <p14:tracePt t="74502" x="4794250" y="4079875"/>
          <p14:tracePt t="74518" x="4837113" y="4071938"/>
          <p14:tracePt t="74535" x="4879975" y="4071938"/>
          <p14:tracePt t="74554" x="4929188" y="4071938"/>
          <p14:tracePt t="74570" x="4951413" y="4071938"/>
          <p14:tracePt t="74603" x="4957763" y="4071938"/>
          <p14:tracePt t="74620" x="4972050" y="4071938"/>
          <p14:tracePt t="74711" x="4979988" y="4071938"/>
          <p14:tracePt t="75602" x="4972050" y="4071938"/>
          <p14:tracePt t="75611" x="4965700" y="4071938"/>
          <p14:tracePt t="75627" x="4957763" y="4071938"/>
          <p14:tracePt t="75651" x="4951413" y="4071938"/>
          <p14:tracePt t="75656" x="4943475" y="4071938"/>
          <p14:tracePt t="75672" x="4937125" y="4071938"/>
          <p14:tracePt t="75689" x="4929188" y="4071938"/>
          <p14:tracePt t="104935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121" y="1577605"/>
            <a:ext cx="2476159" cy="2076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 smtClean="0"/>
              <a:t>힙의</a:t>
            </a:r>
            <a:r>
              <a:rPr lang="ko-KR" altLang="en-US" sz="3200" b="0" dirty="0" smtClean="0"/>
              <a:t>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1" y="1551171"/>
            <a:ext cx="5400600" cy="21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09"/>
    </mc:Choice>
    <mc:Fallback xmlns="">
      <p:transition spd="slow" advTm="1119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257" x="5937250" y="5629275"/>
          <p14:tracePt t="2357" x="5929313" y="5629275"/>
          <p14:tracePt t="2363" x="5900738" y="5614988"/>
          <p14:tracePt t="2377" x="5851525" y="5580063"/>
          <p14:tracePt t="2392" x="5737225" y="5480050"/>
          <p14:tracePt t="2409" x="5594350" y="5422900"/>
          <p14:tracePt t="2427" x="5172075" y="5280025"/>
          <p14:tracePt t="2443" x="4914900" y="5214938"/>
          <p14:tracePt t="2460" x="4722813" y="5157788"/>
          <p14:tracePt t="2477" x="4486275" y="5037138"/>
          <p14:tracePt t="2481" x="4408488" y="5022850"/>
          <p14:tracePt t="2493" x="4337050" y="4979988"/>
          <p14:tracePt t="2512" x="4157663" y="4872038"/>
          <p14:tracePt t="2527" x="3965575" y="4772025"/>
          <p14:tracePt t="2544" x="3879850" y="4700588"/>
          <p14:tracePt t="2561" x="3814763" y="4672013"/>
          <p14:tracePt t="2578" x="3751263" y="4629150"/>
          <p14:tracePt t="2597" x="3686175" y="4600575"/>
          <p14:tracePt t="2613" x="3629025" y="4565650"/>
          <p14:tracePt t="2629" x="3600450" y="4537075"/>
          <p14:tracePt t="2646" x="3557588" y="4494213"/>
          <p14:tracePt t="2663" x="3529013" y="4471988"/>
          <p14:tracePt t="2680" x="3479800" y="4422775"/>
          <p14:tracePt t="2697" x="3429000" y="4365625"/>
          <p14:tracePt t="2715" x="3379788" y="4308475"/>
          <p14:tracePt t="2731" x="3365500" y="4257675"/>
          <p14:tracePt t="2750" x="3343275" y="4222750"/>
          <p14:tracePt t="2765" x="3322638" y="4200525"/>
          <p14:tracePt t="2782" x="3308350" y="4179888"/>
          <p14:tracePt t="2798" x="3228975" y="4108450"/>
          <p14:tracePt t="2815" x="3157538" y="4029075"/>
          <p14:tracePt t="2833" x="3036888" y="3836988"/>
          <p14:tracePt t="2849" x="2965450" y="3736975"/>
          <p14:tracePt t="2866" x="2914650" y="3629025"/>
          <p14:tracePt t="2884" x="2857500" y="3514725"/>
          <p14:tracePt t="2902" x="2794000" y="3451225"/>
          <p14:tracePt t="2919" x="2693988" y="3322638"/>
          <p14:tracePt t="2936" x="2628900" y="3236913"/>
          <p14:tracePt t="2951" x="2557463" y="3151188"/>
          <p14:tracePt t="2968" x="2500313" y="3065463"/>
          <p14:tracePt t="2986" x="2414588" y="2965450"/>
          <p14:tracePt t="3005" x="2314575" y="2828925"/>
          <p14:tracePt t="3024" x="2236788" y="2728913"/>
          <p14:tracePt t="3035" x="2179638" y="2651125"/>
          <p14:tracePt t="3052" x="2143125" y="2586038"/>
          <p14:tracePt t="3069" x="2108200" y="2543175"/>
          <p14:tracePt t="3086" x="2071688" y="2500313"/>
          <p14:tracePt t="3104" x="2043113" y="2465388"/>
          <p14:tracePt t="3121" x="2008188" y="2422525"/>
          <p14:tracePt t="3137" x="1993900" y="2400300"/>
          <p14:tracePt t="3154" x="1985963" y="2365375"/>
          <p14:tracePt t="3171" x="1951038" y="2314575"/>
          <p14:tracePt t="3188" x="1943100" y="2300288"/>
          <p14:tracePt t="3206" x="1936750" y="2265363"/>
          <p14:tracePt t="3224" x="1908175" y="2222500"/>
          <p14:tracePt t="3241" x="1900238" y="2208213"/>
          <p14:tracePt t="3257" x="1893888" y="2193925"/>
          <p14:tracePt t="3274" x="1879600" y="2171700"/>
          <p14:tracePt t="3291" x="1865313" y="2143125"/>
          <p14:tracePt t="3297" x="1857375" y="2136775"/>
          <p14:tracePt t="3309" x="1857375" y="2114550"/>
          <p14:tracePt t="3323" x="1851025" y="2093913"/>
          <p14:tracePt t="3341" x="1851025" y="2028825"/>
          <p14:tracePt t="3357" x="1836738" y="1951038"/>
          <p14:tracePt t="3375" x="1814513" y="1865313"/>
          <p14:tracePt t="3392" x="1808163" y="1828800"/>
          <p14:tracePt t="3408" x="1785938" y="1793875"/>
          <p14:tracePt t="3442" x="1779588" y="1785938"/>
          <p14:tracePt t="3733" x="1779588" y="1793875"/>
          <p14:tracePt t="3760" x="1779588" y="1800225"/>
          <p14:tracePt t="3912" x="1779588" y="1808163"/>
          <p14:tracePt t="3921" x="1771650" y="1808163"/>
          <p14:tracePt t="4005" x="1765300" y="1808163"/>
          <p14:tracePt t="4027" x="1757363" y="1814513"/>
          <p14:tracePt t="4059" x="1751013" y="1814513"/>
          <p14:tracePt t="4067" x="1736725" y="1814513"/>
          <p14:tracePt t="4083" x="1728788" y="1814513"/>
          <p14:tracePt t="4089" x="1722438" y="1822450"/>
          <p14:tracePt t="4367" x="1714500" y="1822450"/>
          <p14:tracePt t="4475" x="1714500" y="1828800"/>
          <p14:tracePt t="4482" x="1714500" y="1836738"/>
          <p14:tracePt t="4492" x="1714500" y="1843088"/>
          <p14:tracePt t="4510" x="1728788" y="1857375"/>
          <p14:tracePt t="4526" x="1736725" y="1871663"/>
          <p14:tracePt t="4543" x="1743075" y="1879600"/>
          <p14:tracePt t="4564" x="1751013" y="1893888"/>
          <p14:tracePt t="4579" x="1757363" y="1900238"/>
          <p14:tracePt t="4594" x="1765300" y="1908175"/>
          <p14:tracePt t="4612" x="1771650" y="1914525"/>
          <p14:tracePt t="4629" x="1771650" y="1922463"/>
          <p14:tracePt t="4694" x="1771650" y="1928813"/>
          <p14:tracePt t="4700" x="1771650" y="1936750"/>
          <p14:tracePt t="4826" x="1765300" y="1936750"/>
          <p14:tracePt t="4834" x="1743075" y="1936750"/>
          <p14:tracePt t="4841" x="1736725" y="1936750"/>
          <p14:tracePt t="4936" x="1736725" y="1914525"/>
          <p14:tracePt t="4942" x="1728788" y="1914525"/>
          <p14:tracePt t="4958" x="1728788" y="1908175"/>
          <p14:tracePt t="4967" x="1722438" y="1908175"/>
          <p14:tracePt t="5038" x="1722438" y="1900238"/>
          <p14:tracePt t="5053" x="1722438" y="1893888"/>
          <p14:tracePt t="5060" x="1728788" y="1893888"/>
          <p14:tracePt t="5069" x="1736725" y="1885950"/>
          <p14:tracePt t="5086" x="1771650" y="1871663"/>
          <p14:tracePt t="5105" x="1808163" y="1857375"/>
          <p14:tracePt t="5119" x="1843088" y="1857375"/>
          <p14:tracePt t="5139" x="1922463" y="1851025"/>
          <p14:tracePt t="5155" x="1936750" y="1851025"/>
          <p14:tracePt t="5447" x="1936750" y="1843088"/>
          <p14:tracePt t="5537" x="1928813" y="1836738"/>
          <p14:tracePt t="5552" x="1922463" y="1836738"/>
          <p14:tracePt t="5560" x="1922463" y="1828800"/>
          <p14:tracePt t="5692" x="1914525" y="1822450"/>
          <p14:tracePt t="5699" x="1900238" y="1822450"/>
          <p14:tracePt t="5707" x="1893888" y="1822450"/>
          <p14:tracePt t="5716" x="1885950" y="1822450"/>
          <p14:tracePt t="5736" x="1879600" y="1822450"/>
          <p14:tracePt t="5778" x="1865313" y="1822450"/>
          <p14:tracePt t="5793" x="1857375" y="1828800"/>
          <p14:tracePt t="5810" x="1851025" y="1828800"/>
          <p14:tracePt t="5818" x="1843088" y="1828800"/>
          <p14:tracePt t="5831" x="1822450" y="1836738"/>
          <p14:tracePt t="5849" x="1779588" y="1843088"/>
          <p14:tracePt t="5865" x="1757363" y="1851025"/>
          <p14:tracePt t="5882" x="1736725" y="1851025"/>
          <p14:tracePt t="5899" x="1708150" y="1851025"/>
          <p14:tracePt t="5917" x="1679575" y="1851025"/>
          <p14:tracePt t="5933" x="1665288" y="1843088"/>
          <p14:tracePt t="5950" x="1643063" y="1828800"/>
          <p14:tracePt t="5970" x="1636713" y="1828800"/>
          <p14:tracePt t="5986" x="1628775" y="1822450"/>
          <p14:tracePt t="6001" x="1614488" y="1808163"/>
          <p14:tracePt t="6018" x="1614488" y="1800225"/>
          <p14:tracePt t="6036" x="1614488" y="1751013"/>
          <p14:tracePt t="6051" x="1614488" y="1722438"/>
          <p14:tracePt t="6069" x="1614488" y="1700213"/>
          <p14:tracePt t="6086" x="1614488" y="1693863"/>
          <p14:tracePt t="6102" x="1614488" y="1685925"/>
          <p14:tracePt t="6119" x="1643063" y="1685925"/>
          <p14:tracePt t="6138" x="1665288" y="1685925"/>
          <p14:tracePt t="6155" x="1671638" y="1685925"/>
          <p14:tracePt t="6210" x="1671638" y="1693863"/>
          <p14:tracePt t="6215" x="1671638" y="1708150"/>
          <p14:tracePt t="6225" x="1665288" y="1722438"/>
          <p14:tracePt t="6238" x="1651000" y="1751013"/>
          <p14:tracePt t="6255" x="1600200" y="1851025"/>
          <p14:tracePt t="6274" x="1528763" y="1971675"/>
          <p14:tracePt t="6291" x="1493838" y="2057400"/>
          <p14:tracePt t="6310" x="1428750" y="2108200"/>
          <p14:tracePt t="6325" x="1408113" y="2114550"/>
          <p14:tracePt t="6356" x="1385888" y="2122488"/>
          <p14:tracePt t="6375" x="1336675" y="2128838"/>
          <p14:tracePt t="6392" x="1271588" y="2171700"/>
          <p14:tracePt t="6407" x="1193800" y="2200275"/>
          <p14:tracePt t="6410" x="1171575" y="2208213"/>
          <p14:tracePt t="6426" x="1136650" y="2251075"/>
          <p14:tracePt t="6441" x="1114425" y="2265363"/>
          <p14:tracePt t="6461" x="1108075" y="2265363"/>
          <p14:tracePt t="6501" x="1108075" y="2271713"/>
          <p14:tracePt t="6530" x="1100138" y="2271713"/>
          <p14:tracePt t="6538" x="1093788" y="2271713"/>
          <p14:tracePt t="6548" x="1085850" y="2271713"/>
          <p14:tracePt t="6561" x="1071563" y="2271713"/>
          <p14:tracePt t="6577" x="1050925" y="2271713"/>
          <p14:tracePt t="6594" x="1036638" y="2271713"/>
          <p14:tracePt t="6751" x="1042988" y="2271713"/>
          <p14:tracePt t="6754" x="1100138" y="2271713"/>
          <p14:tracePt t="6765" x="1157288" y="2271713"/>
          <p14:tracePt t="6780" x="1414463" y="2257425"/>
          <p14:tracePt t="6797" x="1793875" y="2251075"/>
          <p14:tracePt t="6814" x="1965325" y="2257425"/>
          <p14:tracePt t="6832" x="2114550" y="2257425"/>
          <p14:tracePt t="6848" x="2271713" y="2257425"/>
          <p14:tracePt t="6865" x="2314575" y="2257425"/>
          <p14:tracePt t="6882" x="2336800" y="2257425"/>
          <p14:tracePt t="6899" x="2393950" y="2243138"/>
          <p14:tracePt t="6916" x="2436813" y="2236788"/>
          <p14:tracePt t="6933" x="2465388" y="2222500"/>
          <p14:tracePt t="6951" x="2471738" y="2222500"/>
          <p14:tracePt t="7474" x="2465388" y="2222500"/>
          <p14:tracePt t="7489" x="2457450" y="2222500"/>
          <p14:tracePt t="7495" x="2451100" y="2222500"/>
          <p14:tracePt t="7512" x="2436813" y="2214563"/>
          <p14:tracePt t="7525" x="2400300" y="2200275"/>
          <p14:tracePt t="7542" x="2314575" y="2179638"/>
          <p14:tracePt t="7561" x="2265363" y="2151063"/>
          <p14:tracePt t="7577" x="2208213" y="2143125"/>
          <p14:tracePt t="7593" x="2171700" y="2128838"/>
          <p14:tracePt t="7610" x="2128838" y="2108200"/>
          <p14:tracePt t="7629" x="2036763" y="2043113"/>
          <p14:tracePt t="7646" x="1985963" y="1985963"/>
          <p14:tracePt t="7663" x="1908175" y="1928813"/>
          <p14:tracePt t="7680" x="1793875" y="1857375"/>
          <p14:tracePt t="7697" x="1728788" y="1814513"/>
          <p14:tracePt t="7714" x="1693863" y="1800225"/>
          <p14:tracePt t="7731" x="1693863" y="1793875"/>
          <p14:tracePt t="7910" x="1693863" y="1785938"/>
          <p14:tracePt t="7941" x="1693863" y="1779588"/>
          <p14:tracePt t="8090" x="1693863" y="1771650"/>
          <p14:tracePt t="8296" x="1693863" y="1765300"/>
          <p14:tracePt t="8304" x="1700213" y="1765300"/>
          <p14:tracePt t="8320" x="1708150" y="1757363"/>
          <p14:tracePt t="8337" x="1708150" y="1751013"/>
          <p14:tracePt t="8694" x="1708150" y="1757363"/>
          <p14:tracePt t="8718" x="1700213" y="1757363"/>
          <p14:tracePt t="8743" x="1700213" y="1765300"/>
          <p14:tracePt t="8747" x="1693863" y="1765300"/>
          <p14:tracePt t="8982" x="1685925" y="1771650"/>
          <p14:tracePt t="8998" x="1679575" y="1771650"/>
          <p14:tracePt t="9406" x="1679575" y="1765300"/>
          <p14:tracePt t="9678" x="1679575" y="1779588"/>
          <p14:tracePt t="9686" x="1665288" y="1779588"/>
          <p14:tracePt t="9696" x="1643063" y="1800225"/>
          <p14:tracePt t="9711" x="1614488" y="1822450"/>
          <p14:tracePt t="9729" x="1543050" y="1865313"/>
          <p14:tracePt t="9745" x="1500188" y="1900238"/>
          <p14:tracePt t="9762" x="1408113" y="1971675"/>
          <p14:tracePt t="9780" x="1314450" y="2014538"/>
          <p14:tracePt t="9796" x="1243013" y="2051050"/>
          <p14:tracePt t="9813" x="1185863" y="2093913"/>
          <p14:tracePt t="9830" x="1171575" y="2128838"/>
          <p14:tracePt t="9847" x="1128713" y="2143125"/>
          <p14:tracePt t="9864" x="1114425" y="2151063"/>
          <p14:tracePt t="9881" x="1108075" y="2157413"/>
          <p14:tracePt t="9898" x="1100138" y="2157413"/>
          <p14:tracePt t="9914" x="1100138" y="2165350"/>
          <p14:tracePt t="9959" x="1093788" y="2165350"/>
          <p14:tracePt t="9966" x="1093788" y="2171700"/>
          <p14:tracePt t="9975" x="1093788" y="2179638"/>
          <p14:tracePt t="9983" x="1093788" y="2185988"/>
          <p14:tracePt t="9999" x="1085850" y="2208213"/>
          <p14:tracePt t="10019" x="1079500" y="2257425"/>
          <p14:tracePt t="10278" x="1085850" y="2243138"/>
          <p14:tracePt t="10285" x="1093788" y="2243138"/>
          <p14:tracePt t="10293" x="1100138" y="2243138"/>
          <p14:tracePt t="10304" x="1100138" y="2236788"/>
          <p14:tracePt t="10322" x="1143000" y="2200275"/>
          <p14:tracePt t="10339" x="1243013" y="2108200"/>
          <p14:tracePt t="10355" x="1328738" y="2022475"/>
          <p14:tracePt t="10373" x="1350963" y="2000250"/>
          <p14:tracePt t="10389" x="1357313" y="1993900"/>
          <p14:tracePt t="10406" x="1357313" y="1985963"/>
          <p14:tracePt t="10459" x="1371600" y="1979613"/>
          <p14:tracePt t="10466" x="1385888" y="1979613"/>
          <p14:tracePt t="10475" x="1408113" y="1965325"/>
          <p14:tracePt t="10492" x="1465263" y="1914525"/>
          <p14:tracePt t="10510" x="1493838" y="1851025"/>
          <p14:tracePt t="10513" x="1500188" y="1843088"/>
          <p14:tracePt t="10525" x="1508125" y="1836738"/>
          <p14:tracePt t="10616" x="1522413" y="1836738"/>
          <p14:tracePt t="10624" x="1528763" y="1836738"/>
          <p14:tracePt t="10631" x="1536700" y="1836738"/>
          <p14:tracePt t="10643" x="1550988" y="1836738"/>
          <p14:tracePt t="10660" x="1585913" y="1843088"/>
          <p14:tracePt t="10678" x="1614488" y="1857375"/>
          <p14:tracePt t="10694" x="1665288" y="1885950"/>
          <p14:tracePt t="10711" x="1728788" y="1936750"/>
          <p14:tracePt t="10729" x="1800225" y="2014538"/>
          <p14:tracePt t="10745" x="1885950" y="2065338"/>
          <p14:tracePt t="10762" x="1985963" y="2100263"/>
          <p14:tracePt t="10779" x="2085975" y="2122488"/>
          <p14:tracePt t="10796" x="2128838" y="2122488"/>
          <p14:tracePt t="10813" x="2171700" y="2143125"/>
          <p14:tracePt t="10830" x="2185988" y="2151063"/>
          <p14:tracePt t="10847" x="2193925" y="2157413"/>
          <p14:tracePt t="10883" x="2193925" y="2165350"/>
          <p14:tracePt t="10899" x="2193925" y="2171700"/>
          <p14:tracePt t="10917" x="2179638" y="2185988"/>
          <p14:tracePt t="10934" x="2151063" y="2208213"/>
          <p14:tracePt t="10951" x="2114550" y="2214563"/>
          <p14:tracePt t="10958" x="2100263" y="2214563"/>
          <p14:tracePt t="10969" x="2079625" y="2214563"/>
          <p14:tracePt t="10984" x="2008188" y="2222500"/>
          <p14:tracePt t="11001" x="1922463" y="2222500"/>
          <p14:tracePt t="11016" x="1814513" y="2222500"/>
          <p14:tracePt t="11018" x="1751013" y="2222500"/>
          <p14:tracePt t="11033" x="1685925" y="2222500"/>
          <p14:tracePt t="11050" x="1493838" y="2236788"/>
          <p14:tracePt t="11053" x="1457325" y="2251075"/>
          <p14:tracePt t="11067" x="1385888" y="2265363"/>
          <p14:tracePt t="11087" x="1357313" y="2279650"/>
          <p14:tracePt t="11100" x="1350963" y="2286000"/>
          <p14:tracePt t="11118" x="1336675" y="2286000"/>
          <p14:tracePt t="11185" x="1328738" y="2286000"/>
          <p14:tracePt t="11200" x="1322388" y="2286000"/>
          <p14:tracePt t="11213" x="1314450" y="2286000"/>
          <p14:tracePt t="11224" x="1308100" y="2286000"/>
          <p14:tracePt t="11237" x="1300163" y="2286000"/>
          <p14:tracePt t="11308" x="1350963" y="2286000"/>
          <p14:tracePt t="11317" x="1428750" y="2286000"/>
          <p14:tracePt t="11325" x="1493838" y="2271713"/>
          <p14:tracePt t="11339" x="1557338" y="2257425"/>
          <p14:tracePt t="11355" x="1671638" y="2257425"/>
          <p14:tracePt t="11372" x="1708150" y="2257425"/>
          <p14:tracePt t="11390" x="1736725" y="2251075"/>
          <p14:tracePt t="11405" x="1771650" y="2251075"/>
          <p14:tracePt t="11422" x="1836738" y="2251075"/>
          <p14:tracePt t="11441" x="1965325" y="2257425"/>
          <p14:tracePt t="11458" x="2043113" y="2265363"/>
          <p14:tracePt t="11475" x="2100263" y="2265363"/>
          <p14:tracePt t="11492" x="2128838" y="2265363"/>
          <p14:tracePt t="11555" x="2128838" y="2257425"/>
          <p14:tracePt t="11568" x="2128838" y="2251075"/>
          <p14:tracePt t="11577" x="2128838" y="2236788"/>
          <p14:tracePt t="11593" x="2108200" y="2193925"/>
          <p14:tracePt t="11609" x="2079625" y="2128838"/>
          <p14:tracePt t="11629" x="2000250" y="2022475"/>
          <p14:tracePt t="11643" x="1965325" y="2000250"/>
          <p14:tracePt t="11660" x="1879600" y="1936750"/>
          <p14:tracePt t="11679" x="1865313" y="1914525"/>
          <p14:tracePt t="11697" x="1851025" y="1914525"/>
          <p14:tracePt t="11711" x="1836738" y="1908175"/>
          <p14:tracePt t="11727" x="1828800" y="1908175"/>
          <p14:tracePt t="11744" x="1828800" y="1900238"/>
          <p14:tracePt t="11761" x="1814513" y="1865313"/>
          <p14:tracePt t="11779" x="1793875" y="1851025"/>
          <p14:tracePt t="11797" x="1771650" y="1828800"/>
          <p14:tracePt t="11812" x="1757363" y="1814513"/>
          <p14:tracePt t="12184" x="1728788" y="1828800"/>
          <p14:tracePt t="12193" x="1693863" y="1865313"/>
          <p14:tracePt t="12204" x="1643063" y="1908175"/>
          <p14:tracePt t="12221" x="1571625" y="1985963"/>
          <p14:tracePt t="12238" x="1485900" y="2057400"/>
          <p14:tracePt t="12259" x="1436688" y="2071688"/>
          <p14:tracePt t="12270" x="1393825" y="2093913"/>
          <p14:tracePt t="12289" x="1365250" y="2114550"/>
          <p14:tracePt t="12304" x="1343025" y="2128838"/>
          <p14:tracePt t="12321" x="1300163" y="2165350"/>
          <p14:tracePt t="12338" x="1250950" y="2179638"/>
          <p14:tracePt t="12355" x="1200150" y="2200275"/>
          <p14:tracePt t="12371" x="1179513" y="2222500"/>
          <p14:tracePt t="12389" x="1179513" y="2228850"/>
          <p14:tracePt t="12471" x="1171575" y="2228850"/>
          <p14:tracePt t="12477" x="1165225" y="2228850"/>
          <p14:tracePt t="12491" x="1150938" y="2236788"/>
          <p14:tracePt t="12507" x="1150938" y="2243138"/>
          <p14:tracePt t="12524" x="1143000" y="2243138"/>
          <p14:tracePt t="12670" x="1136650" y="2286000"/>
          <p14:tracePt t="12677" x="1128713" y="2314575"/>
          <p14:tracePt t="12685" x="1122363" y="2365375"/>
          <p14:tracePt t="12694" x="1122363" y="2408238"/>
          <p14:tracePt t="12711" x="1108075" y="2465388"/>
          <p14:tracePt t="12728" x="1093788" y="2493963"/>
          <p14:tracePt t="12729" x="1085850" y="2500313"/>
          <p14:tracePt t="12745" x="1085850" y="2508250"/>
          <p14:tracePt t="12761" x="1071563" y="2522538"/>
          <p14:tracePt t="12778" x="1057275" y="2536825"/>
          <p14:tracePt t="12795" x="1042988" y="2557463"/>
          <p14:tracePt t="12813" x="1008063" y="2636838"/>
          <p14:tracePt t="12829" x="942975" y="2722563"/>
          <p14:tracePt t="12845" x="893763" y="2794000"/>
          <p14:tracePt t="12863" x="857250" y="2843213"/>
          <p14:tracePt t="12881" x="842963" y="2857500"/>
          <p14:tracePt t="12898" x="836613" y="2857500"/>
          <p14:tracePt t="12957" x="828675" y="2857500"/>
          <p14:tracePt t="12966" x="822325" y="2857500"/>
          <p14:tracePt t="12972" x="814388" y="2857500"/>
          <p14:tracePt t="12989" x="808038" y="2857500"/>
          <p14:tracePt t="13013" x="800100" y="2865438"/>
          <p14:tracePt t="13029" x="793750" y="2865438"/>
          <p14:tracePt t="13036" x="785813" y="2865438"/>
          <p14:tracePt t="13049" x="771525" y="2865438"/>
          <p14:tracePt t="13066" x="765175" y="2857500"/>
          <p14:tracePt t="13083" x="765175" y="2851150"/>
          <p14:tracePt t="13101" x="757238" y="2843213"/>
          <p14:tracePt t="13117" x="742950" y="2814638"/>
          <p14:tracePt t="13134" x="714375" y="2786063"/>
          <p14:tracePt t="13152" x="679450" y="2751138"/>
          <p14:tracePt t="13169" x="671513" y="2743200"/>
          <p14:tracePt t="13185" x="665163" y="2743200"/>
          <p14:tracePt t="13669" x="671513" y="2743200"/>
          <p14:tracePt t="13675" x="700088" y="2743200"/>
          <p14:tracePt t="13684" x="728663" y="2743200"/>
          <p14:tracePt t="13693" x="785813" y="2743200"/>
          <p14:tracePt t="13712" x="914400" y="2743200"/>
          <p14:tracePt t="13729" x="1050925" y="2751138"/>
          <p14:tracePt t="13745" x="1136650" y="2757488"/>
          <p14:tracePt t="13761" x="1243013" y="2765425"/>
          <p14:tracePt t="13778" x="1336675" y="2786063"/>
          <p14:tracePt t="13795" x="1443038" y="2814638"/>
          <p14:tracePt t="13812" x="1557338" y="2828925"/>
          <p14:tracePt t="13829" x="1608138" y="2836863"/>
          <p14:tracePt t="13847" x="1614488" y="2836863"/>
          <p14:tracePt t="14152" x="1608138" y="2836863"/>
          <p14:tracePt t="14176" x="1600200" y="2836863"/>
          <p14:tracePt t="14184" x="1593850" y="2836863"/>
          <p14:tracePt t="14207" x="1585913" y="2836863"/>
          <p14:tracePt t="14224" x="1585913" y="2828925"/>
          <p14:tracePt t="14264" x="1579563" y="2828925"/>
          <p14:tracePt t="14310" x="1571625" y="2828925"/>
          <p14:tracePt t="14327" x="1571625" y="2822575"/>
          <p14:tracePt t="14334" x="1557338" y="2822575"/>
          <p14:tracePt t="14341" x="1550988" y="2814638"/>
          <p14:tracePt t="14355" x="1514475" y="2808288"/>
          <p14:tracePt t="14371" x="1500188" y="2808288"/>
          <p14:tracePt t="14388" x="1485900" y="2808288"/>
          <p14:tracePt t="14520" x="1479550" y="2808288"/>
          <p14:tracePt t="14535" x="1471613" y="2808288"/>
          <p14:tracePt t="14566" x="1465263" y="2800350"/>
          <p14:tracePt t="15054" x="1465263" y="2794000"/>
          <p14:tracePt t="15060" x="1457325" y="2779713"/>
          <p14:tracePt t="15070" x="1436688" y="2751138"/>
          <p14:tracePt t="15084" x="1400175" y="2700338"/>
          <p14:tracePt t="15103" x="1365250" y="2665413"/>
          <p14:tracePt t="15119" x="1336675" y="2643188"/>
          <p14:tracePt t="15122" x="1328738" y="2628900"/>
          <p14:tracePt t="15134" x="1314450" y="2614613"/>
          <p14:tracePt t="15151" x="1293813" y="2600325"/>
          <p14:tracePt t="15168" x="1271588" y="2514600"/>
          <p14:tracePt t="15184" x="1222375" y="2428875"/>
          <p14:tracePt t="15201" x="1179513" y="2357438"/>
          <p14:tracePt t="15218" x="1165225" y="2328863"/>
          <p14:tracePt t="15236" x="1143000" y="2322513"/>
          <p14:tracePt t="15253" x="1136650" y="2314575"/>
          <p14:tracePt t="15318" x="1136650" y="2308225"/>
          <p14:tracePt t="15344" x="1136650" y="2300288"/>
          <p14:tracePt t="15374" x="1128713" y="2300288"/>
          <p14:tracePt t="15606" x="1114425" y="2328863"/>
          <p14:tracePt t="15613" x="1079500" y="2379663"/>
          <p14:tracePt t="15624" x="1050925" y="2414588"/>
          <p14:tracePt t="15642" x="1028700" y="2493963"/>
          <p14:tracePt t="15659" x="1022350" y="2522538"/>
          <p14:tracePt t="15675" x="1022350" y="2551113"/>
          <p14:tracePt t="15692" x="1022350" y="2571750"/>
          <p14:tracePt t="15709" x="1022350" y="2593975"/>
          <p14:tracePt t="15726" x="1022350" y="2614613"/>
          <p14:tracePt t="15746" x="1000125" y="2671763"/>
          <p14:tracePt t="15761" x="985838" y="2708275"/>
          <p14:tracePt t="15777" x="979488" y="2714625"/>
          <p14:tracePt t="15795" x="965200" y="2736850"/>
          <p14:tracePt t="15811" x="957263" y="2743200"/>
          <p14:tracePt t="15829" x="950913" y="2751138"/>
          <p14:tracePt t="15846" x="950913" y="2757488"/>
          <p14:tracePt t="15873" x="942975" y="2757488"/>
          <p14:tracePt t="15880" x="936625" y="2757488"/>
          <p14:tracePt t="15895" x="914400" y="2757488"/>
          <p14:tracePt t="15913" x="879475" y="2765425"/>
          <p14:tracePt t="15930" x="836613" y="2786063"/>
          <p14:tracePt t="15946" x="757238" y="2814638"/>
          <p14:tracePt t="16256" x="750888" y="2814638"/>
          <p14:tracePt t="16292" x="750888" y="2822575"/>
          <p14:tracePt t="16301" x="750888" y="2857500"/>
          <p14:tracePt t="16308" x="736600" y="2908300"/>
          <p14:tracePt t="16319" x="714375" y="2943225"/>
          <p14:tracePt t="16337" x="700088" y="2957513"/>
          <p14:tracePt t="16353" x="685800" y="2986088"/>
          <p14:tracePt t="16357" x="671513" y="3000375"/>
          <p14:tracePt t="16371" x="636588" y="3071813"/>
          <p14:tracePt t="16387" x="600075" y="3136900"/>
          <p14:tracePt t="16404" x="557213" y="3208338"/>
          <p14:tracePt t="16421" x="528638" y="3236913"/>
          <p14:tracePt t="16438" x="514350" y="3257550"/>
          <p14:tracePt t="16456" x="508000" y="3265488"/>
          <p14:tracePt t="16477" x="508000" y="3271838"/>
          <p14:tracePt t="16491" x="508000" y="3279775"/>
          <p14:tracePt t="16583" x="514350" y="3271838"/>
          <p14:tracePt t="16589" x="522288" y="3265488"/>
          <p14:tracePt t="16597" x="528638" y="3257550"/>
          <p14:tracePt t="16607" x="536575" y="3257550"/>
          <p14:tracePt t="16624" x="536575" y="3251200"/>
          <p14:tracePt t="16642" x="542925" y="3251200"/>
          <p14:tracePt t="16661" x="550863" y="3251200"/>
          <p14:tracePt t="16676" x="571500" y="3251200"/>
          <p14:tracePt t="16692" x="600075" y="3257550"/>
          <p14:tracePt t="16710" x="665163" y="3265488"/>
          <p14:tracePt t="16726" x="736600" y="3294063"/>
          <p14:tracePt t="16743" x="822325" y="3308350"/>
          <p14:tracePt t="16761" x="871538" y="3308350"/>
          <p14:tracePt t="16778" x="879475" y="3308350"/>
          <p14:tracePt t="17008" x="879475" y="3294063"/>
          <p14:tracePt t="17014" x="879475" y="3265488"/>
          <p14:tracePt t="17022" x="857250" y="3251200"/>
          <p14:tracePt t="17033" x="828675" y="3208338"/>
          <p14:tracePt t="17050" x="728663" y="3057525"/>
          <p14:tracePt t="17067" x="665163" y="2979738"/>
          <p14:tracePt t="17082" x="628650" y="2943225"/>
          <p14:tracePt t="17100" x="622300" y="2928938"/>
          <p14:tracePt t="17395" x="636588" y="2928938"/>
          <p14:tracePt t="17402" x="657225" y="2922588"/>
          <p14:tracePt t="17410" x="671513" y="2914650"/>
          <p14:tracePt t="17420" x="693738" y="2914650"/>
          <p14:tracePt t="17437" x="757238" y="2908300"/>
          <p14:tracePt t="17442" x="793750" y="2908300"/>
          <p14:tracePt t="17455" x="850900" y="2886075"/>
          <p14:tracePt t="17471" x="908050" y="2886075"/>
          <p14:tracePt t="17488" x="993775" y="2879725"/>
          <p14:tracePt t="17506" x="1100138" y="2865438"/>
          <p14:tracePt t="17522" x="1200150" y="2828925"/>
          <p14:tracePt t="17539" x="1279525" y="2828925"/>
          <p14:tracePt t="17559" x="1343025" y="2814638"/>
          <p14:tracePt t="17573" x="1365250" y="2794000"/>
          <p14:tracePt t="17590" x="1385888" y="2794000"/>
          <p14:tracePt t="17629" x="1393825" y="2794000"/>
          <p14:tracePt t="17685" x="1400175" y="2794000"/>
          <p14:tracePt t="17692" x="1414463" y="2794000"/>
          <p14:tracePt t="17698" x="1428750" y="2786063"/>
          <p14:tracePt t="17708" x="1443038" y="2786063"/>
          <p14:tracePt t="17725" x="1471613" y="2779713"/>
          <p14:tracePt t="17742" x="1485900" y="2771775"/>
          <p14:tracePt t="17760" x="1485900" y="2765425"/>
          <p14:tracePt t="17807" x="1479550" y="2765425"/>
          <p14:tracePt t="17816" x="1471613" y="2765425"/>
          <p14:tracePt t="17824" x="1471613" y="2757488"/>
          <p14:tracePt t="17832" x="1465263" y="2757488"/>
          <p14:tracePt t="17845" x="1457325" y="2757488"/>
          <p14:tracePt t="17927" x="1450975" y="2757488"/>
          <p14:tracePt t="18207" x="1443038" y="2765425"/>
          <p14:tracePt t="18213" x="1428750" y="2786063"/>
          <p14:tracePt t="18221" x="1408113" y="2800350"/>
          <p14:tracePt t="18234" x="1408113" y="2808288"/>
          <p14:tracePt t="18255" x="1385888" y="2865438"/>
          <p14:tracePt t="18270" x="1379538" y="2879725"/>
          <p14:tracePt t="18287" x="1371600" y="2914650"/>
          <p14:tracePt t="18304" x="1371600" y="2951163"/>
          <p14:tracePt t="18320" x="1365250" y="2986088"/>
          <p14:tracePt t="18337" x="1357313" y="3028950"/>
          <p14:tracePt t="18354" x="1322388" y="3114675"/>
          <p14:tracePt t="18371" x="1279525" y="3200400"/>
          <p14:tracePt t="18388" x="1250950" y="3286125"/>
          <p14:tracePt t="18405" x="1250950" y="3322638"/>
          <p14:tracePt t="18424" x="1250950" y="3336925"/>
          <p14:tracePt t="18490" x="1250950" y="3328988"/>
          <p14:tracePt t="18497" x="1257300" y="3322638"/>
          <p14:tracePt t="18506" x="1257300" y="3314700"/>
          <p14:tracePt t="18524" x="1271588" y="3300413"/>
          <p14:tracePt t="18541" x="1271588" y="3294063"/>
          <p14:tracePt t="18672" x="1279525" y="3286125"/>
          <p14:tracePt t="18693" x="1285875" y="3286125"/>
          <p14:tracePt t="18700" x="1293813" y="3286125"/>
          <p14:tracePt t="18709" x="1300163" y="3286125"/>
          <p14:tracePt t="18726" x="1350963" y="3279775"/>
          <p14:tracePt t="18743" x="1414463" y="3251200"/>
          <p14:tracePt t="18759" x="1514475" y="3222625"/>
          <p14:tracePt t="18776" x="1636713" y="3136900"/>
          <p14:tracePt t="18793" x="1679575" y="3043238"/>
          <p14:tracePt t="18810" x="1679575" y="2979738"/>
          <p14:tracePt t="18827" x="1679575" y="2971800"/>
          <p14:tracePt t="18844" x="1671638" y="2957513"/>
          <p14:tracePt t="18861" x="1651000" y="2951163"/>
          <p14:tracePt t="18880" x="1636713" y="2943225"/>
          <p14:tracePt t="18899" x="1622425" y="2936875"/>
          <p14:tracePt t="18913" x="1585913" y="2908300"/>
          <p14:tracePt t="18929" x="1565275" y="2879725"/>
          <p14:tracePt t="18946" x="1528763" y="2786063"/>
          <p14:tracePt t="18949" x="1508125" y="2757488"/>
          <p14:tracePt t="18962" x="1493838" y="2686050"/>
          <p14:tracePt t="18979" x="1485900" y="2671763"/>
          <p14:tracePt t="19172" x="1528763" y="2665413"/>
          <p14:tracePt t="19175" x="1593850" y="2651125"/>
          <p14:tracePt t="19185" x="1679575" y="2622550"/>
          <p14:tracePt t="19201" x="1857375" y="2608263"/>
          <p14:tracePt t="19217" x="1965325" y="2628900"/>
          <p14:tracePt t="19234" x="2022475" y="2651125"/>
          <p14:tracePt t="19250" x="2043113" y="2665413"/>
          <p14:tracePt t="19270" x="2065338" y="2671763"/>
          <p14:tracePt t="19326" x="2071688" y="2665413"/>
          <p14:tracePt t="19334" x="2085975" y="2651125"/>
          <p14:tracePt t="19341" x="2100263" y="2622550"/>
          <p14:tracePt t="19353" x="2108200" y="2608263"/>
          <p14:tracePt t="19369" x="2122488" y="2493963"/>
          <p14:tracePt t="19386" x="2122488" y="2414588"/>
          <p14:tracePt t="19403" x="2122488" y="2365375"/>
          <p14:tracePt t="19420" x="2128838" y="2351088"/>
          <p14:tracePt t="19437" x="2136775" y="2351088"/>
          <p14:tracePt t="19441" x="2151063" y="2351088"/>
          <p14:tracePt t="19454" x="2157413" y="2343150"/>
          <p14:tracePt t="19471" x="2185988" y="2336800"/>
          <p14:tracePt t="19488" x="2208213" y="2293938"/>
          <p14:tracePt t="19505" x="2222500" y="2257425"/>
          <p14:tracePt t="19522" x="2243138" y="2243138"/>
          <p14:tracePt t="19615" x="2251075" y="2243138"/>
          <p14:tracePt t="19708" x="2251075" y="2257425"/>
          <p14:tracePt t="19715" x="2251075" y="2279650"/>
          <p14:tracePt t="19724" x="2243138" y="2314575"/>
          <p14:tracePt t="19743" x="2236788" y="2351088"/>
          <p14:tracePt t="19759" x="2228850" y="2357438"/>
          <p14:tracePt t="19792" x="2208213" y="2365375"/>
          <p14:tracePt t="19809" x="2179638" y="2393950"/>
          <p14:tracePt t="19826" x="2151063" y="2428875"/>
          <p14:tracePt t="19843" x="2136775" y="2471738"/>
          <p14:tracePt t="19861" x="2122488" y="2522538"/>
          <p14:tracePt t="19924" x="2122488" y="2528888"/>
          <p14:tracePt t="19941" x="2122488" y="2536825"/>
          <p14:tracePt t="19948" x="2122488" y="2543175"/>
          <p14:tracePt t="19956" x="2114550" y="2565400"/>
          <p14:tracePt t="19965" x="2100263" y="2571750"/>
          <p14:tracePt t="19979" x="2093913" y="2600325"/>
          <p14:tracePt t="19996" x="2093913" y="2614613"/>
          <p14:tracePt t="20113" x="2165350" y="2636838"/>
          <p14:tracePt t="20120" x="2279650" y="2679700"/>
          <p14:tracePt t="20132" x="2408238" y="2708275"/>
          <p14:tracePt t="20148" x="2565400" y="2722563"/>
          <p14:tracePt t="20166" x="2657475" y="2736850"/>
          <p14:tracePt t="20184" x="2679700" y="2736850"/>
          <p14:tracePt t="20238" x="2665413" y="2728913"/>
          <p14:tracePt t="20248" x="2651125" y="2728913"/>
          <p14:tracePt t="20257" x="2643188" y="2728913"/>
          <p14:tracePt t="20270" x="2608263" y="2708275"/>
          <p14:tracePt t="20287" x="2593975" y="2708275"/>
          <p14:tracePt t="20303" x="2571750" y="2693988"/>
          <p14:tracePt t="20320" x="2522538" y="2657475"/>
          <p14:tracePt t="20336" x="2479675" y="2636838"/>
          <p14:tracePt t="20353" x="2451100" y="2628900"/>
          <p14:tracePt t="20369" x="2436813" y="2622550"/>
          <p14:tracePt t="20386" x="2436813" y="2614613"/>
          <p14:tracePt t="20403" x="2436813" y="2593975"/>
          <p14:tracePt t="20420" x="2436813" y="2586038"/>
          <p14:tracePt t="20439" x="2443163" y="2536825"/>
          <p14:tracePt t="20453" x="2443163" y="2508250"/>
          <p14:tracePt t="20471" x="2457450" y="2422525"/>
          <p14:tracePt t="20489" x="2457450" y="2408238"/>
          <p14:tracePt t="20578" x="2443163" y="2414588"/>
          <p14:tracePt t="20581" x="2408238" y="2414588"/>
          <p14:tracePt t="20591" x="2357438" y="2414588"/>
          <p14:tracePt t="20606" x="2236788" y="2386013"/>
          <p14:tracePt t="20623" x="2114550" y="2386013"/>
          <p14:tracePt t="20640" x="2028825" y="2393950"/>
          <p14:tracePt t="20657" x="1971675" y="2443163"/>
          <p14:tracePt t="20673" x="1957388" y="2528888"/>
          <p14:tracePt t="20691" x="1979613" y="2571750"/>
          <p14:tracePt t="20710" x="2043113" y="2614613"/>
          <p14:tracePt t="20726" x="2128838" y="2628900"/>
          <p14:tracePt t="20745" x="2193925" y="2628900"/>
          <p14:tracePt t="20758" x="2208213" y="2628900"/>
          <p14:tracePt t="20775" x="2222500" y="2628900"/>
          <p14:tracePt t="20862" x="2222500" y="2636838"/>
          <p14:tracePt t="20870" x="2228850" y="2636838"/>
          <p14:tracePt t="20879" x="2228850" y="2643188"/>
          <p14:tracePt t="20894" x="2228850" y="2651125"/>
          <p14:tracePt t="20913" x="2228850" y="2665413"/>
          <p14:tracePt t="20931" x="2222500" y="2686050"/>
          <p14:tracePt t="20945" x="2214563" y="2686050"/>
          <p14:tracePt t="20948" x="2200275" y="2686050"/>
          <p14:tracePt t="20962" x="2185988" y="2686050"/>
          <p14:tracePt t="20979" x="2143125" y="2700338"/>
          <p14:tracePt t="20996" x="2128838" y="2708275"/>
          <p14:tracePt t="21012" x="2100263" y="2714625"/>
          <p14:tracePt t="21030" x="2085975" y="2722563"/>
          <p14:tracePt t="21049" x="2057400" y="2722563"/>
          <p14:tracePt t="21064" x="2051050" y="2722563"/>
          <p14:tracePt t="21080" x="2051050" y="2728913"/>
          <p14:tracePt t="21143" x="2043113" y="2728913"/>
          <p14:tracePt t="21160" x="2036763" y="2728913"/>
          <p14:tracePt t="21275" x="2043113" y="2728913"/>
          <p14:tracePt t="21293" x="2051050" y="2728913"/>
          <p14:tracePt t="21302" x="2065338" y="2728913"/>
          <p14:tracePt t="21307" x="2079625" y="2728913"/>
          <p14:tracePt t="21317" x="2108200" y="2728913"/>
          <p14:tracePt t="21334" x="2185988" y="2743200"/>
          <p14:tracePt t="21352" x="2357438" y="2771775"/>
          <p14:tracePt t="21370" x="2493963" y="2779713"/>
          <p14:tracePt t="21387" x="2565400" y="2786063"/>
          <p14:tracePt t="21404" x="2579688" y="2786063"/>
          <p14:tracePt t="21481" x="2586038" y="2786063"/>
          <p14:tracePt t="21489" x="2600325" y="2786063"/>
          <p14:tracePt t="21496" x="2622550" y="2786063"/>
          <p14:tracePt t="21504" x="2628900" y="2786063"/>
          <p14:tracePt t="21521" x="2651125" y="2786063"/>
          <p14:tracePt t="21615" x="2651125" y="2779713"/>
          <p14:tracePt t="21637" x="2651125" y="2771775"/>
          <p14:tracePt t="21690" x="2651125" y="2765425"/>
          <p14:tracePt t="21697" x="2651125" y="2743200"/>
          <p14:tracePt t="21710" x="2651125" y="2708275"/>
          <p14:tracePt t="21727" x="2651125" y="2686050"/>
          <p14:tracePt t="21745" x="2651125" y="2679700"/>
          <p14:tracePt t="22029" x="2657475" y="2679700"/>
          <p14:tracePt t="22036" x="2665413" y="2686050"/>
          <p14:tracePt t="22049" x="2693988" y="2693988"/>
          <p14:tracePt t="22065" x="2708275" y="2700338"/>
          <p14:tracePt t="22080" x="2722563" y="2714625"/>
          <p14:tracePt t="22097" x="2751138" y="2714625"/>
          <p14:tracePt t="22114" x="2786063" y="2714625"/>
          <p14:tracePt t="22131" x="2814638" y="2728913"/>
          <p14:tracePt t="22148" x="2843213" y="2736850"/>
          <p14:tracePt t="22165" x="2894013" y="2757488"/>
          <p14:tracePt t="22182" x="2914650" y="2765425"/>
          <p14:tracePt t="22199" x="2951163" y="2771775"/>
          <p14:tracePt t="22216" x="2957513" y="2771775"/>
          <p14:tracePt t="22233" x="2965450" y="2779713"/>
          <p14:tracePt t="22285" x="2971800" y="2786063"/>
          <p14:tracePt t="22292" x="2979738" y="2800350"/>
          <p14:tracePt t="22302" x="2994025" y="2814638"/>
          <p14:tracePt t="22319" x="3000375" y="2828925"/>
          <p14:tracePt t="22337" x="3008313" y="2843213"/>
          <p14:tracePt t="22411" x="3008313" y="2851150"/>
          <p14:tracePt t="22416" x="3008313" y="2857500"/>
          <p14:tracePt t="22433" x="3000375" y="2865438"/>
          <p14:tracePt t="22439" x="3000375" y="2871788"/>
          <p14:tracePt t="22464" x="3000375" y="2879725"/>
          <p14:tracePt t="22482" x="2994025" y="2879725"/>
          <p14:tracePt t="22491" x="2994025" y="2886075"/>
          <p14:tracePt t="22506" x="2994025" y="2894013"/>
          <p14:tracePt t="22521" x="2986088" y="2908300"/>
          <p14:tracePt t="22540" x="2979738" y="2914650"/>
          <p14:tracePt t="22554" x="2979738" y="2922588"/>
          <p14:tracePt t="22556" x="2971800" y="2928938"/>
          <p14:tracePt t="22589" x="2965450" y="2943225"/>
          <p14:tracePt t="22605" x="2936875" y="2986088"/>
          <p14:tracePt t="22623" x="2928938" y="3028950"/>
          <p14:tracePt t="22639" x="2914650" y="3051175"/>
          <p14:tracePt t="22656" x="2914650" y="3057525"/>
          <p14:tracePt t="22673" x="2908300" y="3071813"/>
          <p14:tracePt t="22690" x="2900363" y="3079750"/>
          <p14:tracePt t="22707" x="2886075" y="3086100"/>
          <p14:tracePt t="22726" x="2886075" y="3094038"/>
          <p14:tracePt t="22741" x="2871788" y="3108325"/>
          <p14:tracePt t="22758" x="2851150" y="3128963"/>
          <p14:tracePt t="22777" x="2808288" y="3171825"/>
          <p14:tracePt t="22794" x="2771775" y="3214688"/>
          <p14:tracePt t="22809" x="2751138" y="3236913"/>
          <p14:tracePt t="22826" x="2714625" y="3257550"/>
          <p14:tracePt t="22843" x="2693988" y="3271838"/>
          <p14:tracePt t="22861" x="2636838" y="3300413"/>
          <p14:tracePt t="22877" x="2593975" y="3314700"/>
          <p14:tracePt t="22894" x="2536825" y="3336925"/>
          <p14:tracePt t="22910" x="2479675" y="3343275"/>
          <p14:tracePt t="22928" x="2428875" y="3357563"/>
          <p14:tracePt t="22944" x="2371725" y="3379788"/>
          <p14:tracePt t="22948" x="2351088" y="3379788"/>
          <p14:tracePt t="22961" x="2322513" y="3386138"/>
          <p14:tracePt t="22979" x="2228850" y="3408363"/>
          <p14:tracePt t="22996" x="2179638" y="3414713"/>
          <p14:tracePt t="23012" x="2071688" y="3429000"/>
          <p14:tracePt t="23029" x="2000250" y="3429000"/>
          <p14:tracePt t="23046" x="1922463" y="3436938"/>
          <p14:tracePt t="23063" x="1857375" y="3443288"/>
          <p14:tracePt t="23080" x="1785938" y="3443288"/>
          <p14:tracePt t="23083" x="1751013" y="3443288"/>
          <p14:tracePt t="23099" x="1651000" y="3443288"/>
          <p14:tracePt t="23114" x="1571625" y="3443288"/>
          <p14:tracePt t="23132" x="1508125" y="3443288"/>
          <p14:tracePt t="23150" x="1443038" y="3443288"/>
          <p14:tracePt t="23153" x="1400175" y="3443288"/>
          <p14:tracePt t="23166" x="1300163" y="3400425"/>
          <p14:tracePt t="23183" x="1200150" y="3379788"/>
          <p14:tracePt t="23200" x="1085850" y="3351213"/>
          <p14:tracePt t="23217" x="1000125" y="3328988"/>
          <p14:tracePt t="23232" x="900113" y="3314700"/>
          <p14:tracePt t="23249" x="836613" y="3279775"/>
          <p14:tracePt t="23268" x="742950" y="3236913"/>
          <p14:tracePt t="23283" x="700088" y="3200400"/>
          <p14:tracePt t="23300" x="650875" y="3151188"/>
          <p14:tracePt t="23317" x="614363" y="3122613"/>
          <p14:tracePt t="23334" x="600075" y="3108325"/>
          <p14:tracePt t="23351" x="593725" y="3094038"/>
          <p14:tracePt t="23369" x="593725" y="3043238"/>
          <p14:tracePt t="23385" x="593725" y="3000375"/>
          <p14:tracePt t="23402" x="593725" y="2943225"/>
          <p14:tracePt t="23423" x="593725" y="2836863"/>
          <p14:tracePt t="23436" x="593725" y="2800350"/>
          <p14:tracePt t="23440" x="593725" y="2743200"/>
          <p14:tracePt t="23452" x="593725" y="2686050"/>
          <p14:tracePt t="23469" x="600075" y="2536825"/>
          <p14:tracePt t="23488" x="608013" y="2386013"/>
          <p14:tracePt t="23503" x="608013" y="2343150"/>
          <p14:tracePt t="23522" x="628650" y="2328863"/>
          <p14:tracePt t="23537" x="642938" y="2279650"/>
          <p14:tracePt t="23554" x="665163" y="2200275"/>
          <p14:tracePt t="23571" x="693738" y="2079625"/>
          <p14:tracePt t="23588" x="722313" y="1943100"/>
          <p14:tracePt t="23605" x="750888" y="1900238"/>
          <p14:tracePt t="23624" x="771525" y="1828800"/>
          <p14:tracePt t="23641" x="785813" y="1771650"/>
          <p14:tracePt t="23645" x="800100" y="1757363"/>
          <p14:tracePt t="23657" x="808038" y="1743075"/>
          <p14:tracePt t="23675" x="857250" y="1693863"/>
          <p14:tracePt t="23693" x="908050" y="1636713"/>
          <p14:tracePt t="23708" x="979488" y="1579563"/>
          <p14:tracePt t="23724" x="1036638" y="1528763"/>
          <p14:tracePt t="23740" x="1071563" y="1508125"/>
          <p14:tracePt t="23759" x="1114425" y="1479550"/>
          <p14:tracePt t="23776" x="1143000" y="1450975"/>
          <p14:tracePt t="23793" x="1200150" y="1408113"/>
          <p14:tracePt t="23808" x="1208088" y="1393825"/>
          <p14:tracePt t="23825" x="1243013" y="1385888"/>
          <p14:tracePt t="23843" x="1279525" y="1371600"/>
          <p14:tracePt t="23859" x="1336675" y="1371600"/>
          <p14:tracePt t="23862" x="1357313" y="1371600"/>
          <p14:tracePt t="23877" x="1385888" y="1371600"/>
          <p14:tracePt t="23894" x="1443038" y="1371600"/>
          <p14:tracePt t="23910" x="1485900" y="1385888"/>
          <p14:tracePt t="23927" x="1557338" y="1414463"/>
          <p14:tracePt t="23944" x="1643063" y="1414463"/>
          <p14:tracePt t="23949" x="1679575" y="1428750"/>
          <p14:tracePt t="23960" x="1693863" y="1428750"/>
          <p14:tracePt t="23980" x="1822450" y="1471613"/>
          <p14:tracePt t="23996" x="1885950" y="1508125"/>
          <p14:tracePt t="24012" x="1943100" y="1536700"/>
          <p14:tracePt t="24029" x="2000250" y="1557338"/>
          <p14:tracePt t="24045" x="2065338" y="1571625"/>
          <p14:tracePt t="24066" x="2185988" y="1614488"/>
          <p14:tracePt t="24081" x="2243138" y="1651000"/>
          <p14:tracePt t="24098" x="2286000" y="1671638"/>
          <p14:tracePt t="24116" x="2365375" y="1708150"/>
          <p14:tracePt t="24131" x="2443163" y="1751013"/>
          <p14:tracePt t="24148" x="2514600" y="1828800"/>
          <p14:tracePt t="24164" x="2571750" y="1879600"/>
          <p14:tracePt t="24182" x="2693988" y="1943100"/>
          <p14:tracePt t="24198" x="2728913" y="1979613"/>
          <p14:tracePt t="24215" x="2765425" y="2008188"/>
          <p14:tracePt t="24232" x="2771775" y="2051050"/>
          <p14:tracePt t="24252" x="2800350" y="2171700"/>
          <p14:tracePt t="24268" x="2808288" y="2271713"/>
          <p14:tracePt t="24283" x="2808288" y="2351088"/>
          <p14:tracePt t="24300" x="2814638" y="2414588"/>
          <p14:tracePt t="24316" x="2822575" y="2465388"/>
          <p14:tracePt t="24334" x="2822575" y="2514600"/>
          <p14:tracePt t="24351" x="2828925" y="2565400"/>
          <p14:tracePt t="24367" x="2836863" y="2614613"/>
          <p14:tracePt t="24370" x="2836863" y="2657475"/>
          <p14:tracePt t="24385" x="2843213" y="2714625"/>
          <p14:tracePt t="24401" x="2857500" y="2779713"/>
          <p14:tracePt t="24419" x="2857500" y="2808288"/>
          <p14:tracePt t="24436" x="2857500" y="2828925"/>
          <p14:tracePt t="24440" x="2857500" y="2836863"/>
          <p14:tracePt t="24452" x="2857500" y="2843213"/>
          <p14:tracePt t="24470" x="2865438" y="2851150"/>
          <p14:tracePt t="24487" x="2865438" y="2871788"/>
          <p14:tracePt t="24503" x="2865438" y="2879725"/>
          <p14:tracePt t="24520" x="2865438" y="2894013"/>
          <p14:tracePt t="24537" x="2857500" y="2908300"/>
          <p14:tracePt t="24556" x="2857500" y="2922588"/>
          <p14:tracePt t="24573" x="2851150" y="2957513"/>
          <p14:tracePt t="24588" x="2851150" y="2965450"/>
          <p14:tracePt t="24607" x="2851150" y="2971800"/>
          <p14:tracePt t="24630" x="2843213" y="2979738"/>
          <p14:tracePt t="24640" x="2843213" y="2986088"/>
          <p14:tracePt t="24657" x="2843213" y="2994025"/>
          <p14:tracePt t="24673" x="2836863" y="3008313"/>
          <p14:tracePt t="24692" x="2828925" y="3043238"/>
          <p14:tracePt t="24709" x="2814638" y="3057525"/>
          <p14:tracePt t="24726" x="2800350" y="3065463"/>
          <p14:tracePt t="24759" x="2800350" y="3071813"/>
          <p14:tracePt t="24774" x="2794000" y="3071813"/>
          <p14:tracePt t="24792" x="2794000" y="3079750"/>
          <p14:tracePt t="24808" x="2779713" y="3086100"/>
          <p14:tracePt t="24825" x="2779713" y="3094038"/>
          <p14:tracePt t="24846" x="2757488" y="3100388"/>
          <p14:tracePt t="24877" x="2736850" y="3151188"/>
          <p14:tracePt t="24893" x="2722563" y="3157538"/>
          <p14:tracePt t="24909" x="2700338" y="3165475"/>
          <p14:tracePt t="24944" x="2693988" y="3171825"/>
          <p14:tracePt t="24960" x="2693988" y="3179763"/>
          <p14:tracePt t="24977" x="2686050" y="3186113"/>
          <p14:tracePt t="24994" x="2679700" y="3186113"/>
          <p14:tracePt t="25012" x="2671763" y="3194050"/>
          <p14:tracePt t="25028" x="2657475" y="3222625"/>
          <p14:tracePt t="25047" x="2643188" y="3236913"/>
          <p14:tracePt t="25064" x="2628900" y="3243263"/>
          <p14:tracePt t="25068" x="2628900" y="3251200"/>
          <p14:tracePt t="25081" x="2622550" y="3251200"/>
          <p14:tracePt t="25098" x="2614613" y="3257550"/>
          <p14:tracePt t="25115" x="2608263" y="3257550"/>
          <p14:tracePt t="25153" x="2600325" y="3271838"/>
          <p14:tracePt t="25166" x="2579688" y="3279775"/>
          <p14:tracePt t="25183" x="2557463" y="3294063"/>
          <p14:tracePt t="25200" x="2536825" y="3308350"/>
          <p14:tracePt t="25219" x="2522538" y="3328988"/>
          <p14:tracePt t="25233" x="2500313" y="3336925"/>
          <p14:tracePt t="25238" x="2493963" y="3336925"/>
          <p14:tracePt t="25256" x="2486025" y="3343275"/>
          <p14:tracePt t="25267" x="2479675" y="3351213"/>
          <p14:tracePt t="25284" x="2465388" y="3357563"/>
          <p14:tracePt t="25299" x="2428875" y="3379788"/>
          <p14:tracePt t="25316" x="2386013" y="3414713"/>
          <p14:tracePt t="25333" x="2328863" y="3451225"/>
          <p14:tracePt t="25350" x="2293938" y="3471863"/>
          <p14:tracePt t="25369" x="2214563" y="3508375"/>
          <p14:tracePt t="25386" x="2185988" y="3508375"/>
          <p14:tracePt t="25403" x="2157413" y="3529013"/>
          <p14:tracePt t="25421" x="2122488" y="3543300"/>
          <p14:tracePt t="25437" x="2079625" y="3551238"/>
          <p14:tracePt t="25441" x="2065338" y="3557588"/>
          <p14:tracePt t="25452" x="2036763" y="3571875"/>
          <p14:tracePt t="25469" x="1979613" y="3579813"/>
          <p14:tracePt t="25487" x="1851025" y="3594100"/>
          <p14:tracePt t="25504" x="1765300" y="3600450"/>
          <p14:tracePt t="25520" x="1708150" y="3600450"/>
          <p14:tracePt t="25537" x="1651000" y="3600450"/>
          <p14:tracePt t="25554" x="1579563" y="3600450"/>
          <p14:tracePt t="25571" x="1457325" y="3586163"/>
          <p14:tracePt t="25588" x="1308100" y="3586163"/>
          <p14:tracePt t="25604" x="1179513" y="3565525"/>
          <p14:tracePt t="25621" x="1042988" y="3536950"/>
          <p14:tracePt t="25638" x="871538" y="3471863"/>
          <p14:tracePt t="25655" x="765175" y="3451225"/>
          <p14:tracePt t="25673" x="665163" y="3400425"/>
          <p14:tracePt t="25691" x="593725" y="3379788"/>
          <p14:tracePt t="25706" x="565150" y="3343275"/>
          <p14:tracePt t="25723" x="536575" y="3308350"/>
          <p14:tracePt t="25742" x="508000" y="3243263"/>
          <p14:tracePt t="25757" x="508000" y="3222625"/>
          <p14:tracePt t="25774" x="493713" y="3186113"/>
          <p14:tracePt t="25791" x="457200" y="3071813"/>
          <p14:tracePt t="25808" x="450850" y="2979738"/>
          <p14:tracePt t="25825" x="442913" y="2865438"/>
          <p14:tracePt t="25841" x="436563" y="2743200"/>
          <p14:tracePt t="25858" x="436563" y="2636838"/>
          <p14:tracePt t="25876" x="450850" y="2536825"/>
          <p14:tracePt t="25878" x="450850" y="2500313"/>
          <p14:tracePt t="25895" x="471488" y="2414588"/>
          <p14:tracePt t="25909" x="493713" y="2308225"/>
          <p14:tracePt t="25927" x="514350" y="2193925"/>
          <p14:tracePt t="25943" x="528638" y="2128838"/>
          <p14:tracePt t="25947" x="542925" y="2114550"/>
          <p14:tracePt t="25960" x="542925" y="2093913"/>
          <p14:tracePt t="25977" x="571500" y="2043113"/>
          <p14:tracePt t="25994" x="608013" y="1957388"/>
          <p14:tracePt t="26013" x="650875" y="1836738"/>
          <p14:tracePt t="26031" x="679450" y="1743075"/>
          <p14:tracePt t="26046" x="700088" y="1679575"/>
          <p14:tracePt t="26050" x="708025" y="1665288"/>
          <p14:tracePt t="26062" x="714375" y="1651000"/>
          <p14:tracePt t="26079" x="750888" y="1600200"/>
          <p14:tracePt t="26096" x="785813" y="1565275"/>
          <p14:tracePt t="26113" x="828675" y="1522413"/>
          <p14:tracePt t="26130" x="900113" y="1493838"/>
          <p14:tracePt t="26146" x="971550" y="1457325"/>
          <p14:tracePt t="26165" x="1071563" y="1428750"/>
          <p14:tracePt t="26181" x="1114425" y="1414463"/>
          <p14:tracePt t="26198" x="1150938" y="1393825"/>
          <p14:tracePt t="26214" x="1214438" y="1357313"/>
          <p14:tracePt t="26231" x="1250950" y="1328738"/>
          <p14:tracePt t="26250" x="1343025" y="1314450"/>
          <p14:tracePt t="26265" x="1385888" y="1300163"/>
          <p14:tracePt t="26268" x="1414463" y="1300163"/>
          <p14:tracePt t="26283" x="1465263" y="1300163"/>
          <p14:tracePt t="26300" x="1508125" y="1300163"/>
          <p14:tracePt t="26316" x="1600200" y="1300163"/>
          <p14:tracePt t="26333" x="1685925" y="1308100"/>
          <p14:tracePt t="26352" x="1728788" y="1308100"/>
          <p14:tracePt t="26367" x="1800225" y="1328738"/>
          <p14:tracePt t="26369" x="1836738" y="1328738"/>
          <p14:tracePt t="26384" x="1871663" y="1350963"/>
          <p14:tracePt t="26402" x="2000250" y="1371600"/>
          <p14:tracePt t="26421" x="2093913" y="1414463"/>
          <p14:tracePt t="26436" x="2165350" y="1422400"/>
          <p14:tracePt t="26439" x="2236788" y="1443038"/>
          <p14:tracePt t="26451" x="2286000" y="1465263"/>
          <p14:tracePt t="26468" x="2371725" y="1514475"/>
          <p14:tracePt t="26485" x="2500313" y="1585913"/>
          <p14:tracePt t="26504" x="2557463" y="1622425"/>
          <p14:tracePt t="26521" x="2628900" y="1685925"/>
          <p14:tracePt t="26539" x="2686050" y="1751013"/>
          <p14:tracePt t="26553" x="2757488" y="1828800"/>
          <p14:tracePt t="26571" x="2828925" y="1936750"/>
          <p14:tracePt t="26588" x="2871788" y="2008188"/>
          <p14:tracePt t="26604" x="2900363" y="2036763"/>
          <p14:tracePt t="26621" x="2914650" y="2057400"/>
          <p14:tracePt t="26638" x="2922588" y="2085975"/>
          <p14:tracePt t="26655" x="2928938" y="2143125"/>
          <p14:tracePt t="26673" x="2951163" y="2271713"/>
          <p14:tracePt t="26689" x="2965450" y="2386013"/>
          <p14:tracePt t="26705" x="2971800" y="2486025"/>
          <p14:tracePt t="26722" x="2971800" y="2565400"/>
          <p14:tracePt t="26740" x="2971800" y="2614613"/>
          <p14:tracePt t="26756" x="2971800" y="2657475"/>
          <p14:tracePt t="26774" x="2957513" y="2686050"/>
          <p14:tracePt t="26791" x="2936875" y="2743200"/>
          <p14:tracePt t="26807" x="2914650" y="2786063"/>
          <p14:tracePt t="26825" x="2879725" y="2857500"/>
          <p14:tracePt t="26841" x="2851150" y="2914650"/>
          <p14:tracePt t="26862" x="2828925" y="2943225"/>
          <p14:tracePt t="26877" x="2814638" y="2951163"/>
          <p14:tracePt t="26893" x="2808288" y="2965450"/>
          <p14:tracePt t="26909" x="2808288" y="2971800"/>
          <p14:tracePt t="26926" x="2808288" y="2986088"/>
          <p14:tracePt t="26942" x="2786063" y="3014663"/>
          <p14:tracePt t="26946" x="2779713" y="3022600"/>
          <p14:tracePt t="26960" x="2765425" y="3036888"/>
          <p14:tracePt t="26979" x="2722563" y="3086100"/>
          <p14:tracePt t="26995" x="2700338" y="3114675"/>
          <p14:tracePt t="27013" x="2686050" y="3136900"/>
          <p14:tracePt t="27029" x="2665413" y="3165475"/>
          <p14:tracePt t="27044" x="2657475" y="3179763"/>
          <p14:tracePt t="27061" x="2651125" y="3194050"/>
          <p14:tracePt t="27095" x="2643188" y="3200400"/>
          <p14:tracePt t="27113" x="2622550" y="3222625"/>
          <p14:tracePt t="27131" x="2600325" y="3228975"/>
          <p14:tracePt t="27151" x="2586038" y="3243263"/>
          <p14:tracePt t="27166" x="2579688" y="3251200"/>
          <p14:tracePt t="27182" x="2557463" y="3265488"/>
          <p14:tracePt t="27199" x="2551113" y="3279775"/>
          <p14:tracePt t="27216" x="2536825" y="3294063"/>
          <p14:tracePt t="27234" x="2514600" y="3294063"/>
          <p14:tracePt t="27249" x="2500313" y="3308350"/>
          <p14:tracePt t="27265" x="2486025" y="3322638"/>
          <p14:tracePt t="27268" x="2465388" y="3343275"/>
          <p14:tracePt t="27284" x="2451100" y="3351213"/>
          <p14:tracePt t="27302" x="2436813" y="3357563"/>
          <p14:tracePt t="27320" x="2436813" y="3365500"/>
          <p14:tracePt t="27333" x="2422525" y="3365500"/>
          <p14:tracePt t="27349" x="2414588" y="3371850"/>
          <p14:tracePt t="27383" x="2408238" y="3371850"/>
          <p14:tracePt t="27400" x="2400300" y="3371850"/>
          <p14:tracePt t="27417" x="2393950" y="3379788"/>
          <p14:tracePt t="27434" x="2393950" y="3386138"/>
          <p14:tracePt t="27451" x="2379663" y="3394075"/>
          <p14:tracePt t="27468" x="2357438" y="3408363"/>
          <p14:tracePt t="27488" x="2343150" y="3414713"/>
          <p14:tracePt t="27504" x="2336800" y="3414713"/>
          <p14:tracePt t="27614" x="2328863" y="3414713"/>
          <p14:tracePt t="27646" x="2322513" y="3414713"/>
          <p14:tracePt t="27703" x="2314575" y="3414713"/>
          <p14:tracePt t="27775" x="2308225" y="3414713"/>
          <p14:tracePt t="28654" x="2300288" y="3414713"/>
          <p14:tracePt t="28743" x="2286000" y="3414713"/>
          <p14:tracePt t="28751" x="2279650" y="3408363"/>
          <p14:tracePt t="28760" x="2271713" y="3400425"/>
          <p14:tracePt t="28773" x="2265363" y="3400425"/>
          <p14:tracePt t="28790" x="2257425" y="3400425"/>
          <p14:tracePt t="28807" x="2243138" y="3394075"/>
          <p14:tracePt t="28824" x="2236788" y="3394075"/>
          <p14:tracePt t="28841" x="2236788" y="3386138"/>
          <p14:tracePt t="28858" x="2228850" y="3386138"/>
          <p14:tracePt t="28874" x="2214563" y="3386138"/>
          <p14:tracePt t="28892" x="2200275" y="3379788"/>
          <p14:tracePt t="28908" x="2157413" y="3371850"/>
          <p14:tracePt t="28925" x="2108200" y="3371850"/>
          <p14:tracePt t="28942" x="2051050" y="3371850"/>
          <p14:tracePt t="28946" x="2043113" y="3371850"/>
          <p14:tracePt t="28959" x="2028825" y="3371850"/>
          <p14:tracePt t="28976" x="1965325" y="3365500"/>
          <p14:tracePt t="28993" x="1914525" y="3357563"/>
          <p14:tracePt t="29010" x="1879600" y="3351213"/>
          <p14:tracePt t="29030" x="1785938" y="3351213"/>
          <p14:tracePt t="29046" x="1728788" y="3343275"/>
          <p14:tracePt t="29050" x="1685925" y="3322638"/>
          <p14:tracePt t="29062" x="1665288" y="3314700"/>
          <p14:tracePt t="29079" x="1608138" y="3300413"/>
          <p14:tracePt t="29095" x="1565275" y="3286125"/>
          <p14:tracePt t="29112" x="1528763" y="3265488"/>
          <p14:tracePt t="29129" x="1508125" y="3251200"/>
          <p14:tracePt t="29146" x="1471613" y="3228975"/>
          <p14:tracePt t="29163" x="1436688" y="3214688"/>
          <p14:tracePt t="29180" x="1385888" y="3200400"/>
          <p14:tracePt t="29197" x="1350963" y="3179763"/>
          <p14:tracePt t="29214" x="1314450" y="3157538"/>
          <p14:tracePt t="29230" x="1300163" y="3136900"/>
          <p14:tracePt t="29248" x="1285875" y="3114675"/>
          <p14:tracePt t="29265" x="1271588" y="3094038"/>
          <p14:tracePt t="29281" x="1265238" y="3094038"/>
          <p14:tracePt t="29298" x="1265238" y="3071813"/>
          <p14:tracePt t="29322" x="1265238" y="3065463"/>
          <p14:tracePt t="29338" x="1265238" y="3057525"/>
          <p14:tracePt t="29355" x="1265238" y="3051175"/>
          <p14:tracePt t="29378" x="1265238" y="3043238"/>
          <p14:tracePt t="29425" x="1265238" y="3036888"/>
          <p14:tracePt t="29724" x="1271588" y="3036888"/>
          <p14:tracePt t="29737" x="1279525" y="3036888"/>
          <p14:tracePt t="29753" x="1285875" y="3036888"/>
          <p14:tracePt t="29759" x="1293813" y="3036888"/>
          <p14:tracePt t="29772" x="1300163" y="3036888"/>
          <p14:tracePt t="29789" x="1308100" y="3028950"/>
          <p14:tracePt t="29806" x="1322388" y="3022600"/>
          <p14:tracePt t="29823" x="1336675" y="3014663"/>
          <p14:tracePt t="29840" x="1350963" y="3014663"/>
          <p14:tracePt t="29857" x="1365250" y="3008313"/>
          <p14:tracePt t="29876" x="1400175" y="2965450"/>
          <p14:tracePt t="29893" x="1414463" y="2951163"/>
          <p14:tracePt t="29911" x="1436688" y="2922588"/>
          <p14:tracePt t="29926" x="1457325" y="2908300"/>
          <p14:tracePt t="29942" x="1457325" y="2900363"/>
          <p14:tracePt t="30057" x="1465263" y="2894013"/>
          <p14:tracePt t="30064" x="1465263" y="2886075"/>
          <p14:tracePt t="30072" x="1471613" y="2879725"/>
          <p14:tracePt t="30085" x="1479550" y="2879725"/>
          <p14:tracePt t="30284" x="1479550" y="2886075"/>
          <p14:tracePt t="30291" x="1485900" y="2886075"/>
          <p14:tracePt t="30301" x="1485900" y="2894013"/>
          <p14:tracePt t="30315" x="1485900" y="2900363"/>
          <p14:tracePt t="30332" x="1493838" y="2914650"/>
          <p14:tracePt t="30349" x="1500188" y="2928938"/>
          <p14:tracePt t="30367" x="1514475" y="2943225"/>
          <p14:tracePt t="30382" x="1522413" y="2951163"/>
          <p14:tracePt t="30399" x="1536700" y="2957513"/>
          <p14:tracePt t="30416" x="1543050" y="2965450"/>
          <p14:tracePt t="30433" x="1557338" y="2971800"/>
          <p14:tracePt t="30591" x="1565275" y="2971800"/>
          <p14:tracePt t="30613" x="1565275" y="2979738"/>
          <p14:tracePt t="30627" x="1565275" y="2986088"/>
          <p14:tracePt t="30854" x="1565275" y="2979738"/>
          <p14:tracePt t="30872" x="1565275" y="2971800"/>
          <p14:tracePt t="31129" x="1565275" y="2979738"/>
          <p14:tracePt t="31133" x="1565275" y="2986088"/>
          <p14:tracePt t="31159" x="1565275" y="2994025"/>
          <p14:tracePt t="31166" x="1565275" y="3000375"/>
          <p14:tracePt t="31179" x="1565275" y="3008313"/>
          <p14:tracePt t="31197" x="1565275" y="3028950"/>
          <p14:tracePt t="31213" x="1565275" y="3051175"/>
          <p14:tracePt t="31230" x="1565275" y="3065463"/>
          <p14:tracePt t="31247" x="1565275" y="3086100"/>
          <p14:tracePt t="31264" x="1565275" y="3094038"/>
          <p14:tracePt t="31281" x="1565275" y="3100388"/>
          <p14:tracePt t="31298" x="1557338" y="3114675"/>
          <p14:tracePt t="31314" x="1557338" y="3122613"/>
          <p14:tracePt t="31332" x="1550988" y="3122613"/>
          <p14:tracePt t="31349" x="1543050" y="3122613"/>
          <p14:tracePt t="31365" x="1536700" y="3128963"/>
          <p14:tracePt t="31382" x="1514475" y="3136900"/>
          <p14:tracePt t="31496" x="1514475" y="3128963"/>
          <p14:tracePt t="31510" x="1514475" y="3122613"/>
          <p14:tracePt t="31517" x="1514475" y="3100388"/>
          <p14:tracePt t="31525" x="1514475" y="3071813"/>
          <p14:tracePt t="31535" x="1508125" y="3028950"/>
          <p14:tracePt t="31552" x="1508125" y="2900363"/>
          <p14:tracePt t="31571" x="1500188" y="2671763"/>
          <p14:tracePt t="31587" x="1500188" y="2586038"/>
          <p14:tracePt t="31604" x="1500188" y="2543175"/>
          <p14:tracePt t="31619" x="1500188" y="2508250"/>
          <p14:tracePt t="31637" x="1500188" y="2500313"/>
          <p14:tracePt t="31653" x="1500188" y="2486025"/>
          <p14:tracePt t="31672" x="1493838" y="2479675"/>
          <p14:tracePt t="31687" x="1485900" y="2471738"/>
          <p14:tracePt t="31748" x="1479550" y="2471738"/>
          <p14:tracePt t="31798" x="1479550" y="2465388"/>
          <p14:tracePt t="31805" x="1479550" y="2457450"/>
          <p14:tracePt t="31814" x="1465263" y="2451100"/>
          <p14:tracePt t="31822" x="1457325" y="2443163"/>
          <p14:tracePt t="31839" x="1443038" y="2393950"/>
          <p14:tracePt t="31857" x="1422400" y="2357438"/>
          <p14:tracePt t="32005" x="1414463" y="2357438"/>
          <p14:tracePt t="32020" x="1414463" y="2365375"/>
          <p14:tracePt t="32027" x="1414463" y="2371725"/>
          <p14:tracePt t="32035" x="1414463" y="2386013"/>
          <p14:tracePt t="32042" x="1408113" y="2400300"/>
          <p14:tracePt t="32060" x="1408113" y="2414588"/>
          <p14:tracePt t="32077" x="1400175" y="2451100"/>
          <p14:tracePt t="32095" x="1379538" y="2479675"/>
          <p14:tracePt t="32113" x="1365250" y="2508250"/>
          <p14:tracePt t="32128" x="1365250" y="2528888"/>
          <p14:tracePt t="32145" x="1357313" y="2543175"/>
          <p14:tracePt t="32162" x="1357313" y="2565400"/>
          <p14:tracePt t="32178" x="1350963" y="2586038"/>
          <p14:tracePt t="32196" x="1336675" y="2614613"/>
          <p14:tracePt t="32212" x="1300163" y="2728913"/>
          <p14:tracePt t="32229" x="1279525" y="2794000"/>
          <p14:tracePt t="32246" x="1271588" y="2843213"/>
          <p14:tracePt t="32263" x="1257300" y="2857500"/>
          <p14:tracePt t="32281" x="1236663" y="2871788"/>
          <p14:tracePt t="32297" x="1214438" y="2886075"/>
          <p14:tracePt t="32314" x="1179513" y="2908300"/>
          <p14:tracePt t="32331" x="1157288" y="2922588"/>
          <p14:tracePt t="32349" x="1128713" y="2994025"/>
          <p14:tracePt t="32365" x="1108075" y="3057525"/>
          <p14:tracePt t="32382" x="1085850" y="3165475"/>
          <p14:tracePt t="32399" x="1057275" y="3214688"/>
          <p14:tracePt t="32415" x="1036638" y="3236913"/>
          <p14:tracePt t="32433" x="1022350" y="3236913"/>
          <p14:tracePt t="32468" x="1014413" y="3236913"/>
          <p14:tracePt t="32483" x="993775" y="3243263"/>
          <p14:tracePt t="32502" x="965200" y="3251200"/>
          <p14:tracePt t="32519" x="922338" y="3251200"/>
          <p14:tracePt t="32535" x="900113" y="3257550"/>
          <p14:tracePt t="32551" x="857250" y="3271838"/>
          <p14:tracePt t="32571" x="800100" y="3279775"/>
          <p14:tracePt t="32587" x="779463" y="3279775"/>
          <p14:tracePt t="32606" x="765175" y="3279775"/>
          <p14:tracePt t="32621" x="757238" y="3279775"/>
          <p14:tracePt t="32638" x="750888" y="3279775"/>
          <p14:tracePt t="32655" x="736600" y="3279775"/>
          <p14:tracePt t="32672" x="728663" y="3279775"/>
          <p14:tracePt t="32675" x="714375" y="3279775"/>
          <p14:tracePt t="32689" x="693738" y="3279775"/>
          <p14:tracePt t="32705" x="685800" y="3279775"/>
          <p14:tracePt t="32721" x="671513" y="3271838"/>
          <p14:tracePt t="32806" x="665163" y="3271838"/>
          <p14:tracePt t="32821" x="657225" y="3271838"/>
          <p14:tracePt t="32831" x="650875" y="3265488"/>
          <p14:tracePt t="33002" x="657225" y="3265488"/>
          <p14:tracePt t="33009" x="665163" y="3265488"/>
          <p14:tracePt t="33018" x="679450" y="3257550"/>
          <p14:tracePt t="33027" x="693738" y="3257550"/>
          <p14:tracePt t="33045" x="722313" y="3257550"/>
          <p14:tracePt t="33059" x="757238" y="3257550"/>
          <p14:tracePt t="33076" x="779463" y="3257550"/>
          <p14:tracePt t="33093" x="814388" y="3257550"/>
          <p14:tracePt t="33110" x="871538" y="3257550"/>
          <p14:tracePt t="33129" x="900113" y="3257550"/>
          <p14:tracePt t="33144" x="928688" y="3257550"/>
          <p14:tracePt t="33161" x="957263" y="3257550"/>
          <p14:tracePt t="33179" x="979488" y="3257550"/>
          <p14:tracePt t="33197" x="1014413" y="3265488"/>
          <p14:tracePt t="33214" x="1036638" y="3271838"/>
          <p14:tracePt t="33230" x="1057275" y="3271838"/>
          <p14:tracePt t="33246" x="1071563" y="3271838"/>
          <p14:tracePt t="33263" x="1085850" y="3271838"/>
          <p14:tracePt t="33280" x="1114425" y="3279775"/>
          <p14:tracePt t="33297" x="1136650" y="3286125"/>
          <p14:tracePt t="33315" x="1165225" y="3300413"/>
          <p14:tracePt t="33331" x="1193800" y="3308350"/>
          <p14:tracePt t="33348" x="1228725" y="3308350"/>
          <p14:tracePt t="33366" x="1265238" y="3308350"/>
          <p14:tracePt t="33383" x="1285875" y="3308350"/>
          <p14:tracePt t="33400" x="1300163" y="3308350"/>
          <p14:tracePt t="33415" x="1314450" y="3314700"/>
          <p14:tracePt t="33433" x="1336675" y="3314700"/>
          <p14:tracePt t="33454" x="1357313" y="3322638"/>
          <p14:tracePt t="33467" x="1365250" y="3322638"/>
          <p14:tracePt t="33483" x="1379538" y="3322638"/>
          <p14:tracePt t="33500" x="1400175" y="3322638"/>
          <p14:tracePt t="33523" x="1408113" y="3322638"/>
          <p14:tracePt t="33542" x="1414463" y="3322638"/>
          <p14:tracePt t="33569" x="1422400" y="3322638"/>
          <p14:tracePt t="33598" x="1428750" y="3314700"/>
          <p14:tracePt t="33814" x="1428750" y="3308350"/>
          <p14:tracePt t="33821" x="1422400" y="3294063"/>
          <p14:tracePt t="33838" x="1414463" y="3294063"/>
          <p14:tracePt t="33863" x="1408113" y="3286125"/>
          <p14:tracePt t="33867" x="1400175" y="3286125"/>
          <p14:tracePt t="33877" x="1393825" y="3279775"/>
          <p14:tracePt t="33890" x="1385888" y="3279775"/>
          <p14:tracePt t="33907" x="1357313" y="3251200"/>
          <p14:tracePt t="33923" x="1328738" y="3228975"/>
          <p14:tracePt t="33941" x="1271588" y="3200400"/>
          <p14:tracePt t="33944" x="1250950" y="3179763"/>
          <p14:tracePt t="33958" x="1222375" y="3165475"/>
          <p14:tracePt t="33975" x="1179513" y="3122613"/>
          <p14:tracePt t="33991" x="1157288" y="3086100"/>
          <p14:tracePt t="34009" x="1122363" y="3051175"/>
          <p14:tracePt t="34025" x="1108075" y="3028950"/>
          <p14:tracePt t="34042" x="1100138" y="3022600"/>
          <p14:tracePt t="34059" x="1085850" y="3008313"/>
          <p14:tracePt t="34077" x="1065213" y="2994025"/>
          <p14:tracePt t="34093" x="1050925" y="2965450"/>
          <p14:tracePt t="34095" x="1022350" y="2943225"/>
          <p14:tracePt t="34110" x="993775" y="2908300"/>
          <p14:tracePt t="34127" x="965200" y="2894013"/>
          <p14:tracePt t="34144" x="942975" y="2871788"/>
          <p14:tracePt t="34161" x="936625" y="2865438"/>
          <p14:tracePt t="34178" x="928688" y="2857500"/>
          <p14:tracePt t="34195" x="922338" y="2851150"/>
          <p14:tracePt t="34212" x="922338" y="2843213"/>
          <p14:tracePt t="34229" x="908050" y="2828925"/>
          <p14:tracePt t="34245" x="885825" y="2828925"/>
          <p14:tracePt t="34262" x="850900" y="2814638"/>
          <p14:tracePt t="34279" x="822325" y="2808288"/>
          <p14:tracePt t="34297" x="779463" y="2794000"/>
          <p14:tracePt t="34314" x="765175" y="2794000"/>
          <p14:tracePt t="34332" x="757238" y="2794000"/>
          <p14:tracePt t="34384" x="757238" y="2786063"/>
          <p14:tracePt t="34473" x="771525" y="2779713"/>
          <p14:tracePt t="34480" x="779463" y="2779713"/>
          <p14:tracePt t="34496" x="793750" y="2779713"/>
          <p14:tracePt t="34507" x="808038" y="2779713"/>
          <p14:tracePt t="34521" x="814388" y="2779713"/>
          <p14:tracePt t="34535" x="822325" y="2765425"/>
          <p14:tracePt t="34552" x="865188" y="2743200"/>
          <p14:tracePt t="34569" x="893763" y="2722563"/>
          <p14:tracePt t="34584" x="942975" y="2722563"/>
          <p14:tracePt t="34601" x="993775" y="2722563"/>
          <p14:tracePt t="34618" x="1050925" y="2736850"/>
          <p14:tracePt t="34637" x="1100138" y="2736850"/>
          <p14:tracePt t="34655" x="1128713" y="2736850"/>
          <p14:tracePt t="34669" x="1150938" y="2743200"/>
          <p14:tracePt t="34686" x="1193800" y="2743200"/>
          <p14:tracePt t="34703" x="1208088" y="2743200"/>
          <p14:tracePt t="34720" x="1222375" y="2743200"/>
          <p14:tracePt t="34737" x="1236663" y="2751138"/>
          <p14:tracePt t="34754" x="1250950" y="2751138"/>
          <p14:tracePt t="34773" x="1293813" y="2751138"/>
          <p14:tracePt t="34787" x="1314450" y="2751138"/>
          <p14:tracePt t="34806" x="1350963" y="2751138"/>
          <p14:tracePt t="34821" x="1379538" y="2751138"/>
          <p14:tracePt t="34839" x="1393825" y="2751138"/>
          <p14:tracePt t="34856" x="1422400" y="2751138"/>
          <p14:tracePt t="34875" x="1500188" y="2757488"/>
          <p14:tracePt t="34891" x="1514475" y="2757488"/>
          <p14:tracePt t="34908" x="1536700" y="2757488"/>
          <p14:tracePt t="34925" x="1565275" y="2743200"/>
          <p14:tracePt t="34943" x="1600200" y="2743200"/>
          <p14:tracePt t="34949" x="1614488" y="2743200"/>
          <p14:tracePt t="34957" x="1622425" y="2743200"/>
          <p14:tracePt t="34975" x="1685925" y="2728913"/>
          <p14:tracePt t="34991" x="1728788" y="2714625"/>
          <p14:tracePt t="35010" x="1771650" y="2714625"/>
          <p14:tracePt t="35027" x="1800225" y="2708275"/>
          <p14:tracePt t="35043" x="1828800" y="2708275"/>
          <p14:tracePt t="35060" x="1851025" y="2708275"/>
          <p14:tracePt t="35076" x="1879600" y="2700338"/>
          <p14:tracePt t="35093" x="1885950" y="2700338"/>
          <p14:tracePt t="35109" x="1900238" y="2700338"/>
          <p14:tracePt t="35129" x="1908175" y="2700338"/>
          <p14:tracePt t="35145" x="1922463" y="2700338"/>
          <p14:tracePt t="35162" x="1936750" y="2700338"/>
          <p14:tracePt t="35178" x="1951038" y="2700338"/>
          <p14:tracePt t="35195" x="1979613" y="2700338"/>
          <p14:tracePt t="35213" x="1985963" y="2700338"/>
          <p14:tracePt t="35293" x="1993900" y="2700338"/>
          <p14:tracePt t="35308" x="2000250" y="2700338"/>
          <p14:tracePt t="35319" x="2008188" y="2700338"/>
          <p14:tracePt t="35331" x="2014538" y="2708275"/>
          <p14:tracePt t="35348" x="2028825" y="2714625"/>
          <p14:tracePt t="35367" x="2065338" y="2714625"/>
          <p14:tracePt t="35384" x="2085975" y="2722563"/>
          <p14:tracePt t="35400" x="2108200" y="2728913"/>
          <p14:tracePt t="35417" x="2136775" y="2736850"/>
          <p14:tracePt t="35435" x="2171700" y="2736850"/>
          <p14:tracePt t="35449" x="2193925" y="2743200"/>
          <p14:tracePt t="35453" x="2200275" y="2743200"/>
          <p14:tracePt t="35467" x="2214563" y="2743200"/>
          <p14:tracePt t="35483" x="2236788" y="2743200"/>
          <p14:tracePt t="35501" x="2257425" y="2743200"/>
          <p14:tracePt t="35517" x="2265363" y="2743200"/>
          <p14:tracePt t="35534" x="2271713" y="2743200"/>
          <p14:tracePt t="35551" x="2286000" y="2743200"/>
          <p14:tracePt t="35568" x="2300288" y="2743200"/>
          <p14:tracePt t="35584" x="2314575" y="2743200"/>
          <p14:tracePt t="35601" x="2328863" y="2743200"/>
          <p14:tracePt t="35618" x="2343150" y="2743200"/>
          <p14:tracePt t="35635" x="2351088" y="2743200"/>
          <p14:tracePt t="35654" x="2357438" y="2743200"/>
          <p14:tracePt t="35671" x="2379663" y="2743200"/>
          <p14:tracePt t="35688" x="2408238" y="2743200"/>
          <p14:tracePt t="35705" x="2422525" y="2743200"/>
          <p14:tracePt t="35722" x="2436813" y="2743200"/>
          <p14:tracePt t="35736" x="2457450" y="2743200"/>
          <p14:tracePt t="35753" x="2471738" y="2743200"/>
          <p14:tracePt t="35771" x="2486025" y="2743200"/>
          <p14:tracePt t="35788" x="2508250" y="2743200"/>
          <p14:tracePt t="35790" x="2514600" y="2743200"/>
          <p14:tracePt t="35805" x="2536825" y="2743200"/>
          <p14:tracePt t="35822" x="2551113" y="2743200"/>
          <p14:tracePt t="35838" x="2565400" y="2743200"/>
          <p14:tracePt t="35857" x="2586038" y="2743200"/>
          <p14:tracePt t="35874" x="2593975" y="2743200"/>
          <p14:tracePt t="35889" x="2600325" y="2743200"/>
          <p14:tracePt t="35906" x="2608263" y="2743200"/>
          <p14:tracePt t="35923" x="2614613" y="2743200"/>
          <p14:tracePt t="35940" x="2628900" y="2743200"/>
          <p14:tracePt t="35979" x="2636838" y="2743200"/>
          <p14:tracePt t="35995" x="2636838" y="2728913"/>
          <p14:tracePt t="36004" x="2643188" y="2722563"/>
          <p14:tracePt t="36008" x="2651125" y="2708275"/>
          <p14:tracePt t="36024" x="2671763" y="2686050"/>
          <p14:tracePt t="36042" x="2686050" y="2657475"/>
          <p14:tracePt t="36058" x="2708275" y="2628900"/>
          <p14:tracePt t="36075" x="2708275" y="2608263"/>
          <p14:tracePt t="36093" x="2708275" y="2586038"/>
          <p14:tracePt t="36109" x="2714625" y="2565400"/>
          <p14:tracePt t="36145" x="2714625" y="2551113"/>
          <p14:tracePt t="36179" x="2714625" y="2479675"/>
          <p14:tracePt t="36196" x="2714625" y="2428875"/>
          <p14:tracePt t="36212" x="2714625" y="2400300"/>
          <p14:tracePt t="36229" x="2714625" y="2386013"/>
          <p14:tracePt t="36247" x="2714625" y="2371725"/>
          <p14:tracePt t="36263" x="2714625" y="2365375"/>
          <p14:tracePt t="36279" x="2714625" y="2322513"/>
          <p14:tracePt t="36296" x="2722563" y="2257425"/>
          <p14:tracePt t="36314" x="2722563" y="2222500"/>
          <p14:tracePt t="36330" x="2722563" y="2179638"/>
          <p14:tracePt t="36347" x="2714625" y="2128838"/>
          <p14:tracePt t="36364" x="2693988" y="2065338"/>
          <p14:tracePt t="36381" x="2686050" y="2028825"/>
          <p14:tracePt t="36397" x="2679700" y="1993900"/>
          <p14:tracePt t="36400" x="2671763" y="1979613"/>
          <p14:tracePt t="36415" x="2665413" y="1943100"/>
          <p14:tracePt t="36432" x="2651125" y="1922463"/>
          <p14:tracePt t="36449" x="2628900" y="1851025"/>
          <p14:tracePt t="36452" x="2614613" y="1808163"/>
          <p14:tracePt t="36465" x="2608263" y="1785938"/>
          <p14:tracePt t="36483" x="2593975" y="1743075"/>
          <p14:tracePt t="36501" x="2557463" y="1679575"/>
          <p14:tracePt t="36518" x="2528888" y="1643063"/>
          <p14:tracePt t="36535" x="2514600" y="1628775"/>
          <p14:tracePt t="36551" x="2493963" y="1608138"/>
          <p14:tracePt t="36567" x="2486025" y="1600200"/>
          <p14:tracePt t="36584" x="2471738" y="1600200"/>
          <p14:tracePt t="36618" x="2457450" y="1585913"/>
          <p14:tracePt t="36635" x="2422525" y="1565275"/>
          <p14:tracePt t="36652" x="2365375" y="1543050"/>
          <p14:tracePt t="36668" x="2322513" y="1522413"/>
          <p14:tracePt t="36687" x="2271713" y="1493838"/>
          <p14:tracePt t="36705" x="2257425" y="1485900"/>
          <p14:tracePt t="36768" x="2251075" y="1485900"/>
          <p14:tracePt t="36793" x="2243138" y="1485900"/>
          <p14:tracePt t="36815" x="2236788" y="1485900"/>
          <p14:tracePt t="36861" x="2228850" y="1485900"/>
          <p14:tracePt t="36869" x="2222500" y="1479550"/>
          <p14:tracePt t="36884" x="2214563" y="1479550"/>
          <p14:tracePt t="36892" x="2193925" y="1479550"/>
          <p14:tracePt t="36905" x="2179638" y="1479550"/>
          <p14:tracePt t="36923" x="2128838" y="1471613"/>
          <p14:tracePt t="36942" x="2100263" y="1465263"/>
          <p14:tracePt t="36949" x="2079625" y="1465263"/>
          <p14:tracePt t="36957" x="2071688" y="1465263"/>
          <p14:tracePt t="36974" x="2036763" y="1465263"/>
          <p14:tracePt t="36990" x="2014538" y="1457325"/>
          <p14:tracePt t="37007" x="1971675" y="1457325"/>
          <p14:tracePt t="37024" x="1943100" y="1457325"/>
          <p14:tracePt t="37041" x="1908175" y="1457325"/>
          <p14:tracePt t="37058" x="1865313" y="1457325"/>
          <p14:tracePt t="37075" x="1793875" y="1450975"/>
          <p14:tracePt t="37093" x="1736725" y="1450975"/>
          <p14:tracePt t="37109" x="1685925" y="1450975"/>
          <p14:tracePt t="37126" x="1643063" y="1443038"/>
          <p14:tracePt t="37143" x="1614488" y="1443038"/>
          <p14:tracePt t="37160" x="1579563" y="1436688"/>
          <p14:tracePt t="37179" x="1528763" y="1436688"/>
          <p14:tracePt t="37195" x="1457325" y="1428750"/>
          <p14:tracePt t="37212" x="1385888" y="1428750"/>
          <p14:tracePt t="37230" x="1314450" y="1422400"/>
          <p14:tracePt t="37244" x="1243013" y="1422400"/>
          <p14:tracePt t="37261" x="1179513" y="1422400"/>
          <p14:tracePt t="37279" x="1150938" y="1422400"/>
          <p14:tracePt t="37295" x="1136650" y="1422400"/>
          <p14:tracePt t="37312" x="1057275" y="1436688"/>
          <p14:tracePt t="37330" x="1022350" y="1443038"/>
          <p14:tracePt t="37348" x="1000125" y="1443038"/>
          <p14:tracePt t="37363" x="979488" y="1450975"/>
          <p14:tracePt t="37383" x="900113" y="1465263"/>
          <p14:tracePt t="37400" x="850900" y="1485900"/>
          <p14:tracePt t="37417" x="822325" y="1493838"/>
          <p14:tracePt t="37434" x="800100" y="1508125"/>
          <p14:tracePt t="37448" x="779463" y="1508125"/>
          <p14:tracePt t="37452" x="771525" y="1514475"/>
          <p14:tracePt t="37465" x="765175" y="1514475"/>
          <p14:tracePt t="37482" x="757238" y="1522413"/>
          <p14:tracePt t="37499" x="722313" y="1543050"/>
          <p14:tracePt t="37517" x="671513" y="1608138"/>
          <p14:tracePt t="37535" x="622300" y="1693863"/>
          <p14:tracePt t="37551" x="565150" y="1779588"/>
          <p14:tracePt t="37571" x="508000" y="1885950"/>
          <p14:tracePt t="37585" x="493713" y="1908175"/>
          <p14:tracePt t="37602" x="485775" y="1943100"/>
          <p14:tracePt t="37619" x="485775" y="1971675"/>
          <p14:tracePt t="37636" x="485775" y="2000250"/>
          <p14:tracePt t="37653" x="485775" y="2043113"/>
          <p14:tracePt t="37669" x="485775" y="2108200"/>
          <p14:tracePt t="37686" x="493713" y="2208213"/>
          <p14:tracePt t="37688" x="493713" y="2243138"/>
          <p14:tracePt t="37703" x="500063" y="2336800"/>
          <p14:tracePt t="37720" x="508000" y="2371725"/>
          <p14:tracePt t="37736" x="514350" y="2400300"/>
          <p14:tracePt t="37753" x="522288" y="2436813"/>
          <p14:tracePt t="37770" x="536575" y="2457450"/>
          <p14:tracePt t="37789" x="542925" y="2500313"/>
          <p14:tracePt t="37803" x="542925" y="2522538"/>
          <p14:tracePt t="37821" x="557213" y="2579688"/>
          <p14:tracePt t="37837" x="565150" y="2651125"/>
          <p14:tracePt t="37855" x="565150" y="2679700"/>
          <p14:tracePt t="37888" x="571500" y="2686050"/>
          <p14:tracePt t="37905" x="579438" y="2693988"/>
          <p14:tracePt t="37930" x="585788" y="2700338"/>
          <p14:tracePt t="37941" x="585788" y="2708275"/>
          <p14:tracePt t="37956" x="608013" y="2714625"/>
          <p14:tracePt t="37975" x="622300" y="2722563"/>
          <p14:tracePt t="37994" x="685800" y="2736850"/>
          <p14:tracePt t="38007" x="722313" y="2736850"/>
          <p14:tracePt t="38024" x="750888" y="2743200"/>
          <p14:tracePt t="38041" x="793750" y="2751138"/>
          <p14:tracePt t="38059" x="842963" y="2757488"/>
          <p14:tracePt t="38077" x="928688" y="2757488"/>
          <p14:tracePt t="38093" x="1014413" y="2794000"/>
          <p14:tracePt t="38111" x="1093788" y="2814638"/>
          <p14:tracePt t="38127" x="1185863" y="2836863"/>
          <p14:tracePt t="38144" x="1293813" y="2851150"/>
          <p14:tracePt t="38160" x="1357313" y="2871788"/>
          <p14:tracePt t="38177" x="1457325" y="2879725"/>
          <p14:tracePt t="38193" x="1514475" y="2894013"/>
          <p14:tracePt t="38212" x="1571625" y="2894013"/>
          <p14:tracePt t="38229" x="1628775" y="2900363"/>
          <p14:tracePt t="38247" x="1671638" y="2900363"/>
          <p14:tracePt t="38263" x="1728788" y="2900363"/>
          <p14:tracePt t="38268" x="1757363" y="2900363"/>
          <p14:tracePt t="38282" x="1814513" y="2894013"/>
          <p14:tracePt t="38296" x="1865313" y="2894013"/>
          <p14:tracePt t="38312" x="1908175" y="2894013"/>
          <p14:tracePt t="38330" x="1957388" y="2886075"/>
          <p14:tracePt t="38347" x="1993900" y="2886075"/>
          <p14:tracePt t="38365" x="2036763" y="2886075"/>
          <p14:tracePt t="38379" x="2122488" y="2879725"/>
          <p14:tracePt t="38382" x="2136775" y="2871788"/>
          <p14:tracePt t="38399" x="2193925" y="2871788"/>
          <p14:tracePt t="38415" x="2257425" y="2865438"/>
          <p14:tracePt t="38433" x="2322513" y="2851150"/>
          <p14:tracePt t="38450" x="2365375" y="2836863"/>
          <p14:tracePt t="38465" x="2393950" y="2828925"/>
          <p14:tracePt t="38482" x="2428875" y="2814638"/>
          <p14:tracePt t="38499" x="2471738" y="2800350"/>
          <p14:tracePt t="38515" x="2500313" y="2794000"/>
          <p14:tracePt t="38533" x="2528888" y="2771775"/>
          <p14:tracePt t="38549" x="2557463" y="2743200"/>
          <p14:tracePt t="38569" x="2593975" y="2628900"/>
          <p14:tracePt t="38584" x="2665413" y="2393950"/>
          <p14:tracePt t="38600" x="2686050" y="2286000"/>
          <p14:tracePt t="38617" x="2693988" y="2200275"/>
          <p14:tracePt t="38634" x="2693988" y="2128838"/>
          <p14:tracePt t="38651" x="2686050" y="2057400"/>
          <p14:tracePt t="38667" x="2679700" y="2008188"/>
          <p14:tracePt t="38684" x="2671763" y="1928813"/>
          <p14:tracePt t="38703" x="2643188" y="1836738"/>
          <p14:tracePt t="38719" x="2628900" y="1793875"/>
          <p14:tracePt t="38736" x="2571750" y="1722438"/>
          <p14:tracePt t="38752" x="2543175" y="1693863"/>
          <p14:tracePt t="38769" x="2508250" y="1657350"/>
          <p14:tracePt t="38787" x="2486025" y="1622425"/>
          <p14:tracePt t="38804" x="2465388" y="1600200"/>
          <p14:tracePt t="38821" x="2436813" y="1571625"/>
          <p14:tracePt t="38837" x="2393950" y="1565275"/>
          <p14:tracePt t="38855" x="2351088" y="1565275"/>
          <p14:tracePt t="38871" x="2279650" y="1550988"/>
          <p14:tracePt t="38890" x="2222500" y="1522413"/>
          <p14:tracePt t="38907" x="2114550" y="1508125"/>
          <p14:tracePt t="38924" x="2008188" y="1508125"/>
          <p14:tracePt t="38939" x="1951038" y="1508125"/>
          <p14:tracePt t="38956" x="1857375" y="1500188"/>
          <p14:tracePt t="38973" x="1785938" y="1479550"/>
          <p14:tracePt t="38990" x="1722438" y="1471613"/>
          <p14:tracePt t="39007" x="1614488" y="1465263"/>
          <p14:tracePt t="39025" x="1565275" y="1465263"/>
          <p14:tracePt t="39043" x="1522413" y="1465263"/>
          <p14:tracePt t="39059" x="1465263" y="1465263"/>
          <p14:tracePt t="39075" x="1400175" y="1465263"/>
          <p14:tracePt t="39091" x="1371600" y="1465263"/>
          <p14:tracePt t="39108" x="1336675" y="1471613"/>
          <p14:tracePt t="39126" x="1293813" y="1471613"/>
          <p14:tracePt t="39144" x="1257300" y="1485900"/>
          <p14:tracePt t="39159" x="1200150" y="1500188"/>
          <p14:tracePt t="39176" x="1136650" y="1528763"/>
          <p14:tracePt t="39193" x="1085850" y="1536700"/>
          <p14:tracePt t="39211" x="985838" y="1593850"/>
          <p14:tracePt t="39227" x="900113" y="1657350"/>
          <p14:tracePt t="39244" x="822325" y="1771650"/>
          <p14:tracePt t="39262" x="765175" y="1908175"/>
          <p14:tracePt t="39279" x="679450" y="2014538"/>
          <p14:tracePt t="39299" x="600075" y="2157413"/>
          <p14:tracePt t="39314" x="571500" y="2251075"/>
          <p14:tracePt t="39330" x="550863" y="2365375"/>
          <p14:tracePt t="39346" x="542925" y="2457450"/>
          <p14:tracePt t="39363" x="542925" y="2508250"/>
          <p14:tracePt t="39379" x="571500" y="2551113"/>
          <p14:tracePt t="39396" x="693738" y="2614613"/>
          <p14:tracePt t="39414" x="722313" y="2628900"/>
          <p14:tracePt t="39430" x="836613" y="2671763"/>
          <p14:tracePt t="39449" x="900113" y="2722563"/>
          <p14:tracePt t="39466" x="985838" y="2765425"/>
          <p14:tracePt t="39484" x="1042988" y="2786063"/>
          <p14:tracePt t="39498" x="1093788" y="2808288"/>
          <p14:tracePt t="39515" x="1136650" y="2828925"/>
          <p14:tracePt t="39532" x="1193800" y="2843213"/>
          <p14:tracePt t="39549" x="1236663" y="2857500"/>
          <p14:tracePt t="39567" x="1285875" y="2865438"/>
          <p14:tracePt t="39583" x="1371600" y="2871788"/>
          <p14:tracePt t="39600" x="1428750" y="2871788"/>
          <p14:tracePt t="39617" x="1557338" y="2914650"/>
          <p14:tracePt t="39634" x="1622425" y="2943225"/>
          <p14:tracePt t="39652" x="1714500" y="2965450"/>
          <p14:tracePt t="39669" x="1814513" y="2971800"/>
          <p14:tracePt t="39687" x="1985963" y="2994025"/>
          <p14:tracePt t="39706" x="2085975" y="3000375"/>
          <p14:tracePt t="39721" x="2179638" y="2994025"/>
          <p14:tracePt t="39738" x="2243138" y="2994025"/>
          <p14:tracePt t="39752" x="2293938" y="2979738"/>
          <p14:tracePt t="39769" x="2300288" y="2979738"/>
          <p14:tracePt t="39788" x="2314575" y="2971800"/>
          <p14:tracePt t="39805" x="2328863" y="2971800"/>
          <p14:tracePt t="39820" x="2328863" y="2965450"/>
          <p14:tracePt t="39837" x="2343150" y="2965450"/>
          <p14:tracePt t="39872" x="2343150" y="2957513"/>
          <p14:tracePt t="39888" x="2351088" y="2957513"/>
          <p14:tracePt t="40040" x="2336800" y="2957513"/>
          <p14:tracePt t="40049" x="2322513" y="2957513"/>
          <p14:tracePt t="40057" x="2279650" y="2957513"/>
          <p14:tracePt t="40076" x="2208213" y="2979738"/>
          <p14:tracePt t="40091" x="2079625" y="3014663"/>
          <p14:tracePt t="40092" x="2051050" y="3014663"/>
          <p14:tracePt t="40108" x="1922463" y="3043238"/>
          <p14:tracePt t="40125" x="1836738" y="3094038"/>
          <p14:tracePt t="40142" x="1765300" y="3114675"/>
          <p14:tracePt t="40159" x="1679575" y="3136900"/>
          <p14:tracePt t="40176" x="1600200" y="3136900"/>
          <p14:tracePt t="40193" x="1550988" y="3136900"/>
          <p14:tracePt t="40212" x="1443038" y="3171825"/>
          <p14:tracePt t="40229" x="1343025" y="3208338"/>
          <p14:tracePt t="40245" x="1271588" y="3236913"/>
          <p14:tracePt t="40262" x="1228725" y="3243263"/>
          <p14:tracePt t="40283" x="1122363" y="3257550"/>
          <p14:tracePt t="40295" x="1079500" y="3257550"/>
          <p14:tracePt t="40311" x="1008063" y="3257550"/>
          <p14:tracePt t="40314" x="985838" y="3257550"/>
          <p14:tracePt t="40328" x="928688" y="3257550"/>
          <p14:tracePt t="40346" x="900113" y="3265488"/>
          <p14:tracePt t="40362" x="865188" y="3286125"/>
          <p14:tracePt t="40379" x="842963" y="3294063"/>
          <p14:tracePt t="40396" x="785813" y="3300413"/>
          <p14:tracePt t="40413" x="765175" y="3300413"/>
          <p14:tracePt t="40430" x="714375" y="3300413"/>
          <p14:tracePt t="40447" x="685800" y="3300413"/>
          <p14:tracePt t="40464" x="671513" y="3300413"/>
          <p14:tracePt t="40481" x="665163" y="3300413"/>
          <p14:tracePt t="40498" x="642938" y="3300413"/>
          <p14:tracePt t="40515" x="622300" y="3300413"/>
          <p14:tracePt t="40532" x="614363" y="3308350"/>
          <p14:tracePt t="40549" x="608013" y="3308350"/>
          <p14:tracePt t="40565" x="600075" y="3308350"/>
          <p14:tracePt t="40583" x="593725" y="3308350"/>
          <p14:tracePt t="40599" x="571500" y="3308350"/>
          <p14:tracePt t="40601" x="557213" y="3308350"/>
          <p14:tracePt t="40617" x="536575" y="3286125"/>
          <p14:tracePt t="40634" x="522288" y="3286125"/>
          <p14:tracePt t="40650" x="514350" y="3286125"/>
          <p14:tracePt t="40668" x="508000" y="3286125"/>
          <p14:tracePt t="40730" x="508000" y="3279775"/>
          <p14:tracePt t="40745" x="508000" y="3271838"/>
          <p14:tracePt t="40754" x="493713" y="3265488"/>
          <p14:tracePt t="40785" x="485775" y="3265488"/>
          <p14:tracePt t="41087" x="479425" y="3265488"/>
          <p14:tracePt t="41127" x="471488" y="3265488"/>
          <p14:tracePt t="41150" x="465138" y="3265488"/>
          <p14:tracePt t="41557" x="471488" y="3265488"/>
          <p14:tracePt t="41564" x="479425" y="3265488"/>
          <p14:tracePt t="41580" x="485775" y="3265488"/>
          <p14:tracePt t="41593" x="493713" y="3265488"/>
          <p14:tracePt t="41618" x="500063" y="3265488"/>
          <p14:tracePt t="41635" x="508000" y="3265488"/>
          <p14:tracePt t="41643" x="508000" y="3271838"/>
          <p14:tracePt t="41649" x="514350" y="3271838"/>
          <p14:tracePt t="41668" x="522288" y="3271838"/>
          <p14:tracePt t="41685" x="528638" y="3279775"/>
          <p14:tracePt t="41700" x="542925" y="3279775"/>
          <p14:tracePt t="41719" x="557213" y="3279775"/>
          <p14:tracePt t="41740" x="571500" y="3279775"/>
          <p14:tracePt t="41752" x="585788" y="3279775"/>
          <p14:tracePt t="41785" x="593725" y="3286125"/>
          <p14:tracePt t="41803" x="600075" y="3286125"/>
          <p14:tracePt t="41820" x="608013" y="3286125"/>
          <p14:tracePt t="41836" x="614363" y="3286125"/>
          <p14:tracePt t="41854" x="622300" y="3286125"/>
          <p14:tracePt t="41870" x="628650" y="3286125"/>
          <p14:tracePt t="41892" x="636588" y="3286125"/>
          <p14:tracePt t="41948" x="642938" y="3286125"/>
          <p14:tracePt t="41976" x="650875" y="3286125"/>
          <p14:tracePt t="41984" x="657225" y="3286125"/>
          <p14:tracePt t="42009" x="665163" y="3286125"/>
          <p14:tracePt t="42035" x="671513" y="3286125"/>
          <p14:tracePt t="42051" x="679450" y="3286125"/>
          <p14:tracePt t="42067" x="685800" y="3286125"/>
          <p14:tracePt t="42078" x="693738" y="3286125"/>
          <p14:tracePt t="42094" x="700088" y="3286125"/>
          <p14:tracePt t="42101" x="708025" y="3286125"/>
          <p14:tracePt t="42111" x="714375" y="3286125"/>
          <p14:tracePt t="42125" x="722313" y="3286125"/>
          <p14:tracePt t="42141" x="728663" y="3286125"/>
          <p14:tracePt t="42158" x="736600" y="3286125"/>
          <p14:tracePt t="42175" x="742950" y="3286125"/>
          <p14:tracePt t="42192" x="750888" y="3286125"/>
          <p14:tracePt t="42213" x="757238" y="3286125"/>
          <p14:tracePt t="42226" x="765175" y="3286125"/>
          <p14:tracePt t="42243" x="785813" y="3286125"/>
          <p14:tracePt t="42260" x="800100" y="3286125"/>
          <p14:tracePt t="42277" x="822325" y="3286125"/>
          <p14:tracePt t="42295" x="850900" y="3286125"/>
          <p14:tracePt t="42313" x="865188" y="3279775"/>
          <p14:tracePt t="42398" x="871538" y="3279775"/>
          <p14:tracePt t="42422" x="879475" y="3279775"/>
          <p14:tracePt t="42594" x="865188" y="3279775"/>
          <p14:tracePt t="42602" x="857250" y="3279775"/>
          <p14:tracePt t="42611" x="842963" y="3279775"/>
          <p14:tracePt t="42619" x="822325" y="3279775"/>
          <p14:tracePt t="42633" x="785813" y="3279775"/>
          <p14:tracePt t="42649" x="742950" y="3279775"/>
          <p14:tracePt t="42667" x="722313" y="3279775"/>
          <p14:tracePt t="42684" x="693738" y="3279775"/>
          <p14:tracePt t="42701" x="685800" y="3279775"/>
          <p14:tracePt t="42719" x="665163" y="3279775"/>
          <p14:tracePt t="42738" x="642938" y="3279775"/>
          <p14:tracePt t="42752" x="636588" y="3279775"/>
          <p14:tracePt t="42768" x="600075" y="3294063"/>
          <p14:tracePt t="42785" x="593725" y="3294063"/>
          <p14:tracePt t="43002" x="585788" y="3294063"/>
          <p14:tracePt t="43061" x="593725" y="3294063"/>
          <p14:tracePt t="43069" x="608013" y="3294063"/>
          <p14:tracePt t="43078" x="614363" y="3294063"/>
          <p14:tracePt t="43089" x="622300" y="3294063"/>
          <p14:tracePt t="43107" x="642938" y="3294063"/>
          <p14:tracePt t="43125" x="700088" y="3286125"/>
          <p14:tracePt t="43142" x="722313" y="3286125"/>
          <p14:tracePt t="43161" x="742950" y="3286125"/>
          <p14:tracePt t="43176" x="757238" y="3286125"/>
          <p14:tracePt t="43192" x="765175" y="3286125"/>
          <p14:tracePt t="43208" x="771525" y="3286125"/>
          <p14:tracePt t="43226" x="800100" y="3286125"/>
          <p14:tracePt t="43242" x="814388" y="3286125"/>
          <p14:tracePt t="43259" x="836613" y="3286125"/>
          <p14:tracePt t="43277" x="865188" y="3286125"/>
          <p14:tracePt t="43293" x="893763" y="3286125"/>
          <p14:tracePt t="43314" x="936625" y="3286125"/>
          <p14:tracePt t="43329" x="965200" y="3286125"/>
          <p14:tracePt t="43346" x="1000125" y="3294063"/>
          <p14:tracePt t="43363" x="1014413" y="3294063"/>
          <p14:tracePt t="43380" x="1065213" y="3300413"/>
          <p14:tracePt t="43395" x="1114425" y="3300413"/>
          <p14:tracePt t="43397" x="1128713" y="3300413"/>
          <p14:tracePt t="43414" x="1165225" y="3300413"/>
          <p14:tracePt t="43430" x="1193800" y="3300413"/>
          <p14:tracePt t="43447" x="1200150" y="3300413"/>
          <p14:tracePt t="43453" x="1214438" y="3300413"/>
          <p14:tracePt t="43545" x="1222375" y="3300413"/>
          <p14:tracePt t="43556" x="1228725" y="3300413"/>
          <p14:tracePt t="43570" x="1228725" y="3294063"/>
          <p14:tracePt t="43581" x="1236663" y="3294063"/>
          <p14:tracePt t="43598" x="1243013" y="3294063"/>
          <p14:tracePt t="43615" x="1250950" y="3294063"/>
          <p14:tracePt t="44173" x="1243013" y="3294063"/>
          <p14:tracePt t="44189" x="1236663" y="3294063"/>
          <p14:tracePt t="44213" x="1228725" y="3294063"/>
          <p14:tracePt t="44237" x="1214438" y="3294063"/>
          <p14:tracePt t="44244" x="1208088" y="3294063"/>
          <p14:tracePt t="44253" x="1200150" y="3294063"/>
          <p14:tracePt t="44261" x="1193800" y="3294063"/>
          <p14:tracePt t="44276" x="1171575" y="3294063"/>
          <p14:tracePt t="44293" x="1150938" y="3300413"/>
          <p14:tracePt t="44311" x="1114425" y="3300413"/>
          <p14:tracePt t="44328" x="1093788" y="3308350"/>
          <p14:tracePt t="44345" x="1079500" y="3308350"/>
          <p14:tracePt t="44362" x="1071563" y="3308350"/>
          <p14:tracePt t="44378" x="1036638" y="3314700"/>
          <p14:tracePt t="44395" x="1014413" y="3314700"/>
          <p14:tracePt t="44413" x="957263" y="3314700"/>
          <p14:tracePt t="44430" x="908050" y="3314700"/>
          <p14:tracePt t="44446" x="850900" y="3314700"/>
          <p14:tracePt t="44465" x="808038" y="3314700"/>
          <p14:tracePt t="44479" x="779463" y="3300413"/>
          <p14:tracePt t="44499" x="736600" y="3300413"/>
          <p14:tracePt t="44514" x="728663" y="3294063"/>
          <p14:tracePt t="44531" x="679450" y="3294063"/>
          <p14:tracePt t="44547" x="650875" y="3294063"/>
          <p14:tracePt t="44564" x="614363" y="3294063"/>
          <p14:tracePt t="44581" x="593725" y="3294063"/>
          <p14:tracePt t="44598" x="585788" y="3294063"/>
          <p14:tracePt t="44615" x="565150" y="3294063"/>
          <p14:tracePt t="44632" x="550863" y="3294063"/>
          <p14:tracePt t="44861" x="550863" y="3286125"/>
          <p14:tracePt t="45136" x="557213" y="3286125"/>
          <p14:tracePt t="45157" x="565150" y="3286125"/>
          <p14:tracePt t="45164" x="571500" y="3286125"/>
          <p14:tracePt t="45237" x="571500" y="3279775"/>
          <p14:tracePt t="45244" x="579438" y="3279775"/>
          <p14:tracePt t="45330" x="579438" y="3271838"/>
          <p14:tracePt t="45335" x="585788" y="3271838"/>
          <p14:tracePt t="45421" x="600075" y="3271838"/>
          <p14:tracePt t="45446" x="608013" y="3271838"/>
          <p14:tracePt t="45463" x="614363" y="3271838"/>
          <p14:tracePt t="45468" x="622300" y="3271838"/>
          <p14:tracePt t="45484" x="628650" y="3271838"/>
          <p14:tracePt t="45504" x="636588" y="3271838"/>
          <p14:tracePt t="45580" x="650875" y="3271838"/>
          <p14:tracePt t="45601" x="657225" y="3271838"/>
          <p14:tracePt t="45623" x="665163" y="3271838"/>
          <p14:tracePt t="45633" x="679450" y="3271838"/>
          <p14:tracePt t="45730" x="685800" y="3271838"/>
          <p14:tracePt t="45762" x="693738" y="3279775"/>
          <p14:tracePt t="45787" x="700088" y="3279775"/>
          <p14:tracePt t="45861" x="708025" y="3279775"/>
          <p14:tracePt t="45883" x="714375" y="3279775"/>
          <p14:tracePt t="45914" x="722313" y="3279775"/>
          <p14:tracePt t="45939" x="728663" y="3279775"/>
          <p14:tracePt t="45953" x="736600" y="3279775"/>
          <p14:tracePt t="45978" x="742950" y="3279775"/>
          <p14:tracePt t="46221" x="750888" y="3279775"/>
          <p14:tracePt t="46245" x="757238" y="3279775"/>
          <p14:tracePt t="46260" x="765175" y="3279775"/>
          <p14:tracePt t="46322" x="771525" y="3279775"/>
          <p14:tracePt t="46383" x="779463" y="3279775"/>
          <p14:tracePt t="46415" x="785813" y="3279775"/>
          <p14:tracePt t="46432" x="793750" y="3279775"/>
          <p14:tracePt t="46483" x="800100" y="3279775"/>
          <p14:tracePt t="46554" x="808038" y="3279775"/>
          <p14:tracePt t="46578" x="814388" y="3279775"/>
          <p14:tracePt t="46594" x="822325" y="3279775"/>
          <p14:tracePt t="46664" x="828675" y="3279775"/>
          <p14:tracePt t="46711" x="836613" y="3279775"/>
          <p14:tracePt t="46742" x="842963" y="3279775"/>
          <p14:tracePt t="46760" x="850900" y="3279775"/>
          <p14:tracePt t="46819" x="857250" y="3279775"/>
          <p14:tracePt t="46837" x="865188" y="3279775"/>
          <p14:tracePt t="46852" x="871538" y="3279775"/>
          <p14:tracePt t="46868" x="879475" y="3279775"/>
          <p14:tracePt t="47056" x="871538" y="3279775"/>
          <p14:tracePt t="47064" x="850900" y="3271838"/>
          <p14:tracePt t="47071" x="828675" y="3271838"/>
          <p14:tracePt t="47090" x="808038" y="3271838"/>
          <p14:tracePt t="47106" x="785813" y="3271838"/>
          <p14:tracePt t="47124" x="765175" y="3271838"/>
          <p14:tracePt t="47192" x="757238" y="3271838"/>
          <p14:tracePt t="47196" x="750888" y="3271838"/>
          <p14:tracePt t="47207" x="742950" y="3271838"/>
          <p14:tracePt t="47225" x="708025" y="3271838"/>
          <p14:tracePt t="47241" x="700088" y="3271838"/>
          <p14:tracePt t="47258" x="700088" y="3279775"/>
          <p14:tracePt t="47485" x="714375" y="3279775"/>
          <p14:tracePt t="47493" x="722313" y="3279775"/>
          <p14:tracePt t="47503" x="728663" y="3279775"/>
          <p14:tracePt t="47512" x="736600" y="3279775"/>
          <p14:tracePt t="47530" x="779463" y="3271838"/>
          <p14:tracePt t="47547" x="793750" y="3271838"/>
          <p14:tracePt t="47563" x="814388" y="3271838"/>
          <p14:tracePt t="47581" x="836613" y="3271838"/>
          <p14:tracePt t="47614" x="842963" y="3271838"/>
          <p14:tracePt t="47632" x="850900" y="3271838"/>
          <p14:tracePt t="47657" x="865188" y="3271838"/>
          <p14:tracePt t="47665" x="871538" y="3271838"/>
          <p14:tracePt t="47682" x="879475" y="3271838"/>
          <p14:tracePt t="47699" x="885825" y="3271838"/>
          <p14:tracePt t="47719" x="893763" y="3271838"/>
          <p14:tracePt t="47750" x="900113" y="3271838"/>
          <p14:tracePt t="47804" x="908050" y="3271838"/>
          <p14:tracePt t="47821" x="908050" y="3279775"/>
          <p14:tracePt t="47845" x="914400" y="3279775"/>
          <p14:tracePt t="47891" x="922338" y="3279775"/>
          <p14:tracePt t="47940" x="928688" y="3279775"/>
          <p14:tracePt t="47952" x="936625" y="3271838"/>
          <p14:tracePt t="47968" x="942975" y="3271838"/>
          <p14:tracePt t="47984" x="950913" y="3271838"/>
          <p14:tracePt t="48000" x="957263" y="3271838"/>
          <p14:tracePt t="48008" x="965200" y="3271838"/>
          <p14:tracePt t="48023" x="971550" y="3271838"/>
          <p14:tracePt t="48038" x="971550" y="3265488"/>
          <p14:tracePt t="48054" x="1008063" y="3257550"/>
          <p14:tracePt t="48072" x="1022350" y="3257550"/>
          <p14:tracePt t="48089" x="1036638" y="3257550"/>
          <p14:tracePt t="48106" x="1050925" y="3257550"/>
          <p14:tracePt t="48123" x="1057275" y="3257550"/>
          <p14:tracePt t="48156" x="1065213" y="3257550"/>
          <p14:tracePt t="48173" x="1071563" y="3257550"/>
          <p14:tracePt t="48190" x="1093788" y="3257550"/>
          <p14:tracePt t="48207" x="1108075" y="3257550"/>
          <p14:tracePt t="48224" x="1128713" y="3257550"/>
          <p14:tracePt t="48242" x="1143000" y="3257550"/>
          <p14:tracePt t="48260" x="1165225" y="3257550"/>
          <p14:tracePt t="48276" x="1193800" y="3257550"/>
          <p14:tracePt t="48292" x="1222375" y="3265488"/>
          <p14:tracePt t="48309" x="1236663" y="3265488"/>
          <p14:tracePt t="48327" x="1250950" y="3265488"/>
          <p14:tracePt t="48359" x="1257300" y="3265488"/>
          <p14:tracePt t="48376" x="1265238" y="3265488"/>
          <p14:tracePt t="48398" x="1279525" y="3265488"/>
          <p14:tracePt t="48411" x="1285875" y="3265488"/>
          <p14:tracePt t="48427" x="1293813" y="3265488"/>
          <p14:tracePt t="48444" x="1308100" y="3265488"/>
          <p14:tracePt t="49674" x="1314450" y="3265488"/>
          <p14:tracePt t="49698" x="1328738" y="3265488"/>
          <p14:tracePt t="49706" x="1336675" y="3265488"/>
          <p14:tracePt t="49717" x="1357313" y="3265488"/>
          <p14:tracePt t="49733" x="1385888" y="3265488"/>
          <p14:tracePt t="49749" x="1414463" y="3265488"/>
          <p14:tracePt t="49766" x="1443038" y="3265488"/>
          <p14:tracePt t="49783" x="1450975" y="3265488"/>
          <p14:tracePt t="49800" x="1457325" y="3265488"/>
          <p14:tracePt t="49817" x="1465263" y="3257550"/>
          <p14:tracePt t="49834" x="1479550" y="3257550"/>
          <p14:tracePt t="49838" x="1493838" y="3251200"/>
          <p14:tracePt t="49852" x="1500188" y="3251200"/>
          <p14:tracePt t="49869" x="1528763" y="3251200"/>
          <p14:tracePt t="49886" x="1543050" y="3251200"/>
          <p14:tracePt t="49903" x="1550988" y="3251200"/>
          <p14:tracePt t="49918" x="1557338" y="3251200"/>
          <p14:tracePt t="49935" x="1565275" y="3251200"/>
          <p14:tracePt t="49961" x="1571625" y="3251200"/>
          <p14:tracePt t="49978" x="1585913" y="3251200"/>
          <p14:tracePt t="49994" x="1593850" y="3251200"/>
          <p14:tracePt t="50011" x="1608138" y="3251200"/>
          <p14:tracePt t="50021" x="1622425" y="3251200"/>
          <p14:tracePt t="50037" x="1643063" y="3251200"/>
          <p14:tracePt t="50054" x="1651000" y="3251200"/>
          <p14:tracePt t="50071" x="1657350" y="3251200"/>
          <p14:tracePt t="50088" x="1665288" y="3251200"/>
          <p14:tracePt t="50122" x="1685925" y="3251200"/>
          <p14:tracePt t="50139" x="1693863" y="3251200"/>
          <p14:tracePt t="50158" x="1708150" y="3251200"/>
          <p14:tracePt t="50174" x="1714500" y="3265488"/>
          <p14:tracePt t="50191" x="1728788" y="3265488"/>
          <p14:tracePt t="50209" x="1736725" y="3265488"/>
          <p14:tracePt t="50225" x="1743075" y="3265488"/>
          <p14:tracePt t="50242" x="1751013" y="3265488"/>
          <p14:tracePt t="50259" x="1757363" y="3265488"/>
          <p14:tracePt t="50276" x="1765300" y="3271838"/>
          <p14:tracePt t="50291" x="1779588" y="3271838"/>
          <p14:tracePt t="50308" x="1793875" y="3279775"/>
          <p14:tracePt t="50326" x="1822450" y="3279775"/>
          <p14:tracePt t="50328" x="1836738" y="3279775"/>
          <p14:tracePt t="50345" x="1857375" y="3279775"/>
          <p14:tracePt t="50359" x="1885950" y="3279775"/>
          <p14:tracePt t="50378" x="1900238" y="3279775"/>
          <p14:tracePt t="50395" x="1914525" y="3279775"/>
          <p14:tracePt t="50398" x="1922463" y="3271838"/>
          <p14:tracePt t="50413" x="1943100" y="3271838"/>
          <p14:tracePt t="50444" x="1971675" y="3271838"/>
          <p14:tracePt t="50461" x="1985963" y="3271838"/>
          <p14:tracePt t="50477" x="2008188" y="3279775"/>
          <p14:tracePt t="50495" x="2022475" y="3279775"/>
          <p14:tracePt t="50512" x="2043113" y="3286125"/>
          <p14:tracePt t="50545" x="2051050" y="3286125"/>
          <p14:tracePt t="50562" x="2065338" y="3286125"/>
          <p14:tracePt t="50581" x="2100263" y="3294063"/>
          <p14:tracePt t="50599" x="2157413" y="3314700"/>
          <p14:tracePt t="50615" x="2214563" y="3328988"/>
          <p14:tracePt t="50631" x="2236788" y="3328988"/>
          <p14:tracePt t="50649" x="2236788" y="3336925"/>
          <p14:tracePt t="50759" x="2236788" y="3343275"/>
          <p14:tracePt t="50771" x="2228850" y="3343275"/>
          <p14:tracePt t="50779" x="2222500" y="3351213"/>
          <p14:tracePt t="50787" x="2200275" y="3351213"/>
          <p14:tracePt t="50799" x="2185988" y="3351213"/>
          <p14:tracePt t="50817" x="2143125" y="3351213"/>
          <p14:tracePt t="50833" x="2085975" y="3351213"/>
          <p14:tracePt t="50836" x="2057400" y="3351213"/>
          <p14:tracePt t="50851" x="1985963" y="3357563"/>
          <p14:tracePt t="50868" x="1928813" y="3357563"/>
          <p14:tracePt t="50885" x="1865313" y="3357563"/>
          <p14:tracePt t="50901" x="1800225" y="3357563"/>
          <p14:tracePt t="50918" x="1728788" y="3365500"/>
          <p14:tracePt t="50935" x="1679575" y="3371850"/>
          <p14:tracePt t="50953" x="1657350" y="3371850"/>
          <p14:tracePt t="50971" x="1585913" y="3371850"/>
          <p14:tracePt t="50988" x="1528763" y="3365500"/>
          <p14:tracePt t="51006" x="1414463" y="3351213"/>
          <p14:tracePt t="51023" x="1336675" y="3343275"/>
          <p14:tracePt t="51038" x="1285875" y="3336925"/>
          <p14:tracePt t="51055" x="1228725" y="3328988"/>
          <p14:tracePt t="51072" x="1179513" y="3328988"/>
          <p14:tracePt t="51089" x="1079500" y="3328988"/>
          <p14:tracePt t="51107" x="971550" y="3300413"/>
          <p14:tracePt t="51121" x="936625" y="3286125"/>
          <p14:tracePt t="51139" x="842963" y="3271838"/>
          <p14:tracePt t="51155" x="779463" y="3251200"/>
          <p14:tracePt t="51173" x="742950" y="3222625"/>
          <p14:tracePt t="51191" x="708025" y="3214688"/>
          <p14:tracePt t="51206" x="685800" y="3194050"/>
          <p14:tracePt t="51223" x="671513" y="3179763"/>
          <p14:tracePt t="51242" x="650875" y="3143250"/>
          <p14:tracePt t="51257" x="642938" y="3100388"/>
          <p14:tracePt t="51274" x="636588" y="3065463"/>
          <p14:tracePt t="51291" x="614363" y="2986088"/>
          <p14:tracePt t="51307" x="614363" y="2914650"/>
          <p14:tracePt t="51325" x="600075" y="2843213"/>
          <p14:tracePt t="51342" x="600075" y="2800350"/>
          <p14:tracePt t="51345" x="593725" y="2779713"/>
          <p14:tracePt t="51359" x="579438" y="2700338"/>
          <p14:tracePt t="51376" x="565150" y="2593975"/>
          <p14:tracePt t="51392" x="550863" y="2514600"/>
          <p14:tracePt t="51409" x="550863" y="2436813"/>
          <p14:tracePt t="51426" x="550863" y="2351088"/>
          <p14:tracePt t="51443" x="550863" y="2171700"/>
          <p14:tracePt t="51462" x="550863" y="2057400"/>
          <p14:tracePt t="51477" x="565150" y="1936750"/>
          <p14:tracePt t="51494" x="579438" y="1857375"/>
          <p14:tracePt t="51511" x="585788" y="1828800"/>
          <p14:tracePt t="51528" x="628650" y="1779588"/>
          <p14:tracePt t="51547" x="657225" y="1728788"/>
          <p14:tracePt t="51564" x="685800" y="1665288"/>
          <p14:tracePt t="51581" x="714375" y="1600200"/>
          <p14:tracePt t="51600" x="742950" y="1550988"/>
          <p14:tracePt t="51616" x="750888" y="1543050"/>
          <p14:tracePt t="51632" x="757238" y="1543050"/>
          <p14:tracePt t="51649" x="779463" y="1536700"/>
          <p14:tracePt t="51663" x="822325" y="1522413"/>
          <p14:tracePt t="51681" x="893763" y="1493838"/>
          <p14:tracePt t="51699" x="928688" y="1471613"/>
          <p14:tracePt t="51715" x="1008063" y="1443038"/>
          <p14:tracePt t="51717" x="1036638" y="1428750"/>
          <p14:tracePt t="51733" x="1100138" y="1414463"/>
          <p14:tracePt t="51749" x="1157288" y="1414463"/>
          <p14:tracePt t="51768" x="1214438" y="1408113"/>
          <p14:tracePt t="51784" x="1257300" y="1408113"/>
          <p14:tracePt t="51799" x="1308100" y="1408113"/>
          <p14:tracePt t="51816" x="1343025" y="1408113"/>
          <p14:tracePt t="51832" x="1385888" y="1400175"/>
          <p14:tracePt t="51850" x="1493838" y="1393825"/>
          <p14:tracePt t="51867" x="1550988" y="1393825"/>
          <p14:tracePt t="51884" x="1628775" y="1393825"/>
          <p14:tracePt t="51901" x="1665288" y="1393825"/>
          <p14:tracePt t="51919" x="1700213" y="1393825"/>
          <p14:tracePt t="51935" x="1757363" y="1393825"/>
          <p14:tracePt t="51952" x="1800225" y="1393825"/>
          <p14:tracePt t="51969" x="1836738" y="1393825"/>
          <p14:tracePt t="51986" x="1885950" y="1393825"/>
          <p14:tracePt t="52002" x="1928813" y="1400175"/>
          <p14:tracePt t="52019" x="1993900" y="1414463"/>
          <p14:tracePt t="52037" x="2043113" y="1428750"/>
          <p14:tracePt t="52054" x="2079625" y="1443038"/>
          <p14:tracePt t="52070" x="2122488" y="1465263"/>
          <p14:tracePt t="52087" x="2151063" y="1479550"/>
          <p14:tracePt t="52104" x="2193925" y="1500188"/>
          <p14:tracePt t="52123" x="2236788" y="1536700"/>
          <p14:tracePt t="52140" x="2286000" y="1550988"/>
          <p14:tracePt t="52156" x="2328863" y="1579563"/>
          <p14:tracePt t="52172" x="2379663" y="1608138"/>
          <p14:tracePt t="52189" x="2408238" y="1628775"/>
          <p14:tracePt t="52206" x="2422525" y="1651000"/>
          <p14:tracePt t="52223" x="2443163" y="1693863"/>
          <p14:tracePt t="52240" x="2500313" y="1765300"/>
          <p14:tracePt t="52256" x="2543175" y="1808163"/>
          <p14:tracePt t="52274" x="2579688" y="1851025"/>
          <p14:tracePt t="52291" x="2614613" y="1885950"/>
          <p14:tracePt t="52309" x="2651125" y="1936750"/>
          <p14:tracePt t="52326" x="2665413" y="1971675"/>
          <p14:tracePt t="52342" x="2665413" y="1985963"/>
          <p14:tracePt t="52358" x="2679700" y="2043113"/>
          <p14:tracePt t="52377" x="2693988" y="2114550"/>
          <p14:tracePt t="52392" x="2693988" y="2165350"/>
          <p14:tracePt t="52409" x="2708275" y="2228850"/>
          <p14:tracePt t="52426" x="2714625" y="2279650"/>
          <p14:tracePt t="52443" x="2714625" y="2336800"/>
          <p14:tracePt t="52460" x="2714625" y="2365375"/>
          <p14:tracePt t="52477" x="2714625" y="2414588"/>
          <p14:tracePt t="52494" x="2722563" y="2486025"/>
          <p14:tracePt t="52511" x="2722563" y="2551113"/>
          <p14:tracePt t="52528" x="2714625" y="2657475"/>
          <p14:tracePt t="52544" x="2708275" y="2722563"/>
          <p14:tracePt t="52564" x="2693988" y="2779713"/>
          <p14:tracePt t="52580" x="2679700" y="2822575"/>
          <p14:tracePt t="52596" x="2679700" y="2857500"/>
          <p14:tracePt t="52615" x="2679700" y="2922588"/>
          <p14:tracePt t="52631" x="2679700" y="2951163"/>
          <p14:tracePt t="52648" x="2679700" y="3008313"/>
          <p14:tracePt t="52665" x="2665413" y="3079750"/>
          <p14:tracePt t="52680" x="2636838" y="3136900"/>
          <p14:tracePt t="52697" x="2622550" y="3186113"/>
          <p14:tracePt t="52715" x="2600325" y="3214688"/>
          <p14:tracePt t="52731" x="2600325" y="3228975"/>
          <p14:tracePt t="52749" x="2557463" y="3294063"/>
          <p14:tracePt t="52766" x="2528888" y="3357563"/>
          <p14:tracePt t="52782" x="2471738" y="3422650"/>
          <p14:tracePt t="52799" x="2443163" y="3465513"/>
          <p14:tracePt t="52816" x="2428875" y="3479800"/>
          <p14:tracePt t="52833" x="2379663" y="3508375"/>
          <p14:tracePt t="52849" x="2336800" y="3508375"/>
          <p14:tracePt t="52869" x="2279650" y="3514725"/>
          <p14:tracePt t="52890" x="2185988" y="3536950"/>
          <p14:tracePt t="52902" x="2151063" y="3543300"/>
          <p14:tracePt t="52919" x="2071688" y="3557588"/>
          <p14:tracePt t="52935" x="1936750" y="3571875"/>
          <p14:tracePt t="52951" x="1836738" y="3579813"/>
          <p14:tracePt t="52968" x="1751013" y="3579813"/>
          <p14:tracePt t="52987" x="1628775" y="3579813"/>
          <p14:tracePt t="53005" x="1471613" y="3557588"/>
          <p14:tracePt t="53019" x="1422400" y="3543300"/>
          <p14:tracePt t="53036" x="1257300" y="3500438"/>
          <p14:tracePt t="53053" x="1150938" y="3479800"/>
          <p14:tracePt t="53070" x="1022350" y="3436938"/>
          <p14:tracePt t="53087" x="908050" y="3400425"/>
          <p14:tracePt t="53104" x="842963" y="3357563"/>
          <p14:tracePt t="53121" x="785813" y="3328988"/>
          <p14:tracePt t="53138" x="757238" y="3286125"/>
          <p14:tracePt t="53155" x="736600" y="3243263"/>
          <p14:tracePt t="53173" x="722313" y="3179763"/>
          <p14:tracePt t="53189" x="700088" y="3108325"/>
          <p14:tracePt t="53205" x="693738" y="3028950"/>
          <p14:tracePt t="53222" x="665163" y="2871788"/>
          <p14:tracePt t="53239" x="636588" y="2751138"/>
          <p14:tracePt t="53256" x="608013" y="2579688"/>
          <p14:tracePt t="53273" x="608013" y="2451100"/>
          <p14:tracePt t="53292" x="585788" y="2328863"/>
          <p14:tracePt t="53307" x="585788" y="2251075"/>
          <p14:tracePt t="53324" x="593725" y="2179638"/>
          <p14:tracePt t="53343" x="622300" y="2093913"/>
          <p14:tracePt t="53359" x="628650" y="2043113"/>
          <p14:tracePt t="53375" x="657225" y="2000250"/>
          <p14:tracePt t="53392" x="679450" y="1971675"/>
          <p14:tracePt t="53409" x="708025" y="1936750"/>
          <p14:tracePt t="53426" x="742950" y="1900238"/>
          <p14:tracePt t="53442" x="828675" y="1800225"/>
          <p14:tracePt t="53459" x="865188" y="1779588"/>
          <p14:tracePt t="53476" x="893763" y="1765300"/>
          <p14:tracePt t="53494" x="928688" y="1757363"/>
          <p14:tracePt t="53510" x="965200" y="1757363"/>
          <p14:tracePt t="53528" x="1008063" y="1751013"/>
          <p14:tracePt t="53545" x="1042988" y="1736725"/>
          <p14:tracePt t="53561" x="1093788" y="1722438"/>
          <p14:tracePt t="53578" x="1143000" y="1700213"/>
          <p14:tracePt t="53595" x="1179513" y="1685925"/>
          <p14:tracePt t="53615" x="1222375" y="1679575"/>
          <p14:tracePt t="53632" x="1257300" y="1679575"/>
          <p14:tracePt t="53648" x="1285875" y="1679575"/>
          <p14:tracePt t="53665" x="1322388" y="1679575"/>
          <p14:tracePt t="53682" x="1343025" y="1679575"/>
          <p14:tracePt t="53699" x="1379538" y="1685925"/>
          <p14:tracePt t="53716" x="1436688" y="1693863"/>
          <p14:tracePt t="53734" x="1493838" y="1693863"/>
          <p14:tracePt t="53747" x="1514475" y="1693863"/>
          <p14:tracePt t="53764" x="1522413" y="1693863"/>
          <p14:tracePt t="53894" x="1522413" y="1700213"/>
          <p14:tracePt t="53947" x="1522413" y="1765300"/>
          <p14:tracePt t="53953" x="1522413" y="1828800"/>
          <p14:tracePt t="53969" x="1500188" y="1922463"/>
          <p14:tracePt t="53986" x="1493838" y="1928813"/>
          <p14:tracePt t="54002" x="1471613" y="1943100"/>
          <p14:tracePt t="54019" x="1457325" y="1951038"/>
          <p14:tracePt t="54036" x="1428750" y="1971675"/>
          <p14:tracePt t="54038" x="1422400" y="1985963"/>
          <p14:tracePt t="54052" x="1400175" y="2022475"/>
          <p14:tracePt t="54070" x="1385888" y="2051050"/>
          <p14:tracePt t="54088" x="1385888" y="2057400"/>
          <p14:tracePt t="54249" x="1393825" y="2051050"/>
          <p14:tracePt t="54255" x="1408113" y="2036763"/>
          <p14:tracePt t="54264" x="1428750" y="2014538"/>
          <p14:tracePt t="54273" x="1443038" y="1993900"/>
          <p14:tracePt t="54290" x="1465263" y="1985963"/>
          <p14:tracePt t="54350" x="1471613" y="1985963"/>
          <p14:tracePt t="54366" x="1471613" y="1979613"/>
          <p14:tracePt t="54374" x="1479550" y="1979613"/>
          <p14:tracePt t="54381" x="1485900" y="1971675"/>
          <p14:tracePt t="54392" x="1493838" y="1971675"/>
          <p14:tracePt t="54409" x="1508125" y="1965325"/>
          <p14:tracePt t="54498" x="1508125" y="2014538"/>
          <p14:tracePt t="54508" x="1508125" y="2057400"/>
          <p14:tracePt t="54514" x="1508125" y="2085975"/>
          <p14:tracePt t="54527" x="1508125" y="2100263"/>
          <p14:tracePt t="54546" x="1508125" y="2136775"/>
          <p14:tracePt t="54562" x="1500188" y="2143125"/>
          <p14:tracePt t="54579" x="1500188" y="2151063"/>
          <p14:tracePt t="54596" x="1493838" y="2165350"/>
          <p14:tracePt t="54612" x="1479550" y="2200275"/>
          <p14:tracePt t="54628" x="1465263" y="2222500"/>
          <p14:tracePt t="54646" x="1450975" y="2257425"/>
          <p14:tracePt t="54663" x="1436688" y="2286000"/>
          <p14:tracePt t="54680" x="1436688" y="2293938"/>
          <p14:tracePt t="54697" x="1428750" y="2293938"/>
          <p14:tracePt t="54780" x="1422400" y="2293938"/>
          <p14:tracePt t="54804" x="1422400" y="2300288"/>
          <p14:tracePt t="54826" x="1428750" y="2314575"/>
          <p14:tracePt t="54835" x="1436688" y="2314575"/>
          <p14:tracePt t="54842" x="1450975" y="2314575"/>
          <p14:tracePt t="54850" x="1471613" y="2314575"/>
          <p14:tracePt t="54866" x="1522413" y="2314575"/>
          <p14:tracePt t="54883" x="1585913" y="2308225"/>
          <p14:tracePt t="54901" x="1671638" y="2293938"/>
          <p14:tracePt t="54917" x="1722438" y="2286000"/>
          <p14:tracePt t="54934" x="1751013" y="2279650"/>
          <p14:tracePt t="54950" x="1785938" y="2279650"/>
          <p14:tracePt t="54967" x="1843088" y="2286000"/>
          <p14:tracePt t="54985" x="1914525" y="2286000"/>
          <p14:tracePt t="55001" x="1965325" y="2286000"/>
          <p14:tracePt t="55018" x="2022475" y="2286000"/>
          <p14:tracePt t="55035" x="2051050" y="2279650"/>
          <p14:tracePt t="55053" x="2065338" y="2279650"/>
          <p14:tracePt t="55150" x="2085975" y="2279650"/>
          <p14:tracePt t="55159" x="2093913" y="2279650"/>
          <p14:tracePt t="55173" x="2114550" y="2279650"/>
          <p14:tracePt t="55192" x="2128838" y="2279650"/>
          <p14:tracePt t="55229" x="2128838" y="2271713"/>
          <p14:tracePt t="55250" x="2136775" y="2271713"/>
          <p14:tracePt t="55259" x="2157413" y="2271713"/>
          <p14:tracePt t="55273" x="2179638" y="2271713"/>
          <p14:tracePt t="55290" x="2193925" y="2265363"/>
          <p14:tracePt t="55307" x="2208213" y="2265363"/>
          <p14:tracePt t="55324" x="2214563" y="2265363"/>
          <p14:tracePt t="55399" x="2222500" y="2265363"/>
          <p14:tracePt t="55478" x="2222500" y="2271713"/>
          <p14:tracePt t="55486" x="2193925" y="2279650"/>
          <p14:tracePt t="55492" x="2165350" y="2300288"/>
          <p14:tracePt t="55510" x="2114550" y="2336800"/>
          <p14:tracePt t="55527" x="2051050" y="2365375"/>
          <p14:tracePt t="55544" x="1951038" y="2371725"/>
          <p14:tracePt t="55561" x="1900238" y="2371725"/>
          <p14:tracePt t="55577" x="1843088" y="2371725"/>
          <p14:tracePt t="55594" x="1771650" y="2371725"/>
          <p14:tracePt t="55611" x="1685925" y="2371725"/>
          <p14:tracePt t="55628" x="1579563" y="2371725"/>
          <p14:tracePt t="55645" x="1543050" y="2386013"/>
          <p14:tracePt t="55663" x="1450975" y="2400300"/>
          <p14:tracePt t="55679" x="1408113" y="2400300"/>
          <p14:tracePt t="55696" x="1385888" y="2400300"/>
          <p14:tracePt t="55713" x="1365250" y="2400300"/>
          <p14:tracePt t="55731" x="1308100" y="2400300"/>
          <p14:tracePt t="55747" x="1285875" y="2393950"/>
          <p14:tracePt t="55764" x="1250950" y="2379663"/>
          <p14:tracePt t="55781" x="1228725" y="2365375"/>
          <p14:tracePt t="55798" x="1214438" y="2357438"/>
          <p14:tracePt t="55815" x="1208088" y="2357438"/>
          <p14:tracePt t="55882" x="1200150" y="2357438"/>
          <p14:tracePt t="55891" x="1193800" y="2343150"/>
          <p14:tracePt t="55899" x="1179513" y="2328863"/>
          <p14:tracePt t="55916" x="1136650" y="2322513"/>
          <p14:tracePt t="55933" x="1114425" y="2314575"/>
          <p14:tracePt t="55950" x="1100138" y="2314575"/>
          <p14:tracePt t="56093" x="1093788" y="2314575"/>
          <p14:tracePt t="56100" x="1093788" y="2308225"/>
          <p14:tracePt t="56108" x="1114425" y="2308225"/>
          <p14:tracePt t="56120" x="1122363" y="2293938"/>
          <p14:tracePt t="56137" x="1179513" y="2286000"/>
          <p14:tracePt t="56155" x="1279525" y="2271713"/>
          <p14:tracePt t="56172" x="1357313" y="2257425"/>
          <p14:tracePt t="56187" x="1450975" y="2251075"/>
          <p14:tracePt t="56206" x="1528763" y="2251075"/>
          <p14:tracePt t="56221" x="1608138" y="2251075"/>
          <p14:tracePt t="56238" x="1665288" y="2243138"/>
          <p14:tracePt t="56256" x="1779588" y="2228850"/>
          <p14:tracePt t="56272" x="1871663" y="2228850"/>
          <p14:tracePt t="56291" x="1951038" y="2228850"/>
          <p14:tracePt t="56308" x="2008188" y="2228850"/>
          <p14:tracePt t="56326" x="2071688" y="2228850"/>
          <p14:tracePt t="56359" x="2079625" y="2228850"/>
          <p14:tracePt t="56375" x="2079625" y="2222500"/>
          <p14:tracePt t="56406" x="2085975" y="2222500"/>
          <p14:tracePt t="56451" x="2093913" y="2222500"/>
          <p14:tracePt t="56459" x="2100263" y="2222500"/>
          <p14:tracePt t="56475" x="2108200" y="2222500"/>
          <p14:tracePt t="56482" x="2114550" y="2222500"/>
          <p14:tracePt t="56586" x="2114550" y="2236788"/>
          <p14:tracePt t="56594" x="2122488" y="2271713"/>
          <p14:tracePt t="56602" x="2122488" y="2322513"/>
          <p14:tracePt t="56612" x="2122488" y="2357438"/>
          <p14:tracePt t="56628" x="2122488" y="2457450"/>
          <p14:tracePt t="56645" x="2122488" y="2486025"/>
          <p14:tracePt t="56662" x="2122488" y="2508250"/>
          <p14:tracePt t="56679" x="2122488" y="2522538"/>
          <p14:tracePt t="56696" x="2114550" y="2543175"/>
          <p14:tracePt t="56713" x="2108200" y="2579688"/>
          <p14:tracePt t="56731" x="2100263" y="2643188"/>
          <p14:tracePt t="56746" x="2100263" y="2671763"/>
          <p14:tracePt t="56764" x="2100263" y="2679700"/>
          <p14:tracePt t="56858" x="2093913" y="2686050"/>
          <p14:tracePt t="56867" x="2085975" y="2708275"/>
          <p14:tracePt t="56874" x="2085975" y="2722563"/>
          <p14:tracePt t="56882" x="2079625" y="2736850"/>
          <p14:tracePt t="57018" x="2079625" y="2743200"/>
          <p14:tracePt t="57110" x="2079625" y="2751138"/>
          <p14:tracePt t="57118" x="2071688" y="2751138"/>
          <p14:tracePt t="57624" x="2071688" y="2757488"/>
          <p14:tracePt t="57746" x="2071688" y="2765425"/>
          <p14:tracePt t="57900" x="2043113" y="2771775"/>
          <p14:tracePt t="57907" x="2014538" y="2779713"/>
          <p14:tracePt t="57917" x="1993900" y="2786063"/>
          <p14:tracePt t="57935" x="1908175" y="2814638"/>
          <p14:tracePt t="57951" x="1822450" y="2857500"/>
          <p14:tracePt t="57969" x="1728788" y="2879725"/>
          <p14:tracePt t="57985" x="1636713" y="2886075"/>
          <p14:tracePt t="58002" x="1550988" y="2914650"/>
          <p14:tracePt t="58018" x="1493838" y="2965450"/>
          <p14:tracePt t="58034" x="1436688" y="2986088"/>
          <p14:tracePt t="58052" x="1365250" y="2986088"/>
          <p14:tracePt t="58070" x="1314450" y="2986088"/>
          <p14:tracePt t="58087" x="1265238" y="2965450"/>
          <p14:tracePt t="58104" x="1236663" y="2957513"/>
          <p14:tracePt t="58121" x="1200150" y="2951163"/>
          <p14:tracePt t="58137" x="1171575" y="2943225"/>
          <p14:tracePt t="58138" x="1150938" y="2943225"/>
          <p14:tracePt t="58153" x="1114425" y="2922588"/>
          <p14:tracePt t="58170" x="1057275" y="2900363"/>
          <p14:tracePt t="58187" x="1008063" y="2879725"/>
          <p14:tracePt t="58204" x="971550" y="2857500"/>
          <p14:tracePt t="58221" x="908050" y="2843213"/>
          <p14:tracePt t="58240" x="885825" y="2822575"/>
          <p14:tracePt t="58258" x="871538" y="2808288"/>
          <p14:tracePt t="58273" x="871538" y="2800350"/>
          <p14:tracePt t="58290" x="865188" y="2800350"/>
          <p14:tracePt t="58307" x="857250" y="2800350"/>
          <p14:tracePt t="58415" x="850900" y="2800350"/>
          <p14:tracePt t="58545" x="836613" y="2800350"/>
          <p14:tracePt t="58553" x="822325" y="2800350"/>
          <p14:tracePt t="58561" x="814388" y="2800350"/>
          <p14:tracePt t="58892" x="828675" y="2800350"/>
          <p14:tracePt t="58895" x="842963" y="2800350"/>
          <p14:tracePt t="58904" x="857250" y="2800350"/>
          <p14:tracePt t="58915" x="885825" y="2794000"/>
          <p14:tracePt t="58933" x="971550" y="2794000"/>
          <p14:tracePt t="58949" x="1100138" y="2771775"/>
          <p14:tracePt t="58953" x="1157288" y="2765425"/>
          <p14:tracePt t="58966" x="1265238" y="2751138"/>
          <p14:tracePt t="58983" x="1365250" y="2751138"/>
          <p14:tracePt t="59001" x="1400175" y="2751138"/>
          <p14:tracePt t="59017" x="1414463" y="2751138"/>
          <p14:tracePt t="59034" x="1428750" y="2751138"/>
          <p14:tracePt t="59051" x="1465263" y="2757488"/>
          <p14:tracePt t="59068" x="1550988" y="2757488"/>
          <p14:tracePt t="59085" x="1622425" y="2765425"/>
          <p14:tracePt t="59102" x="1679575" y="2765425"/>
          <p14:tracePt t="59119" x="1751013" y="2765425"/>
          <p14:tracePt t="59136" x="1785938" y="2765425"/>
          <p14:tracePt t="59153" x="1822450" y="2757488"/>
          <p14:tracePt t="59169" x="1828800" y="2757488"/>
          <p14:tracePt t="59187" x="1851025" y="2757488"/>
          <p14:tracePt t="59205" x="1857375" y="2757488"/>
          <p14:tracePt t="59222" x="1879600" y="2757488"/>
          <p14:tracePt t="59239" x="1893888" y="2757488"/>
          <p14:tracePt t="59386" x="1943100" y="2771775"/>
          <p14:tracePt t="59406" x="1965325" y="2771775"/>
          <p14:tracePt t="59424" x="1985963" y="2771775"/>
          <p14:tracePt t="59441" x="1993900" y="2771775"/>
          <p14:tracePt t="59458" x="2000250" y="2771775"/>
          <p14:tracePt t="59474" x="2022475" y="2771775"/>
          <p14:tracePt t="59492" x="2051050" y="2771775"/>
          <p14:tracePt t="59509" x="2065338" y="2765425"/>
          <p14:tracePt t="59526" x="2079625" y="2765425"/>
          <p14:tracePt t="59545" x="2093913" y="2765425"/>
          <p14:tracePt t="59962" x="2093913" y="2757488"/>
          <p14:tracePt t="59978" x="2093913" y="2751138"/>
          <p14:tracePt t="60182" x="2085975" y="2751138"/>
          <p14:tracePt t="60230" x="2079625" y="2757488"/>
          <p14:tracePt t="60236" x="2079625" y="2765425"/>
          <p14:tracePt t="60243" x="2079625" y="2771775"/>
          <p14:tracePt t="60256" x="2079625" y="2800350"/>
          <p14:tracePt t="60271" x="2079625" y="2814638"/>
          <p14:tracePt t="60375" x="2065338" y="2814638"/>
          <p14:tracePt t="60384" x="2065338" y="2808288"/>
          <p14:tracePt t="60391" x="2065338" y="2800350"/>
          <p14:tracePt t="60409" x="2065338" y="2794000"/>
          <p14:tracePt t="60630" x="2065338" y="2786063"/>
          <p14:tracePt t="61022" x="2065338" y="2779713"/>
          <p14:tracePt t="61046" x="2065338" y="2771775"/>
          <p14:tracePt t="61052" x="2065338" y="2765425"/>
          <p14:tracePt t="61070" x="2065338" y="2757488"/>
          <p14:tracePt t="61085" x="2065338" y="2751138"/>
          <p14:tracePt t="61436" x="2057400" y="2736850"/>
          <p14:tracePt t="61443" x="2057400" y="2728913"/>
          <p14:tracePt t="61457" x="2057400" y="2714625"/>
          <p14:tracePt t="61492" x="2057400" y="2708275"/>
          <p14:tracePt t="61835" x="2065338" y="2708275"/>
          <p14:tracePt t="61841" x="2079625" y="2708275"/>
          <p14:tracePt t="61857" x="2085975" y="2700338"/>
          <p14:tracePt t="61866" x="2085975" y="2693988"/>
          <p14:tracePt t="62019" x="2085975" y="2700338"/>
          <p14:tracePt t="62196" x="2085975" y="2708275"/>
          <p14:tracePt t="62257" x="2085975" y="2714625"/>
          <p14:tracePt t="62304" x="2079625" y="2714625"/>
          <p14:tracePt t="62804" x="2079625" y="2722563"/>
          <p14:tracePt t="62825" x="2071688" y="2728913"/>
          <p14:tracePt t="62843" x="2065338" y="2728913"/>
          <p14:tracePt t="62850" x="2065338" y="2736850"/>
          <p14:tracePt t="62871" x="2057400" y="2743200"/>
          <p14:tracePt t="62888" x="2051050" y="2743200"/>
          <p14:tracePt t="62896" x="2051050" y="2751138"/>
          <p14:tracePt t="62904" x="2043113" y="2757488"/>
          <p14:tracePt t="62914" x="2036763" y="2757488"/>
          <p14:tracePt t="62933" x="2028825" y="2765425"/>
          <p14:tracePt t="63060" x="2014538" y="2771775"/>
          <p14:tracePt t="63069" x="2000250" y="2779713"/>
          <p14:tracePt t="63076" x="1985963" y="2786063"/>
          <p14:tracePt t="63084" x="1979613" y="2786063"/>
          <p14:tracePt t="63100" x="1943100" y="2800350"/>
          <p14:tracePt t="63117" x="1893888" y="2800350"/>
          <p14:tracePt t="63134" x="1851025" y="2800350"/>
          <p14:tracePt t="63151" x="1765300" y="2822575"/>
          <p14:tracePt t="63171" x="1593850" y="2822575"/>
          <p14:tracePt t="63187" x="1465263" y="2822575"/>
          <p14:tracePt t="63202" x="1343025" y="2828925"/>
          <p14:tracePt t="63221" x="1293813" y="2843213"/>
          <p14:tracePt t="63237" x="1265238" y="2851150"/>
          <p14:tracePt t="63285" x="1257300" y="2851150"/>
          <p14:tracePt t="63301" x="1250950" y="2851150"/>
          <p14:tracePt t="63310" x="1236663" y="2851150"/>
          <p14:tracePt t="63321" x="1200150" y="2836863"/>
          <p14:tracePt t="63339" x="1114425" y="2822575"/>
          <p14:tracePt t="63354" x="1079500" y="2814638"/>
          <p14:tracePt t="63372" x="1065213" y="2814638"/>
          <p14:tracePt t="63388" x="1050925" y="2808288"/>
          <p14:tracePt t="63429" x="1057275" y="2808288"/>
          <p14:tracePt t="63437" x="1079500" y="2808288"/>
          <p14:tracePt t="63445" x="1100138" y="2808288"/>
          <p14:tracePt t="63459" x="1143000" y="2808288"/>
          <p14:tracePt t="63475" x="1222375" y="2800350"/>
          <p14:tracePt t="63492" x="1314450" y="2786063"/>
          <p14:tracePt t="63509" x="1450975" y="2786063"/>
          <p14:tracePt t="63525" x="1585913" y="2786063"/>
          <p14:tracePt t="63543" x="1851025" y="2808288"/>
          <p14:tracePt t="63559" x="1951038" y="2828925"/>
          <p14:tracePt t="63577" x="2022475" y="2828925"/>
          <p14:tracePt t="63594" x="2028825" y="2828925"/>
          <p14:tracePt t="64236" x="2028825" y="2814638"/>
          <p14:tracePt t="64242" x="2014538" y="2786063"/>
          <p14:tracePt t="64255" x="2008188" y="2743200"/>
          <p14:tracePt t="64271" x="1979613" y="2708275"/>
          <p14:tracePt t="64287" x="1951038" y="2665413"/>
          <p14:tracePt t="64304" x="1928813" y="2593975"/>
          <p14:tracePt t="64321" x="1900238" y="2471738"/>
          <p14:tracePt t="64338" x="1851025" y="2314575"/>
          <p14:tracePt t="64354" x="1779588" y="2185988"/>
          <p14:tracePt t="64371" x="1765300" y="2165350"/>
          <p14:tracePt t="64388" x="1751013" y="2151063"/>
          <p14:tracePt t="64405" x="1751013" y="2143125"/>
          <p14:tracePt t="64422" x="1743075" y="2143125"/>
          <p14:tracePt t="64439" x="1743075" y="2128838"/>
          <p14:tracePt t="64444" x="1743075" y="2122488"/>
          <p14:tracePt t="64456" x="1743075" y="2108200"/>
          <p14:tracePt t="64473" x="1743075" y="2079625"/>
          <p14:tracePt t="64490" x="1743075" y="2071688"/>
          <p14:tracePt t="64507" x="1743075" y="2065338"/>
          <p14:tracePt t="64524" x="1743075" y="2036763"/>
          <p14:tracePt t="64543" x="1736725" y="1951038"/>
          <p14:tracePt t="64559" x="1736725" y="1928813"/>
          <p14:tracePt t="64664" x="1736725" y="1922463"/>
          <p14:tracePt t="64796" x="1736725" y="1914525"/>
          <p14:tracePt t="64810" x="1736725" y="1908175"/>
          <p14:tracePt t="64826" x="1736725" y="1893888"/>
          <p14:tracePt t="64843" x="1736725" y="1885950"/>
          <p14:tracePt t="64856" x="1736725" y="1879600"/>
          <p14:tracePt t="64889" x="1736725" y="1871663"/>
          <p14:tracePt t="64903" x="1736725" y="1865313"/>
          <p14:tracePt t="64912" x="1736725" y="1836738"/>
          <p14:tracePt t="64920" x="1736725" y="1793875"/>
          <p14:tracePt t="64931" x="1736725" y="1757363"/>
          <p14:tracePt t="64949" x="1736725" y="1693863"/>
          <p14:tracePt t="64967" x="1736725" y="1685925"/>
          <p14:tracePt t="65178" x="1728788" y="1693863"/>
          <p14:tracePt t="65199" x="1728788" y="1700213"/>
          <p14:tracePt t="65209" x="1722438" y="1700213"/>
          <p14:tracePt t="65224" x="1722438" y="1708150"/>
          <p14:tracePt t="65235" x="1714500" y="1722438"/>
          <p14:tracePt t="65252" x="1708150" y="1736725"/>
          <p14:tracePt t="65269" x="1708150" y="1751013"/>
          <p14:tracePt t="65311" x="1708150" y="1757363"/>
          <p14:tracePt t="65525" x="1708150" y="1751013"/>
          <p14:tracePt t="65632" x="1700213" y="1757363"/>
          <p14:tracePt t="65639" x="1693863" y="1765300"/>
          <p14:tracePt t="65647" x="1679575" y="1793875"/>
          <p14:tracePt t="65659" x="1657350" y="1822450"/>
          <p14:tracePt t="65676" x="1593850" y="1879600"/>
          <p14:tracePt t="65693" x="1543050" y="1914525"/>
          <p14:tracePt t="65710" x="1508125" y="1936750"/>
          <p14:tracePt t="65727" x="1485900" y="1957388"/>
          <p14:tracePt t="65744" x="1471613" y="1979613"/>
          <p14:tracePt t="65760" x="1436688" y="1993900"/>
          <p14:tracePt t="65779" x="1400175" y="2079625"/>
          <p14:tracePt t="65796" x="1365250" y="2122488"/>
          <p14:tracePt t="65812" x="1343025" y="2136775"/>
          <p14:tracePt t="65828" x="1328738" y="2136775"/>
          <p14:tracePt t="65845" x="1322388" y="2136775"/>
          <p14:tracePt t="65862" x="1300163" y="2143125"/>
          <p14:tracePt t="65879" x="1285875" y="2157413"/>
          <p14:tracePt t="65896" x="1265238" y="2165350"/>
          <p14:tracePt t="65913" x="1250950" y="2185988"/>
          <p14:tracePt t="65930" x="1243013" y="2200275"/>
          <p14:tracePt t="65949" x="1228725" y="2200275"/>
          <p14:tracePt t="65966" x="1214438" y="2214563"/>
          <p14:tracePt t="65981" x="1208088" y="2222500"/>
          <p14:tracePt t="66122" x="1222375" y="2222500"/>
          <p14:tracePt t="66130" x="1228725" y="2222500"/>
          <p14:tracePt t="66138" x="1271588" y="2222500"/>
          <p14:tracePt t="66150" x="1343025" y="2222500"/>
          <p14:tracePt t="66167" x="1493838" y="2222500"/>
          <p14:tracePt t="66184" x="1751013" y="2214563"/>
          <p14:tracePt t="66201" x="1885950" y="2228850"/>
          <p14:tracePt t="66218" x="1979613" y="2228850"/>
          <p14:tracePt t="66235" x="2008188" y="2228850"/>
          <p14:tracePt t="66252" x="2022475" y="2236788"/>
          <p14:tracePt t="66269" x="2028825" y="2236788"/>
          <p14:tracePt t="66286" x="2043113" y="2236788"/>
          <p14:tracePt t="66303" x="2057400" y="2236788"/>
          <p14:tracePt t="66320" x="2100263" y="2236788"/>
          <p14:tracePt t="66337" x="2151063" y="2236788"/>
          <p14:tracePt t="66354" x="2228850" y="2236788"/>
          <p14:tracePt t="66371" x="2265363" y="2236788"/>
          <p14:tracePt t="66387" x="2279650" y="2236788"/>
          <p14:tracePt t="66404" x="2314575" y="2236788"/>
          <p14:tracePt t="66422" x="2328863" y="2236788"/>
          <p14:tracePt t="66442" x="2336800" y="2236788"/>
          <p14:tracePt t="66904" x="2328863" y="2228850"/>
          <p14:tracePt t="66911" x="2308225" y="2222500"/>
          <p14:tracePt t="66920" x="2286000" y="2208213"/>
          <p14:tracePt t="66930" x="2222500" y="2193925"/>
          <p14:tracePt t="66947" x="2136775" y="2128838"/>
          <p14:tracePt t="66952" x="2085975" y="2100263"/>
          <p14:tracePt t="66964" x="1965325" y="2028825"/>
          <p14:tracePt t="66981" x="1885950" y="1971675"/>
          <p14:tracePt t="66998" x="1857375" y="1951038"/>
          <p14:tracePt t="67015" x="1828800" y="1936750"/>
          <p14:tracePt t="67031" x="1822450" y="1928813"/>
          <p14:tracePt t="67049" x="1822450" y="1908175"/>
          <p14:tracePt t="67066" x="1822450" y="1857375"/>
          <p14:tracePt t="67083" x="1822450" y="1843088"/>
          <p14:tracePt t="67099" x="1814513" y="1836738"/>
          <p14:tracePt t="67116" x="1814513" y="1828800"/>
          <p14:tracePt t="67133" x="1814513" y="1814513"/>
          <p14:tracePt t="67280" x="1814513" y="1808163"/>
          <p14:tracePt t="67289" x="1814513" y="1800225"/>
          <p14:tracePt t="67293" x="1814513" y="1793875"/>
          <p14:tracePt t="67304" x="1808163" y="1793875"/>
          <p14:tracePt t="67320" x="1800225" y="1793875"/>
          <p14:tracePt t="67337" x="1800225" y="1785938"/>
          <p14:tracePt t="67623" x="1800225" y="1793875"/>
          <p14:tracePt t="67630" x="1800225" y="1800225"/>
          <p14:tracePt t="67641" x="1793875" y="1822450"/>
          <p14:tracePt t="67658" x="1785938" y="1828800"/>
          <p14:tracePt t="67676" x="1785938" y="1851025"/>
          <p14:tracePt t="67714" x="1779588" y="1857375"/>
          <p14:tracePt t="67730" x="1771650" y="1865313"/>
          <p14:tracePt t="67760" x="1751013" y="1893888"/>
          <p14:tracePt t="67777" x="1728788" y="1922463"/>
          <p14:tracePt t="67793" x="1708150" y="1951038"/>
          <p14:tracePt t="67810" x="1700213" y="1957388"/>
          <p14:tracePt t="67828" x="1693863" y="1965325"/>
          <p14:tracePt t="67845" x="1685925" y="1971675"/>
          <p14:tracePt t="67863" x="1685925" y="1979613"/>
          <p14:tracePt t="67878" x="1679575" y="2000250"/>
          <p14:tracePt t="67895" x="1671638" y="2014538"/>
          <p14:tracePt t="67913" x="1665288" y="2014538"/>
          <p14:tracePt t="67930" x="1665288" y="2028825"/>
          <p14:tracePt t="67947" x="1665288" y="2036763"/>
          <p14:tracePt t="67964" x="1665288" y="2051050"/>
          <p14:tracePt t="67982" x="1665288" y="2057400"/>
          <p14:tracePt t="67998" x="1665288" y="2065338"/>
          <p14:tracePt t="68014" x="1665288" y="2093913"/>
          <p14:tracePt t="68031" x="1665288" y="2108200"/>
          <p14:tracePt t="68048" x="1671638" y="2122488"/>
          <p14:tracePt t="68065" x="1679575" y="2128838"/>
          <p14:tracePt t="68083" x="1736725" y="2179638"/>
          <p14:tracePt t="68101" x="1793875" y="2200275"/>
          <p14:tracePt t="68118" x="1885950" y="2228850"/>
          <p14:tracePt t="68134" x="2022475" y="2243138"/>
          <p14:tracePt t="68150" x="2100263" y="2251075"/>
          <p14:tracePt t="68167" x="2143125" y="2243138"/>
          <p14:tracePt t="68184" x="2165350" y="2243138"/>
          <p14:tracePt t="68241" x="2171700" y="2243138"/>
          <p14:tracePt t="68250" x="2179638" y="2243138"/>
          <p14:tracePt t="68258" x="2185988" y="2243138"/>
          <p14:tracePt t="68271" x="2222500" y="2243138"/>
          <p14:tracePt t="68288" x="2257425" y="2251075"/>
          <p14:tracePt t="68305" x="2271713" y="2251075"/>
          <p14:tracePt t="68321" x="2286000" y="2243138"/>
          <p14:tracePt t="68337" x="2300288" y="2243138"/>
          <p14:tracePt t="68405" x="2308225" y="2236788"/>
          <p14:tracePt t="68506" x="2300288" y="2236788"/>
          <p14:tracePt t="68515" x="2293938" y="2236788"/>
          <p14:tracePt t="68522" x="2279650" y="2243138"/>
          <p14:tracePt t="68539" x="2243138" y="2251075"/>
          <p14:tracePt t="68560" x="2200275" y="2265363"/>
          <p14:tracePt t="68576" x="2157413" y="2271713"/>
          <p14:tracePt t="68591" x="2128838" y="2271713"/>
          <p14:tracePt t="68607" x="2100263" y="2271713"/>
          <p14:tracePt t="68624" x="2022475" y="2271713"/>
          <p14:tracePt t="68643" x="1965325" y="2279650"/>
          <p14:tracePt t="68660" x="1893888" y="2286000"/>
          <p14:tracePt t="68664" x="1857375" y="2286000"/>
          <p14:tracePt t="68677" x="1808163" y="2286000"/>
          <p14:tracePt t="68692" x="1765300" y="2286000"/>
          <p14:tracePt t="68709" x="1736725" y="2293938"/>
          <p14:tracePt t="68726" x="1685925" y="2300288"/>
          <p14:tracePt t="68743" x="1614488" y="2300288"/>
          <p14:tracePt t="68761" x="1565275" y="2293938"/>
          <p14:tracePt t="68777" x="1500188" y="2271713"/>
          <p14:tracePt t="68794" x="1479550" y="2271713"/>
          <p14:tracePt t="68811" x="1422400" y="2257425"/>
          <p14:tracePt t="68827" x="1393825" y="2257425"/>
          <p14:tracePt t="68844" x="1357313" y="2251075"/>
          <p14:tracePt t="68864" x="1328738" y="2251075"/>
          <p14:tracePt t="68881" x="1300163" y="2251075"/>
          <p14:tracePt t="68898" x="1271588" y="2243138"/>
          <p14:tracePt t="68914" x="1257300" y="2243138"/>
          <p14:tracePt t="68931" x="1228725" y="2236788"/>
          <p14:tracePt t="68949" x="1179513" y="2236788"/>
          <p14:tracePt t="68965" x="1171575" y="2236788"/>
          <p14:tracePt t="69060" x="1157288" y="2236788"/>
          <p14:tracePt t="69069" x="1150938" y="2236788"/>
          <p14:tracePt t="69077" x="1143000" y="2236788"/>
          <p14:tracePt t="69081" x="1136650" y="2236788"/>
          <p14:tracePt t="69176" x="1128713" y="2236788"/>
          <p14:tracePt t="69185" x="1122363" y="2236788"/>
          <p14:tracePt t="69421" x="1114425" y="2236788"/>
          <p14:tracePt t="70069" x="1108075" y="2236788"/>
          <p14:tracePt t="70075" x="1100138" y="2251075"/>
          <p14:tracePt t="70085" x="1085850" y="2271713"/>
          <p14:tracePt t="70098" x="1079500" y="2314575"/>
          <p14:tracePt t="70115" x="1065213" y="2343150"/>
          <p14:tracePt t="70132" x="1036638" y="2371725"/>
          <p14:tracePt t="70149" x="1014413" y="2379663"/>
          <p14:tracePt t="70166" x="1000125" y="2386013"/>
          <p14:tracePt t="70184" x="985838" y="2386013"/>
          <p14:tracePt t="70200" x="971550" y="2393950"/>
          <p14:tracePt t="70217" x="936625" y="2414588"/>
          <p14:tracePt t="70234" x="885825" y="2500313"/>
          <p14:tracePt t="70252" x="822325" y="2586038"/>
          <p14:tracePt t="70267" x="765175" y="2636838"/>
          <p14:tracePt t="70269" x="757238" y="2657475"/>
          <p14:tracePt t="70286" x="750888" y="2657475"/>
          <p14:tracePt t="70303" x="742950" y="2657475"/>
          <p14:tracePt t="70367" x="742950" y="2665413"/>
          <p14:tracePt t="70374" x="728663" y="2671763"/>
          <p14:tracePt t="70388" x="722313" y="2722563"/>
          <p14:tracePt t="70405" x="708025" y="2765425"/>
          <p14:tracePt t="70422" x="708025" y="2779713"/>
          <p14:tracePt t="70554" x="708025" y="2771775"/>
          <p14:tracePt t="70562" x="708025" y="2765425"/>
          <p14:tracePt t="70572" x="708025" y="2757488"/>
          <p14:tracePt t="70724" x="708025" y="2751138"/>
          <p14:tracePt t="70742" x="728663" y="2743200"/>
          <p14:tracePt t="70747" x="742950" y="2743200"/>
          <p14:tracePt t="70759" x="779463" y="2743200"/>
          <p14:tracePt t="70778" x="971550" y="2728913"/>
          <p14:tracePt t="70794" x="1122363" y="2728913"/>
          <p14:tracePt t="70810" x="1250950" y="2736850"/>
          <p14:tracePt t="70827" x="1336675" y="2751138"/>
          <p14:tracePt t="70844" x="1393825" y="2765425"/>
          <p14:tracePt t="70861" x="1422400" y="2765425"/>
          <p14:tracePt t="70879" x="1443038" y="2765425"/>
          <p14:tracePt t="70894" x="1450975" y="2765425"/>
          <p14:tracePt t="70911" x="1457325" y="2765425"/>
          <p14:tracePt t="70930" x="1465263" y="2765425"/>
          <p14:tracePt t="70948" x="1471613" y="2765425"/>
          <p14:tracePt t="71219" x="1471613" y="2743200"/>
          <p14:tracePt t="71224" x="1436688" y="2708275"/>
          <p14:tracePt t="71234" x="1408113" y="2665413"/>
          <p14:tracePt t="71251" x="1314450" y="2571750"/>
          <p14:tracePt t="71267" x="1265238" y="2514600"/>
          <p14:tracePt t="71270" x="1228725" y="2493963"/>
          <p14:tracePt t="71285" x="1200150" y="2479675"/>
          <p14:tracePt t="71301" x="1200150" y="2471738"/>
          <p14:tracePt t="71320" x="1193800" y="2471738"/>
          <p14:tracePt t="71354" x="1185863" y="2457450"/>
          <p14:tracePt t="71371" x="1165225" y="2443163"/>
          <p14:tracePt t="71387" x="1150938" y="2428875"/>
          <p14:tracePt t="71404" x="1136650" y="2422525"/>
          <p14:tracePt t="71422" x="1128713" y="2414588"/>
          <p14:tracePt t="71439" x="1114425" y="2414588"/>
          <p14:tracePt t="71447" x="1108075" y="2400300"/>
          <p14:tracePt t="71454" x="1093788" y="2393950"/>
          <p14:tracePt t="71474" x="1057275" y="2357438"/>
          <p14:tracePt t="71489" x="1042988" y="2343150"/>
          <p14:tracePt t="71506" x="1036638" y="2322513"/>
          <p14:tracePt t="71523" x="1036638" y="2314575"/>
          <p14:tracePt t="71540" x="1036638" y="2308225"/>
          <p14:tracePt t="71572" x="1036638" y="2300288"/>
          <p14:tracePt t="71802" x="1122363" y="2300288"/>
          <p14:tracePt t="71811" x="1265238" y="2300288"/>
          <p14:tracePt t="71817" x="1408113" y="2308225"/>
          <p14:tracePt t="71826" x="1565275" y="2308225"/>
          <p14:tracePt t="71843" x="1800225" y="2308225"/>
          <p14:tracePt t="71860" x="1951038" y="2279650"/>
          <p14:tracePt t="71877" x="2051050" y="2271713"/>
          <p14:tracePt t="71897" x="2071688" y="2271713"/>
          <p14:tracePt t="71952" x="2079625" y="2265363"/>
          <p14:tracePt t="71959" x="2093913" y="2257425"/>
          <p14:tracePt t="71968" x="2114550" y="2251075"/>
          <p14:tracePt t="71981" x="2136775" y="2251075"/>
          <p14:tracePt t="71996" x="2165350" y="2243138"/>
          <p14:tracePt t="72140" x="2171700" y="2243138"/>
          <p14:tracePt t="72147" x="2179638" y="2243138"/>
          <p14:tracePt t="72175" x="2185988" y="2243138"/>
          <p14:tracePt t="72186" x="2193925" y="2236788"/>
          <p14:tracePt t="72194" x="2200275" y="2236788"/>
          <p14:tracePt t="72207" x="2228850" y="2236788"/>
          <p14:tracePt t="72217" x="2236788" y="2236788"/>
          <p14:tracePt t="72236" x="2265363" y="2236788"/>
          <p14:tracePt t="72252" x="2279650" y="2236788"/>
          <p14:tracePt t="72335" x="2286000" y="2236788"/>
          <p14:tracePt t="72446" x="2293938" y="2236788"/>
          <p14:tracePt t="72717" x="2293938" y="2243138"/>
          <p14:tracePt t="72724" x="2293938" y="2251075"/>
          <p14:tracePt t="72731" x="2293938" y="2271713"/>
          <p14:tracePt t="72741" x="2286000" y="2293938"/>
          <p14:tracePt t="72758" x="2286000" y="2328863"/>
          <p14:tracePt t="72775" x="2286000" y="2365375"/>
          <p14:tracePt t="72793" x="2251075" y="2443163"/>
          <p14:tracePt t="72809" x="2236788" y="2493963"/>
          <p14:tracePt t="72827" x="2214563" y="2551113"/>
          <p14:tracePt t="72843" x="2185988" y="2600325"/>
          <p14:tracePt t="72860" x="2165350" y="2643188"/>
          <p14:tracePt t="72878" x="2151063" y="2657475"/>
          <p14:tracePt t="72894" x="2151063" y="2671763"/>
          <p14:tracePt t="72897" x="2151063" y="2686050"/>
          <p14:tracePt t="72912" x="2136775" y="2714625"/>
          <p14:tracePt t="72930" x="2136775" y="2743200"/>
          <p14:tracePt t="72945" x="2136775" y="2751138"/>
          <p14:tracePt t="73130" x="2151063" y="2751138"/>
          <p14:tracePt t="73138" x="2171700" y="2751138"/>
          <p14:tracePt t="73148" x="2200275" y="2751138"/>
          <p14:tracePt t="73168" x="2371725" y="2743200"/>
          <p14:tracePt t="73184" x="2514600" y="2757488"/>
          <p14:tracePt t="73200" x="2622550" y="2794000"/>
          <p14:tracePt t="73216" x="2751138" y="2800350"/>
          <p14:tracePt t="73233" x="2886075" y="2822575"/>
          <p14:tracePt t="73251" x="2979738" y="2836863"/>
          <p14:tracePt t="73267" x="3028950" y="2836863"/>
          <p14:tracePt t="73283" x="3036888" y="2836863"/>
          <p14:tracePt t="73301" x="3022600" y="2808288"/>
          <p14:tracePt t="73318" x="2994025" y="2779713"/>
          <p14:tracePt t="73335" x="2971800" y="2765425"/>
          <p14:tracePt t="73352" x="2928938" y="2757488"/>
          <p14:tracePt t="73369" x="2914650" y="2751138"/>
          <p14:tracePt t="73385" x="2900363" y="2751138"/>
          <p14:tracePt t="73443" x="2894013" y="2751138"/>
          <p14:tracePt t="73459" x="2879725" y="2722563"/>
          <p14:tracePt t="73466" x="2857500" y="2686050"/>
          <p14:tracePt t="73474" x="2814638" y="2636838"/>
          <p14:tracePt t="73487" x="2757488" y="2536825"/>
          <p14:tracePt t="73504" x="2657475" y="2457450"/>
          <p14:tracePt t="73521" x="2579688" y="2400300"/>
          <p14:tracePt t="73537" x="2528888" y="2365375"/>
          <p14:tracePt t="73555" x="2514600" y="2357438"/>
          <p14:tracePt t="73718" x="2508250" y="2357438"/>
          <p14:tracePt t="73795" x="2508250" y="2365375"/>
          <p14:tracePt t="73802" x="2508250" y="2379663"/>
          <p14:tracePt t="73811" x="2508250" y="2393950"/>
          <p14:tracePt t="73826" x="2500313" y="2436813"/>
          <p14:tracePt t="73843" x="2486025" y="2465388"/>
          <p14:tracePt t="73860" x="2479675" y="2486025"/>
          <p14:tracePt t="73876" x="2465388" y="2514600"/>
          <p14:tracePt t="73893" x="2422525" y="2551113"/>
          <p14:tracePt t="73912" x="2379663" y="2579688"/>
          <p14:tracePt t="73928" x="2328863" y="2622550"/>
          <p14:tracePt t="73944" x="2286000" y="2657475"/>
          <p14:tracePt t="73963" x="2257425" y="2700338"/>
          <p14:tracePt t="73979" x="2236788" y="2708275"/>
          <p14:tracePt t="73995" x="2228850" y="2722563"/>
          <p14:tracePt t="74084" x="2236788" y="2722563"/>
          <p14:tracePt t="74090" x="2265363" y="2722563"/>
          <p14:tracePt t="74098" x="2279650" y="2722563"/>
          <p14:tracePt t="74114" x="2365375" y="2714625"/>
          <p14:tracePt t="74131" x="2486025" y="2693988"/>
          <p14:tracePt t="74148" x="2593975" y="2671763"/>
          <p14:tracePt t="74167" x="2765425" y="2643188"/>
          <p14:tracePt t="74184" x="2808288" y="2643188"/>
          <p14:tracePt t="74199" x="2822575" y="2643188"/>
          <p14:tracePt t="74217" x="2828925" y="2643188"/>
          <p14:tracePt t="74271" x="2828925" y="2657475"/>
          <p14:tracePt t="74278" x="2828925" y="2665413"/>
          <p14:tracePt t="74287" x="2822575" y="2679700"/>
          <p14:tracePt t="74302" x="2822575" y="2736850"/>
          <p14:tracePt t="74319" x="2814638" y="2808288"/>
          <p14:tracePt t="74336" x="2814638" y="2857500"/>
          <p14:tracePt t="74351" x="2814638" y="2879725"/>
          <p14:tracePt t="74368" x="2822575" y="2908300"/>
          <p14:tracePt t="74386" x="2822575" y="2928938"/>
          <p14:tracePt t="74466" x="2828925" y="2936875"/>
          <p14:tracePt t="74474" x="2843213" y="2936875"/>
          <p14:tracePt t="74488" x="2871788" y="2951163"/>
          <p14:tracePt t="74505" x="2936875" y="2971800"/>
          <p14:tracePt t="74520" x="2994025" y="2994025"/>
          <p14:tracePt t="74537" x="3028950" y="3008313"/>
          <p14:tracePt t="74554" x="3071813" y="3022600"/>
          <p14:tracePt t="74574" x="3151188" y="3043238"/>
          <p14:tracePt t="74590" x="3186113" y="3057525"/>
          <p14:tracePt t="74607" x="3228975" y="3065463"/>
          <p14:tracePt t="74622" x="3257550" y="3079750"/>
          <p14:tracePt t="74639" x="3286125" y="3100388"/>
          <p14:tracePt t="74659" x="3336925" y="3122613"/>
          <p14:tracePt t="74675" x="3365500" y="3136900"/>
          <p14:tracePt t="74690" x="3408363" y="3143250"/>
          <p14:tracePt t="74707" x="3457575" y="3157538"/>
          <p14:tracePt t="74724" x="3514725" y="3157538"/>
          <p14:tracePt t="74740" x="3571875" y="3157538"/>
          <p14:tracePt t="74758" x="3657600" y="3151188"/>
          <p14:tracePt t="74775" x="3757613" y="3122613"/>
          <p14:tracePt t="74792" x="3822700" y="3114675"/>
          <p14:tracePt t="74808" x="3914775" y="3100388"/>
          <p14:tracePt t="74826" x="3979863" y="3100388"/>
          <p14:tracePt t="74842" x="4029075" y="3100388"/>
          <p14:tracePt t="74861" x="4065588" y="3108325"/>
          <p14:tracePt t="74876" x="4094163" y="3114675"/>
          <p14:tracePt t="74896" x="4122738" y="3128963"/>
          <p14:tracePt t="74910" x="4143375" y="3151188"/>
          <p14:tracePt t="74927" x="4165600" y="3165475"/>
          <p14:tracePt t="74944" x="4171950" y="3165475"/>
          <p14:tracePt t="74998" x="4179888" y="3165475"/>
          <p14:tracePt t="75012" x="4194175" y="3165475"/>
          <p14:tracePt t="75020" x="4200525" y="3171825"/>
          <p14:tracePt t="75029" x="4208463" y="3179763"/>
          <p14:tracePt t="75046" x="4251325" y="3179763"/>
          <p14:tracePt t="75063" x="4286250" y="3179763"/>
          <p14:tracePt t="75081" x="4329113" y="3165475"/>
          <p14:tracePt t="75106" x="4337050" y="3165475"/>
          <p14:tracePt t="75765" x="4343400" y="3165475"/>
          <p14:tracePt t="75794" x="4351338" y="3165475"/>
          <p14:tracePt t="75802" x="4351338" y="3171825"/>
          <p14:tracePt t="75808" x="4357688" y="3179763"/>
          <p14:tracePt t="75825" x="4365625" y="3179763"/>
          <p14:tracePt t="75988" x="4371975" y="3186113"/>
          <p14:tracePt t="75996" x="4379913" y="3186113"/>
          <p14:tracePt t="76004" x="4386263" y="3186113"/>
          <p14:tracePt t="76011" x="4394200" y="3186113"/>
          <p14:tracePt t="76030" x="4400550" y="3194050"/>
          <p14:tracePt t="76060" x="4408488" y="3194050"/>
          <p14:tracePt t="76130" x="4414838" y="3194050"/>
          <p14:tracePt t="76143" x="4414838" y="3200400"/>
          <p14:tracePt t="76159" x="4422775" y="3200400"/>
          <p14:tracePt t="76168" x="4422775" y="3208338"/>
          <p14:tracePt t="76207" x="4429125" y="3208338"/>
          <p14:tracePt t="76339" x="4429125" y="3214688"/>
          <p14:tracePt t="76348" x="4429125" y="3222625"/>
          <p14:tracePt t="76356" x="4437063" y="3222625"/>
          <p14:tracePt t="76372" x="4443413" y="3228975"/>
          <p14:tracePt t="76395" x="4457700" y="3243263"/>
          <p14:tracePt t="76403" x="4465638" y="3251200"/>
          <p14:tracePt t="76418" x="4486275" y="3279775"/>
          <p14:tracePt t="76435" x="4508500" y="3300413"/>
          <p14:tracePt t="76452" x="4543425" y="3322638"/>
          <p14:tracePt t="76456" x="4565650" y="3336925"/>
          <p14:tracePt t="76469" x="4586288" y="3351213"/>
          <p14:tracePt t="76485" x="4622800" y="3357563"/>
          <p14:tracePt t="76488" x="4637088" y="3365500"/>
          <p14:tracePt t="76503" x="4672013" y="3371850"/>
          <p14:tracePt t="76520" x="4694238" y="3394075"/>
          <p14:tracePt t="76536" x="4722813" y="3422650"/>
          <p14:tracePt t="76555" x="4751388" y="3443288"/>
          <p14:tracePt t="76571" x="4794250" y="3479800"/>
          <p14:tracePt t="76587" x="4837113" y="3486150"/>
          <p14:tracePt t="76604" x="4886325" y="3508375"/>
          <p14:tracePt t="76621" x="4900613" y="3508375"/>
          <p14:tracePt t="76638" x="4908550" y="3522663"/>
          <p14:tracePt t="76692" x="4908550" y="3536950"/>
          <p14:tracePt t="76700" x="4914900" y="3557588"/>
          <p14:tracePt t="76710" x="4914900" y="3571875"/>
          <p14:tracePt t="76725" x="4914900" y="3622675"/>
          <p14:tracePt t="76741" x="4914900" y="3657600"/>
          <p14:tracePt t="76757" x="4914900" y="3694113"/>
          <p14:tracePt t="76774" x="4900613" y="3714750"/>
          <p14:tracePt t="76791" x="4879975" y="3722688"/>
          <p14:tracePt t="76792" x="4865688" y="3729038"/>
          <p14:tracePt t="76808" x="4837113" y="3757613"/>
          <p14:tracePt t="76825" x="4779963" y="3800475"/>
          <p14:tracePt t="76842" x="4672013" y="3843338"/>
          <p14:tracePt t="76859" x="4572000" y="3879850"/>
          <p14:tracePt t="76876" x="4457700" y="3879850"/>
          <p14:tracePt t="76892" x="4294188" y="3886200"/>
          <p14:tracePt t="76909" x="4214813" y="3871913"/>
          <p14:tracePt t="76926" x="4108450" y="3843338"/>
          <p14:tracePt t="76943" x="4037013" y="3779838"/>
          <p14:tracePt t="76961" x="3986213" y="3736975"/>
          <p14:tracePt t="76977" x="3951288" y="3708400"/>
          <p14:tracePt t="76979" x="3937000" y="3700463"/>
          <p14:tracePt t="76995" x="3914775" y="3686175"/>
          <p14:tracePt t="77011" x="3894138" y="3665538"/>
          <p14:tracePt t="77028" x="3814763" y="3622675"/>
          <p14:tracePt t="77047" x="3771900" y="3565525"/>
          <p14:tracePt t="77064" x="3708400" y="3457575"/>
          <p14:tracePt t="77082" x="3657600" y="3371850"/>
          <p14:tracePt t="77096" x="3643313" y="3271838"/>
          <p14:tracePt t="77115" x="3636963" y="3071813"/>
          <p14:tracePt t="77131" x="3622675" y="2843213"/>
          <p14:tracePt t="77148" x="3629025" y="2565400"/>
          <p14:tracePt t="77164" x="3643313" y="2371725"/>
          <p14:tracePt t="77180" x="3657600" y="2222500"/>
          <p14:tracePt t="77198" x="3657600" y="2143125"/>
          <p14:tracePt t="77215" x="3665538" y="2079625"/>
          <p14:tracePt t="77232" x="3686175" y="2043113"/>
          <p14:tracePt t="77249" x="3729038" y="1965325"/>
          <p14:tracePt t="77266" x="3794125" y="1822450"/>
          <p14:tracePt t="77283" x="3843338" y="1693863"/>
          <p14:tracePt t="77300" x="3886200" y="1585913"/>
          <p14:tracePt t="77318" x="3965575" y="1522413"/>
          <p14:tracePt t="77333" x="4000500" y="1508125"/>
          <p14:tracePt t="77350" x="4043363" y="1493838"/>
          <p14:tracePt t="77369" x="4071938" y="1471613"/>
          <p14:tracePt t="77387" x="4137025" y="1465263"/>
          <p14:tracePt t="77401" x="4200525" y="1465263"/>
          <p14:tracePt t="77418" x="4329113" y="1465263"/>
          <p14:tracePt t="77435" x="4471988" y="1465263"/>
          <p14:tracePt t="77451" x="4629150" y="1465263"/>
          <p14:tracePt t="77469" x="4786313" y="1508125"/>
          <p14:tracePt t="77487" x="4937125" y="1522413"/>
          <p14:tracePt t="77505" x="4965700" y="1536700"/>
          <p14:tracePt t="77521" x="5022850" y="1593850"/>
          <p14:tracePt t="77538" x="5100638" y="1685925"/>
          <p14:tracePt t="77555" x="5165725" y="1785938"/>
          <p14:tracePt t="77570" x="5222875" y="1879600"/>
          <p14:tracePt t="77589" x="5322888" y="1993900"/>
          <p14:tracePt t="77606" x="5343525" y="2057400"/>
          <p14:tracePt t="77623" x="5386388" y="2151063"/>
          <p14:tracePt t="77639" x="5422900" y="2351088"/>
          <p14:tracePt t="77656" x="5422900" y="2608263"/>
          <p14:tracePt t="77672" x="5422900" y="2814638"/>
          <p14:tracePt t="77689" x="5422900" y="2965450"/>
          <p14:tracePt t="77706" x="5429250" y="3122613"/>
          <p14:tracePt t="77723" x="5422900" y="3194050"/>
          <p14:tracePt t="77740" x="5386388" y="3243263"/>
          <p14:tracePt t="77759" x="5351463" y="3294063"/>
          <p14:tracePt t="77773" x="5280025" y="3357563"/>
          <p14:tracePt t="77791" x="5143500" y="3414713"/>
          <p14:tracePt t="77808" x="5057775" y="3443288"/>
          <p14:tracePt t="77825" x="4972050" y="3457575"/>
          <p14:tracePt t="77841" x="4857750" y="3471863"/>
          <p14:tracePt t="77860" x="4772025" y="3486150"/>
          <p14:tracePt t="77877" x="4722813" y="3494088"/>
          <p14:tracePt t="77881" x="4700588" y="3494088"/>
          <p14:tracePt t="77894" x="4665663" y="3494088"/>
          <p14:tracePt t="77911" x="4637088" y="3508375"/>
          <p14:tracePt t="77927" x="4594225" y="3514725"/>
          <p14:tracePt t="77944" x="4537075" y="3522663"/>
          <p14:tracePt t="77950" x="4500563" y="3522663"/>
          <p14:tracePt t="77960" x="4451350" y="3522663"/>
          <p14:tracePt t="77977" x="4351338" y="3508375"/>
          <p14:tracePt t="77994" x="4165600" y="3494088"/>
          <p14:tracePt t="78011" x="4065588" y="3465513"/>
          <p14:tracePt t="78027" x="3900488" y="3422650"/>
          <p14:tracePt t="78045" x="3808413" y="3386138"/>
          <p14:tracePt t="78062" x="3686175" y="3328988"/>
          <p14:tracePt t="78079" x="3565525" y="3265488"/>
          <p14:tracePt t="78081" x="3522663" y="3236913"/>
          <p14:tracePt t="78096" x="3486150" y="3208338"/>
          <p14:tracePt t="78113" x="3414713" y="3094038"/>
          <p14:tracePt t="78130" x="3394075" y="2971800"/>
          <p14:tracePt t="78146" x="3394075" y="2865438"/>
          <p14:tracePt t="78163" x="3365500" y="2714625"/>
          <p14:tracePt t="78180" x="3365500" y="2614613"/>
          <p14:tracePt t="78197" x="3386138" y="2536825"/>
          <p14:tracePt t="78215" x="3414713" y="2428875"/>
          <p14:tracePt t="78232" x="3451225" y="2365375"/>
          <p14:tracePt t="78250" x="3494088" y="2222500"/>
          <p14:tracePt t="78265" x="3600450" y="1979613"/>
          <p14:tracePt t="78282" x="3700463" y="1814513"/>
          <p14:tracePt t="78299" x="3786188" y="1765300"/>
          <p14:tracePt t="78316" x="3843338" y="1765300"/>
          <p14:tracePt t="78333" x="3922713" y="1765300"/>
          <p14:tracePt t="78351" x="4008438" y="1765300"/>
          <p14:tracePt t="78367" x="4086225" y="1751013"/>
          <p14:tracePt t="78384" x="4214813" y="1736725"/>
          <p14:tracePt t="78400" x="4329113" y="1708150"/>
          <p14:tracePt t="78417" x="4408488" y="1693863"/>
          <p14:tracePt t="78434" x="4508500" y="1693863"/>
          <p14:tracePt t="78451" x="4600575" y="1700213"/>
          <p14:tracePt t="78468" x="4700588" y="1743075"/>
          <p14:tracePt t="78488" x="4837113" y="1822450"/>
          <p14:tracePt t="78504" x="4965700" y="1908175"/>
          <p14:tracePt t="78521" x="5057775" y="1951038"/>
          <p14:tracePt t="78538" x="5114925" y="1993900"/>
          <p14:tracePt t="78555" x="5151438" y="2022475"/>
          <p14:tracePt t="78572" x="5194300" y="2079625"/>
          <p14:tracePt t="78589" x="5251450" y="2200275"/>
          <p14:tracePt t="78605" x="5251450" y="2336800"/>
          <p14:tracePt t="78622" x="5257800" y="2508250"/>
          <p14:tracePt t="78640" x="5286375" y="2614613"/>
          <p14:tracePt t="78656" x="5300663" y="2693988"/>
          <p14:tracePt t="78672" x="5308600" y="2728913"/>
          <p14:tracePt t="78675" x="5314950" y="2751138"/>
          <p14:tracePt t="78706" x="5314950" y="2800350"/>
          <p14:tracePt t="78723" x="5322888" y="2843213"/>
          <p14:tracePt t="78739" x="5322888" y="2871788"/>
          <p14:tracePt t="78756" x="5322888" y="2914650"/>
          <p14:tracePt t="78774" x="5322888" y="2965450"/>
          <p14:tracePt t="78791" x="5308600" y="3014663"/>
          <p14:tracePt t="78807" x="5308600" y="3036888"/>
          <p14:tracePt t="78824" x="5308600" y="3043238"/>
          <p14:tracePt t="78841" x="5308600" y="3051175"/>
          <p14:tracePt t="78858" x="5308600" y="3057525"/>
          <p14:tracePt t="78875" x="5300663" y="3071813"/>
          <p14:tracePt t="78892" x="5300663" y="3094038"/>
          <p14:tracePt t="78911" x="5300663" y="3108325"/>
          <p14:tracePt t="78928" x="5294313" y="3128963"/>
          <p14:tracePt t="78945" x="5294313" y="3136900"/>
          <p14:tracePt t="79694" x="5294313" y="3143250"/>
          <p14:tracePt t="79699" x="5300663" y="3143250"/>
          <p14:tracePt t="79708" x="5314950" y="3143250"/>
          <p14:tracePt t="79722" x="5386388" y="3157538"/>
          <p14:tracePt t="79739" x="5494338" y="3171825"/>
          <p14:tracePt t="79756" x="5572125" y="3179763"/>
          <p14:tracePt t="79773" x="5672138" y="3200400"/>
          <p14:tracePt t="79790" x="5722938" y="3200400"/>
          <p14:tracePt t="79791" x="5737225" y="3200400"/>
          <p14:tracePt t="79807" x="5765800" y="3208338"/>
          <p14:tracePt t="79824" x="5772150" y="3214688"/>
          <p14:tracePt t="79841" x="5786438" y="3222625"/>
          <p14:tracePt t="79858" x="5794375" y="3222625"/>
          <p14:tracePt t="79874" x="5808663" y="3228975"/>
          <p14:tracePt t="79893" x="5880100" y="3236913"/>
          <p14:tracePt t="79911" x="5922963" y="3243263"/>
          <p14:tracePt t="79927" x="5965825" y="3243263"/>
          <p14:tracePt t="79944" x="6022975" y="3251200"/>
          <p14:tracePt t="79950" x="6057900" y="3251200"/>
          <p14:tracePt t="79959" x="6080125" y="3251200"/>
          <p14:tracePt t="79976" x="6172200" y="3257550"/>
          <p14:tracePt t="79993" x="6243638" y="3279775"/>
          <p14:tracePt t="80011" x="6400800" y="3314700"/>
          <p14:tracePt t="80027" x="6529388" y="3328988"/>
          <p14:tracePt t="80044" x="6637338" y="3336925"/>
          <p14:tracePt t="80061" x="6708775" y="3336925"/>
          <p14:tracePt t="80080" x="6800850" y="3336925"/>
          <p14:tracePt t="80095" x="6858000" y="3336925"/>
          <p14:tracePt t="80100" x="6880225" y="3343275"/>
          <p14:tracePt t="80115" x="6923088" y="3343275"/>
          <p14:tracePt t="80129" x="6965950" y="3351213"/>
          <p14:tracePt t="80146" x="7000875" y="3357563"/>
          <p14:tracePt t="80163" x="7037388" y="3365500"/>
          <p14:tracePt t="80180" x="7072313" y="3371850"/>
          <p14:tracePt t="80197" x="7115175" y="3371850"/>
          <p14:tracePt t="80214" x="7129463" y="3379788"/>
          <p14:tracePt t="80232" x="7137400" y="3386138"/>
          <p14:tracePt t="80247" x="7158038" y="3386138"/>
          <p14:tracePt t="80264" x="7165975" y="3394075"/>
          <p14:tracePt t="80281" x="7180263" y="3400425"/>
          <p14:tracePt t="80299" x="7200900" y="3414713"/>
          <p14:tracePt t="80315" x="7208838" y="3422650"/>
          <p14:tracePt t="80332" x="7223125" y="3422650"/>
          <p14:tracePt t="80350" x="7237413" y="3443288"/>
          <p14:tracePt t="80366" x="7251700" y="3457575"/>
          <p14:tracePt t="80383" x="7272338" y="3465513"/>
          <p14:tracePt t="80400" x="7280275" y="3471863"/>
          <p14:tracePt t="80417" x="7294563" y="3479800"/>
          <p14:tracePt t="80434" x="7294563" y="3486150"/>
          <p14:tracePt t="80451" x="7294563" y="3508375"/>
          <p14:tracePt t="80455" x="7294563" y="3514725"/>
          <p14:tracePt t="80467" x="7294563" y="3522663"/>
          <p14:tracePt t="80485" x="7308850" y="3543300"/>
          <p14:tracePt t="80502" x="7329488" y="3557588"/>
          <p14:tracePt t="80506" x="7337425" y="3565525"/>
          <p14:tracePt t="80519" x="7343775" y="3586163"/>
          <p14:tracePt t="80536" x="7351713" y="3594100"/>
          <p14:tracePt t="80605" x="7358063" y="3594100"/>
          <p14:tracePt t="80612" x="7358063" y="3600450"/>
          <p14:tracePt t="80629" x="7366000" y="3614738"/>
          <p14:tracePt t="80644" x="7372350" y="3629025"/>
          <p14:tracePt t="80660" x="7372350" y="3636963"/>
          <p14:tracePt t="80676" x="7372350" y="3643313"/>
          <p14:tracePt t="80715" x="7372350" y="3651250"/>
          <p14:tracePt t="80721" x="7372350" y="3657600"/>
          <p14:tracePt t="80740" x="7372350" y="3665538"/>
          <p14:tracePt t="80755" x="7366000" y="3679825"/>
          <p14:tracePt t="80769" x="7366000" y="3686175"/>
          <p14:tracePt t="80784" x="7366000" y="3694113"/>
          <p14:tracePt t="80802" x="7358063" y="3700463"/>
          <p14:tracePt t="80816" x="7351713" y="3700463"/>
          <p14:tracePt t="80824" x="7351713" y="3708400"/>
          <p14:tracePt t="80850" x="7343775" y="3714750"/>
          <p14:tracePt t="80864" x="7337425" y="3722688"/>
          <p14:tracePt t="80888" x="7329488" y="3729038"/>
          <p14:tracePt t="80899" x="7323138" y="3736975"/>
          <p14:tracePt t="80920" x="7315200" y="3743325"/>
          <p14:tracePt t="80929" x="7308850" y="3743325"/>
          <p14:tracePt t="80945" x="7300913" y="3757613"/>
          <p14:tracePt t="80949" x="7294563" y="3757613"/>
          <p14:tracePt t="80959" x="7286625" y="3757613"/>
          <p14:tracePt t="80976" x="7272338" y="3757613"/>
          <p14:tracePt t="80993" x="7251700" y="3757613"/>
          <p14:tracePt t="81010" x="7215188" y="3757613"/>
          <p14:tracePt t="81028" x="7172325" y="3757613"/>
          <p14:tracePt t="81045" x="7137400" y="3757613"/>
          <p14:tracePt t="81060" x="7108825" y="3751263"/>
          <p14:tracePt t="81078" x="7094538" y="3751263"/>
          <p14:tracePt t="81098" x="7023100" y="3722688"/>
          <p14:tracePt t="81116" x="6943725" y="3694113"/>
          <p14:tracePt t="81130" x="6829425" y="3629025"/>
          <p14:tracePt t="81147" x="6729413" y="3571875"/>
          <p14:tracePt t="81164" x="6637338" y="3551238"/>
          <p14:tracePt t="81181" x="6565900" y="3529013"/>
          <p14:tracePt t="81198" x="6515100" y="3486150"/>
          <p14:tracePt t="81215" x="6486525" y="3471863"/>
          <p14:tracePt t="81230" x="6451600" y="3443288"/>
          <p14:tracePt t="81247" x="6429375" y="3414713"/>
          <p14:tracePt t="81264" x="6415088" y="3365500"/>
          <p14:tracePt t="81283" x="6400800" y="3294063"/>
          <p14:tracePt t="81299" x="6394450" y="3171825"/>
          <p14:tracePt t="81315" x="6394450" y="3086100"/>
          <p14:tracePt t="81332" x="6394450" y="3008313"/>
          <p14:tracePt t="81349" x="6394450" y="2971800"/>
          <p14:tracePt t="81366" x="6394450" y="2894013"/>
          <p14:tracePt t="81385" x="6400800" y="2794000"/>
          <p14:tracePt t="81399" x="6408738" y="2751138"/>
          <p14:tracePt t="81418" x="6451600" y="2493963"/>
          <p14:tracePt t="81435" x="6451600" y="2243138"/>
          <p14:tracePt t="81440" x="6465888" y="2165350"/>
          <p14:tracePt t="81452" x="6494463" y="2085975"/>
          <p14:tracePt t="81469" x="6500813" y="2036763"/>
          <p14:tracePt t="81486" x="6529388" y="2014538"/>
          <p14:tracePt t="81503" x="6537325" y="2008188"/>
          <p14:tracePt t="81518" x="6551613" y="1993900"/>
          <p14:tracePt t="81535" x="6565900" y="1936750"/>
          <p14:tracePt t="81553" x="6600825" y="1857375"/>
          <p14:tracePt t="81569" x="6637338" y="1757363"/>
          <p14:tracePt t="81586" x="6680200" y="1671638"/>
          <p14:tracePt t="81603" x="6715125" y="1636713"/>
          <p14:tracePt t="81620" x="6815138" y="1614488"/>
          <p14:tracePt t="81637" x="6851650" y="1593850"/>
          <p14:tracePt t="81654" x="6880225" y="1579563"/>
          <p14:tracePt t="81671" x="6951663" y="1565275"/>
          <p14:tracePt t="81688" x="7015163" y="1565275"/>
          <p14:tracePt t="81705" x="7200900" y="1579563"/>
          <p14:tracePt t="81721" x="7337425" y="1593850"/>
          <p14:tracePt t="81738" x="7415213" y="1622425"/>
          <p14:tracePt t="81755" x="7515225" y="1636713"/>
          <p14:tracePt t="81772" x="7572375" y="1643063"/>
          <p14:tracePt t="81789" x="7637463" y="1643063"/>
          <p14:tracePt t="81791" x="7658100" y="1657350"/>
          <p14:tracePt t="81806" x="7672388" y="1665288"/>
          <p14:tracePt t="81823" x="7694613" y="1685925"/>
          <p14:tracePt t="81842" x="7700963" y="1714500"/>
          <p14:tracePt t="81857" x="7715250" y="1743075"/>
          <p14:tracePt t="81874" x="7723188" y="1785938"/>
          <p14:tracePt t="81892" x="7729538" y="1828800"/>
          <p14:tracePt t="81908" x="7729538" y="1851025"/>
          <p14:tracePt t="81925" x="7723188" y="1914525"/>
          <p14:tracePt t="81941" x="7723188" y="1936750"/>
          <p14:tracePt t="81959" x="7700963" y="1965325"/>
          <p14:tracePt t="81978" x="7694613" y="1971675"/>
          <p14:tracePt t="81994" x="7672388" y="1971675"/>
          <p14:tracePt t="82015" x="7658100" y="1979613"/>
          <p14:tracePt t="82028" x="7651750" y="1979613"/>
          <p14:tracePt t="82054" x="7637463" y="1979613"/>
          <p14:tracePt t="82062" x="7623175" y="1985963"/>
          <p14:tracePt t="82077" x="7600950" y="1985963"/>
          <p14:tracePt t="82094" x="7566025" y="1985963"/>
          <p14:tracePt t="82111" x="7537450" y="1985963"/>
          <p14:tracePt t="82130" x="7515225" y="1985963"/>
          <p14:tracePt t="82147" x="7500938" y="1985963"/>
          <p14:tracePt t="82192" x="7500938" y="1979613"/>
          <p14:tracePt t="82215" x="7494588" y="1971675"/>
          <p14:tracePt t="82231" x="7494588" y="1957388"/>
          <p14:tracePt t="82238" x="7494588" y="1936750"/>
          <p14:tracePt t="82246" x="7494588" y="1922463"/>
          <p14:tracePt t="82264" x="7486650" y="1885950"/>
          <p14:tracePt t="82281" x="7458075" y="1828800"/>
          <p14:tracePt t="82298" x="7443788" y="1771650"/>
          <p14:tracePt t="82616" x="7437438" y="1785938"/>
          <p14:tracePt t="82621" x="7415213" y="1836738"/>
          <p14:tracePt t="82638" x="7380288" y="1879600"/>
          <p14:tracePt t="82655" x="7308850" y="1936750"/>
          <p14:tracePt t="82671" x="7229475" y="2000250"/>
          <p14:tracePt t="82689" x="7137400" y="2065338"/>
          <p14:tracePt t="82705" x="7080250" y="2100263"/>
          <p14:tracePt t="82722" x="7008813" y="2122488"/>
          <p14:tracePt t="82743" x="6958013" y="2151063"/>
          <p14:tracePt t="82757" x="6908800" y="2171700"/>
          <p14:tracePt t="82772" x="6865938" y="2179638"/>
          <p14:tracePt t="82775" x="6851650" y="2179638"/>
          <p14:tracePt t="82790" x="6843713" y="2179638"/>
          <p14:tracePt t="82806" x="6823075" y="2193925"/>
          <p14:tracePt t="82824" x="6815138" y="2208213"/>
          <p14:tracePt t="82840" x="6815138" y="2214563"/>
          <p14:tracePt t="82904" x="6808788" y="2214563"/>
          <p14:tracePt t="82920" x="6800850" y="2214563"/>
          <p14:tracePt t="82926" x="6794500" y="2228850"/>
          <p14:tracePt t="82943" x="6786563" y="2243138"/>
          <p14:tracePt t="82951" x="6780213" y="2243138"/>
          <p14:tracePt t="82958" x="6780213" y="2251075"/>
          <p14:tracePt t="83060" x="6786563" y="2251075"/>
          <p14:tracePt t="83069" x="6808788" y="2243138"/>
          <p14:tracePt t="83079" x="6843713" y="2236788"/>
          <p14:tracePt t="83094" x="6929438" y="2208213"/>
          <p14:tracePt t="83112" x="7100888" y="2185988"/>
          <p14:tracePt t="83130" x="7243763" y="2185988"/>
          <p14:tracePt t="83147" x="7366000" y="2193925"/>
          <p14:tracePt t="83164" x="7472363" y="2200275"/>
          <p14:tracePt t="83181" x="7594600" y="2208213"/>
          <p14:tracePt t="83198" x="7658100" y="2214563"/>
          <p14:tracePt t="83215" x="7743825" y="2208213"/>
          <p14:tracePt t="83232" x="7829550" y="2200275"/>
          <p14:tracePt t="83251" x="7943850" y="2200275"/>
          <p14:tracePt t="83265" x="7972425" y="2200275"/>
          <p14:tracePt t="83280" x="8001000" y="2208213"/>
          <p14:tracePt t="83283" x="8008938" y="2208213"/>
          <p14:tracePt t="83496" x="8001000" y="2214563"/>
          <p14:tracePt t="83504" x="7972425" y="2222500"/>
          <p14:tracePt t="83510" x="7937500" y="2243138"/>
          <p14:tracePt t="83519" x="7900988" y="2257425"/>
          <p14:tracePt t="83534" x="7829550" y="2314575"/>
          <p14:tracePt t="83552" x="7708900" y="2365375"/>
          <p14:tracePt t="83569" x="7608888" y="2408238"/>
          <p14:tracePt t="83586" x="7500938" y="2428875"/>
          <p14:tracePt t="83602" x="7358063" y="2443163"/>
          <p14:tracePt t="83619" x="7258050" y="2443163"/>
          <p14:tracePt t="83636" x="7129463" y="2493963"/>
          <p14:tracePt t="83653" x="7015163" y="2543175"/>
          <p14:tracePt t="83670" x="6923088" y="2571750"/>
          <p14:tracePt t="83687" x="6823075" y="2600325"/>
          <p14:tracePt t="83704" x="6743700" y="2628900"/>
          <p14:tracePt t="83721" x="6723063" y="2643188"/>
          <p14:tracePt t="83737" x="6715125" y="2651125"/>
          <p14:tracePt t="83756" x="6700838" y="2651125"/>
          <p14:tracePt t="83773" x="6686550" y="2657475"/>
          <p14:tracePt t="83789" x="6651625" y="2665413"/>
          <p14:tracePt t="83790" x="6637338" y="2665413"/>
          <p14:tracePt t="83805" x="6629400" y="2679700"/>
          <p14:tracePt t="83822" x="6594475" y="2686050"/>
          <p14:tracePt t="83839" x="6586538" y="2693988"/>
          <p14:tracePt t="83973" x="6594475" y="2693988"/>
          <p14:tracePt t="83979" x="6615113" y="2693988"/>
          <p14:tracePt t="83993" x="6637338" y="2693988"/>
          <p14:tracePt t="84010" x="6694488" y="2686050"/>
          <p14:tracePt t="84027" x="6715125" y="2679700"/>
          <p14:tracePt t="84106" x="6715125" y="2693988"/>
          <p14:tracePt t="84114" x="6700838" y="2708275"/>
          <p14:tracePt t="84121" x="6680200" y="2722563"/>
          <p14:tracePt t="84131" x="6657975" y="2736850"/>
          <p14:tracePt t="84146" x="6608763" y="2771775"/>
          <p14:tracePt t="84161" x="6557963" y="2808288"/>
          <p14:tracePt t="84178" x="6515100" y="2900363"/>
          <p14:tracePt t="84195" x="6472238" y="2922588"/>
          <p14:tracePt t="84212" x="6443663" y="2971800"/>
          <p14:tracePt t="84229" x="6429375" y="2994025"/>
          <p14:tracePt t="84246" x="6408738" y="3014663"/>
          <p14:tracePt t="84263" x="6400800" y="3057525"/>
          <p14:tracePt t="84280" x="6400800" y="3128963"/>
          <p14:tracePt t="84299" x="6400800" y="3179763"/>
          <p14:tracePt t="84315" x="6400800" y="3186113"/>
          <p14:tracePt t="84332" x="6408738" y="3194050"/>
          <p14:tracePt t="84349" x="6423025" y="3194050"/>
          <p14:tracePt t="84366" x="6457950" y="3194050"/>
          <p14:tracePt t="84381" x="6486525" y="3186113"/>
          <p14:tracePt t="84399" x="6515100" y="3171825"/>
          <p14:tracePt t="84415" x="6565900" y="3171825"/>
          <p14:tracePt t="84432" x="6615113" y="3171825"/>
          <p14:tracePt t="84449" x="6665913" y="3171825"/>
          <p14:tracePt t="84468" x="6751638" y="3151188"/>
          <p14:tracePt t="84484" x="6843713" y="3114675"/>
          <p14:tracePt t="84500" x="6908800" y="3086100"/>
          <p14:tracePt t="84517" x="6980238" y="3065463"/>
          <p14:tracePt t="84534" x="7015163" y="3065463"/>
          <p14:tracePt t="84551" x="7051675" y="3071813"/>
          <p14:tracePt t="84568" x="7094538" y="3079750"/>
          <p14:tracePt t="84585" x="7137400" y="3079750"/>
          <p14:tracePt t="84602" x="7265988" y="3079750"/>
          <p14:tracePt t="84619" x="7329488" y="3079750"/>
          <p14:tracePt t="84636" x="7415213" y="3065463"/>
          <p14:tracePt t="84653" x="7480300" y="3036888"/>
          <p14:tracePt t="84670" x="7515225" y="3036888"/>
          <p14:tracePt t="84687" x="7558088" y="3036888"/>
          <p14:tracePt t="84705" x="7629525" y="3086100"/>
          <p14:tracePt t="84720" x="7680325" y="3100388"/>
          <p14:tracePt t="84737" x="7729538" y="3114675"/>
          <p14:tracePt t="84754" x="7772400" y="3122613"/>
          <p14:tracePt t="84773" x="7808913" y="3122613"/>
          <p14:tracePt t="84788" x="7815263" y="3122613"/>
          <p14:tracePt t="84863" x="7823200" y="3122613"/>
          <p14:tracePt t="84869" x="7829550" y="3122613"/>
          <p14:tracePt t="84878" x="7837488" y="3122613"/>
          <p14:tracePt t="84890" x="7858125" y="3122613"/>
          <p14:tracePt t="84908" x="7886700" y="3122613"/>
          <p14:tracePt t="85308" x="7880350" y="3122613"/>
          <p14:tracePt t="85333" x="7866063" y="3122613"/>
          <p14:tracePt t="85338" x="7858125" y="3122613"/>
          <p14:tracePt t="85347" x="7851775" y="3122613"/>
          <p14:tracePt t="85364" x="7800975" y="3128963"/>
          <p14:tracePt t="85381" x="7758113" y="3128963"/>
          <p14:tracePt t="85401" x="7708900" y="3128963"/>
          <p14:tracePt t="85418" x="7694613" y="3128963"/>
          <p14:tracePt t="85434" x="7672388" y="3136900"/>
          <p14:tracePt t="85451" x="7637463" y="3151188"/>
          <p14:tracePt t="85457" x="7623175" y="3157538"/>
          <p14:tracePt t="85466" x="7600950" y="3165475"/>
          <p14:tracePt t="85483" x="7551738" y="3179763"/>
          <p14:tracePt t="85500" x="7443788" y="3194050"/>
          <p14:tracePt t="85518" x="7408863" y="3208338"/>
          <p14:tracePt t="85536" x="7380288" y="3228975"/>
          <p14:tracePt t="85553" x="7366000" y="3228975"/>
          <p14:tracePt t="85569" x="7323138" y="3236913"/>
          <p14:tracePt t="85587" x="7294563" y="3236913"/>
          <p14:tracePt t="85589" x="7280275" y="3236913"/>
          <p14:tracePt t="85603" x="7208838" y="3243263"/>
          <p14:tracePt t="85619" x="7123113" y="3251200"/>
          <p14:tracePt t="85635" x="7043738" y="3257550"/>
          <p14:tracePt t="85652" x="6980238" y="3279775"/>
          <p14:tracePt t="85669" x="6943725" y="3279775"/>
          <p14:tracePt t="85686" x="6900863" y="3286125"/>
          <p14:tracePt t="85703" x="6880225" y="3294063"/>
          <p14:tracePt t="85791" x="6880225" y="3271838"/>
          <p14:tracePt t="85799" x="6880225" y="3251200"/>
          <p14:tracePt t="85807" x="6880225" y="3228975"/>
          <p14:tracePt t="85823" x="6880225" y="3194050"/>
          <p14:tracePt t="85839" x="6880225" y="3171825"/>
          <p14:tracePt t="85856" x="6880225" y="3165475"/>
          <p14:tracePt t="85911" x="6880225" y="3157538"/>
          <p14:tracePt t="85943" x="6880225" y="3151188"/>
          <p14:tracePt t="85947" x="6880225" y="3136900"/>
          <p14:tracePt t="85964" x="6886575" y="3128963"/>
          <p14:tracePt t="85974" x="6886575" y="3122613"/>
          <p14:tracePt t="85991" x="6900863" y="3114675"/>
          <p14:tracePt t="86041" x="6908800" y="3114675"/>
          <p14:tracePt t="86079" x="6915150" y="3114675"/>
          <p14:tracePt t="86088" x="6923088" y="3114675"/>
          <p14:tracePt t="86103" x="6929438" y="3114675"/>
          <p14:tracePt t="86119" x="6937375" y="3114675"/>
          <p14:tracePt t="86265" x="6943725" y="3114675"/>
          <p14:tracePt t="86339" x="6951663" y="3114675"/>
          <p14:tracePt t="86348" x="6951663" y="3128963"/>
          <p14:tracePt t="86354" x="6951663" y="3143250"/>
          <p14:tracePt t="86366" x="6958013" y="3151188"/>
          <p14:tracePt t="86385" x="6958013" y="3194050"/>
          <p14:tracePt t="86401" x="6965950" y="3214688"/>
          <p14:tracePt t="86416" x="6972300" y="3228975"/>
          <p14:tracePt t="86433" x="6972300" y="3243263"/>
          <p14:tracePt t="86450" x="6972300" y="3251200"/>
          <p14:tracePt t="86455" x="6972300" y="3257550"/>
          <p14:tracePt t="86483" x="6972300" y="3271838"/>
          <p14:tracePt t="86499" x="6972300" y="3294063"/>
          <p14:tracePt t="86519" x="6972300" y="3314700"/>
          <p14:tracePt t="86535" x="6972300" y="3322638"/>
          <p14:tracePt t="87260" x="6972300" y="3314700"/>
          <p14:tracePt t="87268" x="6972300" y="3308350"/>
          <p14:tracePt t="87281" x="6980238" y="3308350"/>
          <p14:tracePt t="87299" x="6980238" y="3265488"/>
          <p14:tracePt t="87314" x="6986588" y="3228975"/>
          <p14:tracePt t="87330" x="6986588" y="3200400"/>
          <p14:tracePt t="87347" x="7008813" y="3128963"/>
          <p14:tracePt t="87364" x="7029450" y="3022600"/>
          <p14:tracePt t="87380" x="7058025" y="2936875"/>
          <p14:tracePt t="87398" x="7072313" y="2908300"/>
          <p14:tracePt t="87490" x="7072313" y="2900363"/>
          <p14:tracePt t="87715" x="7065963" y="2908300"/>
          <p14:tracePt t="87723" x="7065963" y="2914650"/>
          <p14:tracePt t="87730" x="7058025" y="2922588"/>
          <p14:tracePt t="87740" x="7051675" y="2928938"/>
          <p14:tracePt t="87753" x="7043738" y="2928938"/>
          <p14:tracePt t="87772" x="7037388" y="2928938"/>
          <p14:tracePt t="87787" x="7029450" y="2928938"/>
          <p14:tracePt t="87804" x="7015163" y="2951163"/>
          <p14:tracePt t="87821" x="6994525" y="2979738"/>
          <p14:tracePt t="87838" x="6986588" y="2994025"/>
          <p14:tracePt t="87873" x="6980238" y="3008313"/>
          <p14:tracePt t="87889" x="6980238" y="3014663"/>
          <p14:tracePt t="87906" x="6972300" y="3022600"/>
          <p14:tracePt t="87923" x="6972300" y="3028950"/>
          <p14:tracePt t="87940" x="6965950" y="3043238"/>
          <p14:tracePt t="87957" x="6958013" y="3071813"/>
          <p14:tracePt t="87974" x="6958013" y="3086100"/>
          <p14:tracePt t="87990" x="6951663" y="3094038"/>
          <p14:tracePt t="88011" x="6951663" y="3100388"/>
          <p14:tracePt t="88025" x="6943725" y="3108325"/>
          <p14:tracePt t="88042" x="6937375" y="3122613"/>
          <p14:tracePt t="88058" x="6937375" y="3143250"/>
          <p14:tracePt t="88075" x="6937375" y="3157538"/>
          <p14:tracePt t="88095" x="6929438" y="3171825"/>
          <p14:tracePt t="88174" x="6929438" y="3179763"/>
          <p14:tracePt t="88189" x="6923088" y="3186113"/>
          <p14:tracePt t="88197" x="6923088" y="3194050"/>
          <p14:tracePt t="88214" x="6923088" y="3200400"/>
          <p14:tracePt t="88229" x="6915150" y="3200400"/>
          <p14:tracePt t="88245" x="6915150" y="3208338"/>
          <p14:tracePt t="88262" x="6915150" y="3214688"/>
          <p14:tracePt t="88307" x="6915150" y="3222625"/>
          <p14:tracePt t="88363" x="6915150" y="3228975"/>
          <p14:tracePt t="88372" x="6915150" y="3243263"/>
          <p14:tracePt t="88381" x="6908800" y="3300413"/>
          <p14:tracePt t="88397" x="6908800" y="3394075"/>
          <p14:tracePt t="88414" x="6908800" y="3414713"/>
          <p14:tracePt t="88591" x="6915150" y="3414713"/>
          <p14:tracePt t="88612" x="6923088" y="3408363"/>
          <p14:tracePt t="88620" x="6929438" y="3408363"/>
          <p14:tracePt t="88636" x="6943725" y="3408363"/>
          <p14:tracePt t="88643" x="6951663" y="3408363"/>
          <p14:tracePt t="88655" x="6965950" y="3408363"/>
          <p14:tracePt t="88670" x="7000875" y="3408363"/>
          <p14:tracePt t="88685" x="7037388" y="3408363"/>
          <p14:tracePt t="88702" x="7051675" y="3414713"/>
          <p14:tracePt t="88719" x="7058025" y="3414713"/>
          <p14:tracePt t="88736" x="7065963" y="3414713"/>
          <p14:tracePt t="88802" x="7065963" y="3422650"/>
          <p14:tracePt t="88807" x="7065963" y="3436938"/>
          <p14:tracePt t="88821" x="7051675" y="3451225"/>
          <p14:tracePt t="88838" x="7008813" y="3465513"/>
          <p14:tracePt t="88855" x="6994525" y="3479800"/>
          <p14:tracePt t="88872" x="6943725" y="3551238"/>
          <p14:tracePt t="88889" x="6908800" y="3586163"/>
          <p14:tracePt t="88907" x="6865938" y="3622675"/>
          <p14:tracePt t="88922" x="6851650" y="3629025"/>
          <p14:tracePt t="88957" x="6843713" y="3629025"/>
          <p14:tracePt t="88973" x="6837363" y="3629025"/>
          <p14:tracePt t="88993" x="6786563" y="3629025"/>
          <p14:tracePt t="89009" x="6751638" y="3614738"/>
          <p14:tracePt t="89028" x="6723063" y="3614738"/>
          <p14:tracePt t="89041" x="6715125" y="3614738"/>
          <p14:tracePt t="89058" x="6708775" y="3614738"/>
          <p14:tracePt t="89075" x="6700838" y="3614738"/>
          <p14:tracePt t="89175" x="6708775" y="3608388"/>
          <p14:tracePt t="89181" x="6737350" y="3608388"/>
          <p14:tracePt t="89193" x="6757988" y="3600450"/>
          <p14:tracePt t="89211" x="6851650" y="3594100"/>
          <p14:tracePt t="89227" x="6994525" y="3622675"/>
          <p14:tracePt t="89246" x="7043738" y="3629025"/>
          <p14:tracePt t="89264" x="7123113" y="3636963"/>
          <p14:tracePt t="89280" x="7194550" y="3636963"/>
          <p14:tracePt t="89297" x="7258050" y="3657600"/>
          <p14:tracePt t="89302" x="7294563" y="3657600"/>
          <p14:tracePt t="89314" x="7366000" y="3665538"/>
          <p14:tracePt t="89332" x="7451725" y="3665538"/>
          <p14:tracePt t="89347" x="7586663" y="3671888"/>
          <p14:tracePt t="89363" x="7651750" y="3671888"/>
          <p14:tracePt t="89381" x="7715250" y="3694113"/>
          <p14:tracePt t="89397" x="7772400" y="3700463"/>
          <p14:tracePt t="89414" x="7829550" y="3700463"/>
          <p14:tracePt t="89431" x="7872413" y="3700463"/>
          <p14:tracePt t="89447" x="7894638" y="3700463"/>
          <p14:tracePt t="89475" x="7900988" y="3700463"/>
          <p14:tracePt t="89484" x="7908925" y="3700463"/>
          <p14:tracePt t="89501" x="7923213" y="3700463"/>
          <p14:tracePt t="89516" x="7929563" y="3700463"/>
          <p14:tracePt t="89534" x="7937500" y="3700463"/>
          <p14:tracePt t="89551" x="7951788" y="3700463"/>
          <p14:tracePt t="89568" x="7958138" y="3700463"/>
          <p14:tracePt t="90199" x="7951788" y="3700463"/>
          <p14:tracePt t="90208" x="7937500" y="3694113"/>
          <p14:tracePt t="90217" x="7915275" y="3686175"/>
          <p14:tracePt t="90229" x="7886700" y="3671888"/>
          <p14:tracePt t="90244" x="7851775" y="3643313"/>
          <p14:tracePt t="90263" x="7786688" y="3600450"/>
          <p14:tracePt t="90280" x="7729538" y="3579813"/>
          <p14:tracePt t="90297" x="7672388" y="3536950"/>
          <p14:tracePt t="90300" x="7623175" y="3508375"/>
          <p14:tracePt t="90314" x="7537450" y="3457575"/>
          <p14:tracePt t="90331" x="7480300" y="3429000"/>
          <p14:tracePt t="90347" x="7443788" y="3394075"/>
          <p14:tracePt t="90363" x="7394575" y="3343275"/>
          <p14:tracePt t="90380" x="7366000" y="3308350"/>
          <p14:tracePt t="90396" x="7343775" y="3279775"/>
          <p14:tracePt t="90414" x="7315200" y="3251200"/>
          <p14:tracePt t="90431" x="7280275" y="3228975"/>
          <p14:tracePt t="90448" x="7265988" y="3222625"/>
          <p14:tracePt t="90465" x="7229475" y="3208338"/>
          <p14:tracePt t="90482" x="7186613" y="3186113"/>
          <p14:tracePt t="90498" x="7108825" y="3136900"/>
          <p14:tracePt t="90515" x="6994525" y="3108325"/>
          <p14:tracePt t="90532" x="6800850" y="3057525"/>
          <p14:tracePt t="90549" x="6708775" y="3022600"/>
          <p14:tracePt t="90568" x="6657975" y="3000375"/>
          <p14:tracePt t="90583" x="6565900" y="2971800"/>
          <p14:tracePt t="90602" x="6437313" y="2936875"/>
          <p14:tracePt t="90619" x="6272213" y="2886075"/>
          <p14:tracePt t="90635" x="6186488" y="2851150"/>
          <p14:tracePt t="90652" x="6137275" y="2843213"/>
          <p14:tracePt t="90669" x="6115050" y="2828925"/>
          <p14:tracePt t="90687" x="6094413" y="2828925"/>
          <p14:tracePt t="90702" x="6065838" y="2822575"/>
          <p14:tracePt t="90718" x="6057900" y="2814638"/>
          <p14:tracePt t="90735" x="6051550" y="2814638"/>
          <p14:tracePt t="90762" x="6043613" y="2814638"/>
          <p14:tracePt t="90793" x="6043613" y="2808288"/>
          <p14:tracePt t="90814" x="6037263" y="2800350"/>
          <p14:tracePt t="90854" x="6029325" y="2794000"/>
          <p14:tracePt t="90869" x="6022975" y="2794000"/>
          <p14:tracePt t="90886" x="6015038" y="2794000"/>
          <p14:tracePt t="90996" x="6000750" y="2786063"/>
          <p14:tracePt t="91002" x="5986463" y="2786063"/>
          <p14:tracePt t="91010" x="5972175" y="2786063"/>
          <p14:tracePt t="91023" x="5957888" y="2786063"/>
          <p14:tracePt t="91041" x="5943600" y="2786063"/>
          <p14:tracePt t="91227" x="5957888" y="2786063"/>
          <p14:tracePt t="91242" x="6000750" y="2786063"/>
          <p14:tracePt t="91252" x="6022975" y="2786063"/>
          <p14:tracePt t="91261" x="6043613" y="2786063"/>
          <p14:tracePt t="91279" x="6115050" y="2794000"/>
          <p14:tracePt t="91297" x="6180138" y="2800350"/>
          <p14:tracePt t="91313" x="6223000" y="2800350"/>
          <p14:tracePt t="91330" x="6257925" y="2808288"/>
          <p14:tracePt t="91348" x="6300788" y="2808288"/>
          <p14:tracePt t="91363" x="6337300" y="2822575"/>
          <p14:tracePt t="91379" x="6394450" y="2836863"/>
          <p14:tracePt t="91396" x="6443663" y="2843213"/>
          <p14:tracePt t="91413" x="6500813" y="2857500"/>
          <p14:tracePt t="91430" x="6543675" y="2865438"/>
          <p14:tracePt t="91447" x="6565900" y="2865438"/>
          <p14:tracePt t="91520" x="6565900" y="2871788"/>
          <p14:tracePt t="91526" x="6565900" y="2879725"/>
          <p14:tracePt t="91538" x="6565900" y="2886075"/>
          <p14:tracePt t="91549" x="6565900" y="2894013"/>
          <p14:tracePt t="91566" x="6543675" y="2894013"/>
          <p14:tracePt t="91583" x="6523038" y="2900363"/>
          <p14:tracePt t="91600" x="6465888" y="2900363"/>
          <p14:tracePt t="91616" x="6386513" y="2928938"/>
          <p14:tracePt t="91634" x="6323013" y="2971800"/>
          <p14:tracePt t="91651" x="6308725" y="3008313"/>
          <p14:tracePt t="91667" x="6300788" y="3036888"/>
          <p14:tracePt t="91684" x="6300788" y="3057525"/>
          <p14:tracePt t="91701" x="6300788" y="3079750"/>
          <p14:tracePt t="91718" x="6315075" y="3114675"/>
          <p14:tracePt t="91736" x="6315075" y="3143250"/>
          <p14:tracePt t="91752" x="6315075" y="3171825"/>
          <p14:tracePt t="91770" x="6315075" y="3200400"/>
          <p14:tracePt t="91786" x="6315075" y="3214688"/>
          <p14:tracePt t="91820" x="6308725" y="3222625"/>
          <p14:tracePt t="91837" x="6286500" y="3243263"/>
          <p14:tracePt t="91853" x="6280150" y="3251200"/>
          <p14:tracePt t="91871" x="6272213" y="3257550"/>
          <p14:tracePt t="92046" x="6294438" y="3251200"/>
          <p14:tracePt t="92057" x="6315075" y="3251200"/>
          <p14:tracePt t="92074" x="6351588" y="3236913"/>
          <p14:tracePt t="92091" x="6380163" y="3228975"/>
          <p14:tracePt t="92108" x="6408738" y="3228975"/>
          <p14:tracePt t="92125" x="6437313" y="3236913"/>
          <p14:tracePt t="92126" x="6457950" y="3236913"/>
          <p14:tracePt t="92142" x="6500813" y="3243263"/>
          <p14:tracePt t="92159" x="6565900" y="3251200"/>
          <p14:tracePt t="92177" x="6637338" y="3257550"/>
          <p14:tracePt t="92192" x="6700838" y="3265488"/>
          <p14:tracePt t="92210" x="6780213" y="3265488"/>
          <p14:tracePt t="92226" x="6858000" y="3265488"/>
          <p14:tracePt t="92243" x="6886575" y="3271838"/>
          <p14:tracePt t="92260" x="6915150" y="3279775"/>
          <p14:tracePt t="92277" x="6980238" y="3286125"/>
          <p14:tracePt t="92294" x="7015163" y="3294063"/>
          <p14:tracePt t="92313" x="7065963" y="3308350"/>
          <p14:tracePt t="92330" x="7129463" y="3314700"/>
          <p14:tracePt t="92348" x="7186613" y="3328988"/>
          <p14:tracePt t="92362" x="7237413" y="3328988"/>
          <p14:tracePt t="92379" x="7308850" y="3328988"/>
          <p14:tracePt t="92396" x="7329488" y="3328988"/>
          <p14:tracePt t="92415" x="7394575" y="3322638"/>
          <p14:tracePt t="92432" x="7429500" y="3322638"/>
          <p14:tracePt t="92451" x="7472363" y="3328988"/>
          <p14:tracePt t="92457" x="7494588" y="3343275"/>
          <p14:tracePt t="92466" x="7523163" y="3351213"/>
          <p14:tracePt t="92482" x="7566025" y="3351213"/>
          <p14:tracePt t="92497" x="7594600" y="3351213"/>
          <p14:tracePt t="92514" x="7615238" y="3343275"/>
          <p14:tracePt t="92532" x="7643813" y="3336925"/>
          <p14:tracePt t="92548" x="7651750" y="3328988"/>
          <p14:tracePt t="92798" x="7658100" y="3328988"/>
          <p14:tracePt t="92845" x="7651750" y="3328988"/>
          <p14:tracePt t="92855" x="7637463" y="3328988"/>
          <p14:tracePt t="92863" x="7608888" y="3308350"/>
          <p14:tracePt t="92870" x="7580313" y="3294063"/>
          <p14:tracePt t="92887" x="7494588" y="3257550"/>
          <p14:tracePt t="92905" x="7415213" y="3236913"/>
          <p14:tracePt t="92924" x="7180263" y="3171825"/>
          <p14:tracePt t="92941" x="7043738" y="3122613"/>
          <p14:tracePt t="92946" x="6972300" y="3094038"/>
          <p14:tracePt t="92955" x="6915150" y="3086100"/>
          <p14:tracePt t="92972" x="6794500" y="3036888"/>
          <p14:tracePt t="92989" x="6665913" y="2971800"/>
          <p14:tracePt t="93006" x="6551613" y="2936875"/>
          <p14:tracePt t="93026" x="6400800" y="2871788"/>
          <p14:tracePt t="93042" x="6315075" y="2836863"/>
          <p14:tracePt t="93059" x="6257925" y="2808288"/>
          <p14:tracePt t="93075" x="6229350" y="2794000"/>
          <p14:tracePt t="93090" x="6215063" y="2794000"/>
          <p14:tracePt t="93184" x="6200775" y="2786063"/>
          <p14:tracePt t="93193" x="6194425" y="2786063"/>
          <p14:tracePt t="93200" x="6180138" y="2779713"/>
          <p14:tracePt t="93210" x="6165850" y="2779713"/>
          <p14:tracePt t="93227" x="6137275" y="2757488"/>
          <p14:tracePt t="93243" x="6100763" y="2743200"/>
          <p14:tracePt t="93262" x="6080125" y="2743200"/>
          <p14:tracePt t="93279" x="6065838" y="2743200"/>
          <p14:tracePt t="93294" x="6057900" y="2743200"/>
          <p14:tracePt t="93311" x="6051550" y="2743200"/>
          <p14:tracePt t="93363" x="6043613" y="2743200"/>
          <p14:tracePt t="93378" x="6043613" y="2736850"/>
          <p14:tracePt t="93402" x="6037263" y="2736850"/>
          <p14:tracePt t="93571" x="6043613" y="2736850"/>
          <p14:tracePt t="93587" x="6057900" y="2736850"/>
          <p14:tracePt t="93603" x="6065838" y="2736850"/>
          <p14:tracePt t="93611" x="6072188" y="2736850"/>
          <p14:tracePt t="93619" x="6080125" y="2736850"/>
          <p14:tracePt t="93633" x="6086475" y="2736850"/>
          <p14:tracePt t="93650" x="6100763" y="2736850"/>
          <p14:tracePt t="93666" x="6115050" y="2736850"/>
          <p14:tracePt t="93683" x="6129338" y="2736850"/>
          <p14:tracePt t="93701" x="6143625" y="2736850"/>
          <p14:tracePt t="93719" x="6194425" y="2743200"/>
          <p14:tracePt t="93739" x="6229350" y="2757488"/>
          <p14:tracePt t="93751" x="6315075" y="2757488"/>
          <p14:tracePt t="93769" x="6365875" y="2765425"/>
          <p14:tracePt t="93786" x="6400800" y="2765425"/>
          <p14:tracePt t="93803" x="6451600" y="2728913"/>
          <p14:tracePt t="93819" x="6486525" y="2693988"/>
          <p14:tracePt t="93836" x="6557963" y="2693988"/>
          <p14:tracePt t="93853" x="6594475" y="2700338"/>
          <p14:tracePt t="93870" x="6643688" y="2708275"/>
          <p14:tracePt t="93887" x="6694488" y="2708275"/>
          <p14:tracePt t="93906" x="6729413" y="2714625"/>
          <p14:tracePt t="93920" x="6765925" y="2714625"/>
          <p14:tracePt t="93938" x="6800850" y="2722563"/>
          <p14:tracePt t="93955" x="6823075" y="2722563"/>
          <p14:tracePt t="93972" x="6886575" y="2722563"/>
          <p14:tracePt t="93989" x="6923088" y="2722563"/>
          <p14:tracePt t="94006" x="6980238" y="2722563"/>
          <p14:tracePt t="94022" x="7072313" y="2708275"/>
          <p14:tracePt t="94040" x="7158038" y="2708275"/>
          <p14:tracePt t="94057" x="7200900" y="2714625"/>
          <p14:tracePt t="94074" x="7237413" y="2714625"/>
          <p14:tracePt t="94092" x="7286625" y="2714625"/>
          <p14:tracePt t="94109" x="7315200" y="2714625"/>
          <p14:tracePt t="94126" x="7372350" y="2714625"/>
          <p14:tracePt t="94143" x="7408863" y="2714625"/>
          <p14:tracePt t="94160" x="7451725" y="2714625"/>
          <p14:tracePt t="94179" x="7472363" y="2714625"/>
          <p14:tracePt t="94193" x="7523163" y="2714625"/>
          <p14:tracePt t="94195" x="7543800" y="2714625"/>
          <p14:tracePt t="94227" x="7643813" y="2708275"/>
          <p14:tracePt t="94243" x="7694613" y="2708275"/>
          <p14:tracePt t="94261" x="7737475" y="2708275"/>
          <p14:tracePt t="94276" x="7780338" y="2708275"/>
          <p14:tracePt t="94295" x="7800975" y="2708275"/>
          <p14:tracePt t="94311" x="7843838" y="2714625"/>
          <p14:tracePt t="94314" x="7858125" y="2714625"/>
          <p14:tracePt t="94328" x="7908925" y="2714625"/>
          <p14:tracePt t="94345" x="7951788" y="2714625"/>
          <p14:tracePt t="94361" x="7986713" y="2722563"/>
          <p14:tracePt t="94378" x="8015288" y="2722563"/>
          <p14:tracePt t="94395" x="8043863" y="2722563"/>
          <p14:tracePt t="94414" x="8072438" y="2722563"/>
          <p14:tracePt t="94431" x="8123238" y="2722563"/>
          <p14:tracePt t="94448" x="8172450" y="2728913"/>
          <p14:tracePt t="94463" x="8243888" y="2736850"/>
          <p14:tracePt t="94481" x="8294688" y="2743200"/>
          <p14:tracePt t="94497" x="8337550" y="2743200"/>
          <p14:tracePt t="94514" x="8358188" y="2743200"/>
          <p14:tracePt t="96009" x="8351838" y="2743200"/>
          <p14:tracePt t="96018" x="8329613" y="2751138"/>
          <p14:tracePt t="96024" x="8294688" y="2751138"/>
          <p14:tracePt t="96038" x="8243888" y="2757488"/>
          <p14:tracePt t="96056" x="8180388" y="2757488"/>
          <p14:tracePt t="96072" x="8108950" y="2765425"/>
          <p14:tracePt t="96091" x="8015288" y="2779713"/>
          <p14:tracePt t="96108" x="7894638" y="2779713"/>
          <p14:tracePt t="96125" x="7837488" y="2794000"/>
          <p14:tracePt t="96141" x="7758113" y="2808288"/>
          <p14:tracePt t="96161" x="7694613" y="2822575"/>
          <p14:tracePt t="96174" x="7623175" y="2822575"/>
          <p14:tracePt t="96191" x="7537450" y="2822575"/>
          <p14:tracePt t="96210" x="7380288" y="2836863"/>
          <p14:tracePt t="96227" x="7272338" y="2851150"/>
          <p14:tracePt t="96242" x="7200900" y="2865438"/>
          <p14:tracePt t="96259" x="7143750" y="2865438"/>
          <p14:tracePt t="96278" x="7100888" y="2871788"/>
          <p14:tracePt t="96295" x="7051675" y="2879725"/>
          <p14:tracePt t="96312" x="6965950" y="2886075"/>
          <p14:tracePt t="96316" x="6929438" y="2886075"/>
          <p14:tracePt t="96328" x="6829425" y="2886075"/>
          <p14:tracePt t="96345" x="6757988" y="2886075"/>
          <p14:tracePt t="96361" x="6700838" y="2894013"/>
          <p14:tracePt t="96381" x="6651625" y="2908300"/>
          <p14:tracePt t="96394" x="6615113" y="2922588"/>
          <p14:tracePt t="96413" x="6580188" y="2936875"/>
          <p14:tracePt t="96431" x="6529388" y="2965450"/>
          <p14:tracePt t="96445" x="6515100" y="2979738"/>
          <p14:tracePt t="96463" x="6494463" y="3022600"/>
          <p14:tracePt t="96479" x="6486525" y="3108325"/>
          <p14:tracePt t="96496" x="6480175" y="3128963"/>
          <p14:tracePt t="96513" x="6472238" y="3143250"/>
          <p14:tracePt t="96530" x="6465888" y="3157538"/>
          <p14:tracePt t="96547" x="6457950" y="3171825"/>
          <p14:tracePt t="96566" x="6457950" y="3186113"/>
          <p14:tracePt t="96581" x="6451600" y="3194050"/>
          <p14:tracePt t="96601" x="6451600" y="3208338"/>
          <p14:tracePt t="96617" x="6451600" y="3214688"/>
          <p14:tracePt t="96633" x="6451600" y="3228975"/>
          <p14:tracePt t="96650" x="6443663" y="3243263"/>
          <p14:tracePt t="96667" x="6443663" y="3251200"/>
          <p14:tracePt t="96684" x="6443663" y="3257550"/>
          <p14:tracePt t="96701" x="6443663" y="3265488"/>
          <p14:tracePt t="96814" x="6457950" y="3265488"/>
          <p14:tracePt t="96823" x="6465888" y="3271838"/>
          <p14:tracePt t="96829" x="6486525" y="3271838"/>
          <p14:tracePt t="96838" x="6500813" y="3286125"/>
          <p14:tracePt t="96853" x="6537325" y="3286125"/>
          <p14:tracePt t="96869" x="6557963" y="3286125"/>
          <p14:tracePt t="96886" x="6565900" y="3286125"/>
          <p14:tracePt t="96922" x="6572250" y="3286125"/>
          <p14:tracePt t="97189" x="6565900" y="3286125"/>
          <p14:tracePt t="97195" x="6557963" y="3286125"/>
          <p14:tracePt t="97211" x="6537325" y="3286125"/>
          <p14:tracePt t="97227" x="6523038" y="3286125"/>
          <p14:tracePt t="97243" x="6500813" y="3286125"/>
          <p14:tracePt t="97259" x="6494463" y="3286125"/>
          <p14:tracePt t="97276" x="6486525" y="3286125"/>
          <p14:tracePt t="97293" x="6480175" y="3286125"/>
          <p14:tracePt t="97310" x="6457950" y="3286125"/>
          <p14:tracePt t="97327" x="6443663" y="3286125"/>
          <p14:tracePt t="97345" x="6394450" y="3286125"/>
          <p14:tracePt t="97360" x="6351588" y="3286125"/>
          <p14:tracePt t="97379" x="6329363" y="3279775"/>
          <p14:tracePt t="97396" x="6315075" y="3271838"/>
          <p14:tracePt t="97414" x="6308725" y="3271838"/>
          <p14:tracePt t="97776" x="6315075" y="3271838"/>
          <p14:tracePt t="97785" x="6315075" y="3265488"/>
          <p14:tracePt t="97792" x="6329363" y="3265488"/>
          <p14:tracePt t="97805" x="6337300" y="3265488"/>
          <p14:tracePt t="97829" x="6351588" y="3257550"/>
          <p14:tracePt t="97838" x="6357938" y="3251200"/>
          <p14:tracePt t="97854" x="6365875" y="3251200"/>
          <p14:tracePt t="97869" x="6386513" y="3251200"/>
          <p14:tracePt t="97885" x="6394450" y="3251200"/>
          <p14:tracePt t="97903" x="6408738" y="3251200"/>
          <p14:tracePt t="97920" x="6415088" y="3251200"/>
          <p14:tracePt t="97954" x="6423025" y="3251200"/>
          <p14:tracePt t="97973" x="6429375" y="3243263"/>
          <p14:tracePt t="97989" x="6443663" y="3243263"/>
          <p14:tracePt t="98004" x="6472238" y="3243263"/>
          <p14:tracePt t="98021" x="6486525" y="3251200"/>
          <p14:tracePt t="98039" x="6515100" y="3251200"/>
          <p14:tracePt t="98057" x="6523038" y="3257550"/>
          <p14:tracePt t="98075" x="6529388" y="3257550"/>
          <p14:tracePt t="98090" x="6543675" y="3257550"/>
          <p14:tracePt t="98106" x="6551613" y="3257550"/>
          <p14:tracePt t="98123" x="6557963" y="3257550"/>
          <p14:tracePt t="98140" x="6565900" y="3257550"/>
          <p14:tracePt t="98157" x="6572250" y="3257550"/>
          <p14:tracePt t="98195" x="6580188" y="3257550"/>
          <p14:tracePt t="98208" x="6580188" y="3265488"/>
          <p14:tracePt t="98224" x="6594475" y="3265488"/>
          <p14:tracePt t="98244" x="6608763" y="3265488"/>
          <p14:tracePt t="98259" x="6623050" y="3265488"/>
          <p14:tracePt t="98276" x="6629400" y="3265488"/>
          <p14:tracePt t="98446" x="6637338" y="3265488"/>
          <p14:tracePt t="98510" x="6643688" y="3265488"/>
          <p14:tracePt t="98524" x="6657975" y="3265488"/>
          <p14:tracePt t="98540" x="6672263" y="3257550"/>
          <p14:tracePt t="98555" x="6680200" y="3257550"/>
          <p14:tracePt t="98572" x="6694488" y="3257550"/>
          <p14:tracePt t="98588" x="6700838" y="3257550"/>
          <p14:tracePt t="98597" x="6708775" y="3257550"/>
          <p14:tracePt t="98617" x="6729413" y="3257550"/>
          <p14:tracePt t="98632" x="6743700" y="3257550"/>
          <p14:tracePt t="98649" x="6757988" y="3265488"/>
          <p14:tracePt t="98665" x="6765925" y="3265488"/>
          <p14:tracePt t="98699" x="6780213" y="3265488"/>
          <p14:tracePt t="98716" x="6786563" y="3265488"/>
          <p14:tracePt t="98758" x="6794500" y="3265488"/>
          <p14:tracePt t="99208" x="6800850" y="3265488"/>
          <p14:tracePt t="99227" x="6808788" y="3265488"/>
          <p14:tracePt t="99540" x="6800850" y="3265488"/>
          <p14:tracePt t="99549" x="6780213" y="3265488"/>
          <p14:tracePt t="99555" x="6765925" y="3265488"/>
          <p14:tracePt t="99566" x="6757988" y="3265488"/>
          <p14:tracePt t="99580" x="6715125" y="3265488"/>
          <p14:tracePt t="99597" x="6694488" y="3271838"/>
          <p14:tracePt t="99614" x="6680200" y="3271838"/>
          <p14:tracePt t="99634" x="6651625" y="3271838"/>
          <p14:tracePt t="99651" x="6637338" y="3271838"/>
          <p14:tracePt t="99667" x="6600825" y="3271838"/>
          <p14:tracePt t="99683" x="6557963" y="3271838"/>
          <p14:tracePt t="99700" x="6515100" y="3265488"/>
          <p14:tracePt t="99717" x="6465888" y="3265488"/>
          <p14:tracePt t="99732" x="6437313" y="3265488"/>
          <p14:tracePt t="99736" x="6423025" y="3265488"/>
          <p14:tracePt t="99751" x="6408738" y="3265488"/>
          <p14:tracePt t="99830" x="6400800" y="3265488"/>
          <p14:tracePt t="99847" x="6394450" y="3265488"/>
          <p14:tracePt t="99851" x="6386513" y="3265488"/>
          <p14:tracePt t="99863" x="6380163" y="3265488"/>
          <p14:tracePt t="99868" x="6372225" y="3265488"/>
          <p14:tracePt t="100033" x="6386513" y="3265488"/>
          <p14:tracePt t="100040" x="6400800" y="3265488"/>
          <p14:tracePt t="100048" x="6408738" y="3265488"/>
          <p14:tracePt t="100057" x="6415088" y="3265488"/>
          <p14:tracePt t="100071" x="6443663" y="3265488"/>
          <p14:tracePt t="100089" x="6457950" y="3265488"/>
          <p14:tracePt t="100105" x="6465888" y="3265488"/>
          <p14:tracePt t="100125" x="6486525" y="3265488"/>
          <p14:tracePt t="100141" x="6508750" y="3265488"/>
          <p14:tracePt t="100157" x="6543675" y="3265488"/>
          <p14:tracePt t="100173" x="6557963" y="3265488"/>
          <p14:tracePt t="100190" x="6565900" y="3265488"/>
          <p14:tracePt t="100207" x="6580188" y="3271838"/>
          <p14:tracePt t="100228" x="6594475" y="3271838"/>
          <p14:tracePt t="100243" x="6615113" y="3279775"/>
          <p14:tracePt t="100258" x="6629400" y="3279775"/>
          <p14:tracePt t="100275" x="6651625" y="3279775"/>
          <p14:tracePt t="100292" x="6672263" y="3279775"/>
          <p14:tracePt t="100309" x="6686550" y="3279775"/>
          <p14:tracePt t="100326" x="6700838" y="3279775"/>
          <p14:tracePt t="100343" x="6737350" y="3279775"/>
          <p14:tracePt t="100360" x="6757988" y="3279775"/>
          <p14:tracePt t="100377" x="6772275" y="3279775"/>
          <p14:tracePt t="100394" x="6786563" y="3279775"/>
          <p14:tracePt t="100410" x="6794500" y="3279775"/>
          <p14:tracePt t="100427" x="6808788" y="3279775"/>
          <p14:tracePt t="100445" x="6815138" y="3279775"/>
          <p14:tracePt t="100463" x="6829425" y="3279775"/>
          <p14:tracePt t="100480" x="6843713" y="3279775"/>
          <p14:tracePt t="100495" x="6858000" y="3279775"/>
          <p14:tracePt t="100513" x="6872288" y="3286125"/>
          <p14:tracePt t="100548" x="6915150" y="3286125"/>
          <p14:tracePt t="100562" x="6929438" y="3286125"/>
          <p14:tracePt t="100579" x="6943725" y="3286125"/>
          <p14:tracePt t="100597" x="6965950" y="3286125"/>
          <p14:tracePt t="100614" x="6980238" y="3286125"/>
          <p14:tracePt t="100634" x="7008813" y="3286125"/>
          <p14:tracePt t="100649" x="7029450" y="3286125"/>
          <p14:tracePt t="100666" x="7065963" y="3286125"/>
          <p14:tracePt t="100683" x="7086600" y="3286125"/>
          <p14:tracePt t="100700" x="7123113" y="3294063"/>
          <p14:tracePt t="100715" x="7143750" y="3294063"/>
          <p14:tracePt t="100732" x="7151688" y="3294063"/>
          <p14:tracePt t="100750" x="7158038" y="3294063"/>
          <p14:tracePt t="100836" x="7151688" y="3294063"/>
          <p14:tracePt t="100844" x="7143750" y="3294063"/>
          <p14:tracePt t="100852" x="7123113" y="3300413"/>
          <p14:tracePt t="100867" x="7086600" y="3300413"/>
          <p14:tracePt t="100884" x="7029450" y="3300413"/>
          <p14:tracePt t="100901" x="6980238" y="3300413"/>
          <p14:tracePt t="100919" x="6915150" y="3300413"/>
          <p14:tracePt t="100937" x="6780213" y="3300413"/>
          <p14:tracePt t="100946" x="6737350" y="3300413"/>
          <p14:tracePt t="100957" x="6708775" y="3300413"/>
          <p14:tracePt t="100970" x="6651625" y="3294063"/>
          <p14:tracePt t="100986" x="6615113" y="3294063"/>
          <p14:tracePt t="101003" x="6594475" y="3286125"/>
          <p14:tracePt t="101020" x="6580188" y="3286125"/>
          <p14:tracePt t="101208" x="6580188" y="3279775"/>
          <p14:tracePt t="101211" x="6580188" y="3271838"/>
          <p14:tracePt t="101223" x="6594475" y="3271838"/>
          <p14:tracePt t="101241" x="6600825" y="3271838"/>
          <p14:tracePt t="101260" x="6629400" y="3271838"/>
          <p14:tracePt t="101277" x="6643688" y="3271838"/>
          <p14:tracePt t="101293" x="6672263" y="3271838"/>
          <p14:tracePt t="101308" x="6708775" y="3271838"/>
          <p14:tracePt t="101325" x="6743700" y="3279775"/>
          <p14:tracePt t="101343" x="6794500" y="3279775"/>
          <p14:tracePt t="101359" x="6815138" y="3279775"/>
          <p14:tracePt t="101376" x="6837363" y="3279775"/>
          <p14:tracePt t="101393" x="6843713" y="3279775"/>
          <p14:tracePt t="101877" x="6851650" y="3279775"/>
          <p14:tracePt t="101883" x="6858000" y="3279775"/>
          <p14:tracePt t="101902" x="6865938" y="3279775"/>
          <p14:tracePt t="101911" x="6872288" y="3279775"/>
          <p14:tracePt t="101918" x="6880225" y="3279775"/>
          <p14:tracePt t="101937" x="6923088" y="3265488"/>
          <p14:tracePt t="101953" x="6951663" y="3243263"/>
          <p14:tracePt t="101969" x="6958013" y="3236913"/>
          <p14:tracePt t="101986" x="6972300" y="3236913"/>
          <p14:tracePt t="102003" x="6994525" y="3236913"/>
          <p14:tracePt t="102020" x="7008813" y="3236913"/>
          <p14:tracePt t="102039" x="7065963" y="3251200"/>
          <p14:tracePt t="102055" x="7123113" y="3257550"/>
          <p14:tracePt t="102071" x="7172325" y="3257550"/>
          <p14:tracePt t="102089" x="7194550" y="3257550"/>
          <p14:tracePt t="102106" x="7223125" y="3257550"/>
          <p14:tracePt t="102123" x="7265988" y="3257550"/>
          <p14:tracePt t="102140" x="7300913" y="3257550"/>
          <p14:tracePt t="102145" x="7329488" y="3257550"/>
          <p14:tracePt t="102157" x="7415213" y="3257550"/>
          <p14:tracePt t="102174" x="7480300" y="3265488"/>
          <p14:tracePt t="102191" x="7551738" y="3271838"/>
          <p14:tracePt t="102209" x="7580313" y="3286125"/>
          <p14:tracePt t="102223" x="7623175" y="3286125"/>
          <p14:tracePt t="102241" x="7643813" y="3286125"/>
          <p14:tracePt t="102258" x="7651750" y="3286125"/>
          <p14:tracePt t="102618" x="7643813" y="3286125"/>
          <p14:tracePt t="102629" x="7637463" y="3294063"/>
          <p14:tracePt t="102635" x="7629525" y="3294063"/>
          <p14:tracePt t="102646" x="7615238" y="3300413"/>
          <p14:tracePt t="102673" x="7608888" y="3300413"/>
          <p14:tracePt t="102705" x="7600950" y="3300413"/>
          <p14:tracePt t="102712" x="7594600" y="3300413"/>
          <p14:tracePt t="102721" x="7586663" y="3300413"/>
          <p14:tracePt t="102731" x="7566025" y="3308350"/>
          <p14:tracePt t="102748" x="7466013" y="3308350"/>
          <p14:tracePt t="102765" x="7372350" y="3322638"/>
          <p14:tracePt t="102782" x="7280275" y="3357563"/>
          <p14:tracePt t="102799" x="7172325" y="3394075"/>
          <p14:tracePt t="102816" x="7123113" y="3414713"/>
          <p14:tracePt t="102833" x="7086600" y="3436938"/>
          <p14:tracePt t="102850" x="7058025" y="3436938"/>
          <p14:tracePt t="102867" x="7029450" y="3436938"/>
          <p14:tracePt t="102885" x="6986588" y="3436938"/>
          <p14:tracePt t="102903" x="6915150" y="3443288"/>
          <p14:tracePt t="102918" x="6872288" y="3451225"/>
          <p14:tracePt t="102935" x="6851650" y="3465513"/>
          <p14:tracePt t="102956" x="6837363" y="3471863"/>
          <p14:tracePt t="103042" x="6829425" y="3471863"/>
          <p14:tracePt t="103052" x="6808788" y="3471863"/>
          <p14:tracePt t="103059" x="6786563" y="3471863"/>
          <p14:tracePt t="103072" x="6751638" y="3471863"/>
          <p14:tracePt t="103089" x="6729413" y="3471863"/>
          <p14:tracePt t="103105" x="6708775" y="3471863"/>
          <p14:tracePt t="103123" x="6665913" y="3471863"/>
          <p14:tracePt t="103140" x="6629400" y="3465513"/>
          <p14:tracePt t="103144" x="6586538" y="3465513"/>
          <p14:tracePt t="103156" x="6543675" y="3451225"/>
          <p14:tracePt t="103172" x="6480175" y="3443288"/>
          <p14:tracePt t="103189" x="6465888" y="3443288"/>
          <p14:tracePt t="103208" x="6457950" y="3443288"/>
          <p14:tracePt t="103324" x="6457950" y="3436938"/>
          <p14:tracePt t="103331" x="6494463" y="3436938"/>
          <p14:tracePt t="103343" x="6623050" y="3436938"/>
          <p14:tracePt t="103360" x="6794500" y="3443288"/>
          <p14:tracePt t="103375" x="6943725" y="3443288"/>
          <p14:tracePt t="103393" x="7086600" y="3457575"/>
          <p14:tracePt t="103409" x="7208838" y="3479800"/>
          <p14:tracePt t="103426" x="7323138" y="3486150"/>
          <p14:tracePt t="103443" x="7429500" y="3500438"/>
          <p14:tracePt t="103446" x="7466013" y="3508375"/>
          <p14:tracePt t="103462" x="7537450" y="3522663"/>
          <p14:tracePt t="103479" x="7658100" y="3536950"/>
          <p14:tracePt t="103494" x="7766050" y="3536950"/>
          <p14:tracePt t="103513" x="7858125" y="3543300"/>
          <p14:tracePt t="103530" x="7915275" y="3536950"/>
          <p14:tracePt t="103728" x="7908925" y="3536950"/>
          <p14:tracePt t="103737" x="7900988" y="3543300"/>
          <p14:tracePt t="103748" x="7886700" y="3551238"/>
          <p14:tracePt t="103765" x="7880350" y="3551238"/>
          <p14:tracePt t="103782" x="7866063" y="3551238"/>
          <p14:tracePt t="103799" x="7837488" y="3557588"/>
          <p14:tracePt t="103816" x="7800975" y="3565525"/>
          <p14:tracePt t="103833" x="7743825" y="3565525"/>
          <p14:tracePt t="103850" x="7594600" y="3565525"/>
          <p14:tracePt t="103867" x="7515225" y="3565525"/>
          <p14:tracePt t="103884" x="7451725" y="3565525"/>
          <p14:tracePt t="103902" x="7400925" y="3557588"/>
          <p14:tracePt t="103919" x="7394575" y="3551238"/>
          <p14:tracePt t="103936" x="7380288" y="3551238"/>
          <p14:tracePt t="103964" x="7372350" y="3551238"/>
          <p14:tracePt t="104036" x="7386638" y="3543300"/>
          <p14:tracePt t="104042" x="7423150" y="3522663"/>
          <p14:tracePt t="104053" x="7429500" y="3522663"/>
          <p14:tracePt t="104070" x="7515225" y="3522663"/>
          <p14:tracePt t="104087" x="7580313" y="3522663"/>
          <p14:tracePt t="104105" x="7594600" y="3522663"/>
          <p14:tracePt t="104121" x="7608888" y="3522663"/>
          <p14:tracePt t="104139" x="7629525" y="3529013"/>
          <p14:tracePt t="104157" x="7651750" y="3529013"/>
          <p14:tracePt t="104172" x="7666038" y="3529013"/>
          <p14:tracePt t="104189" x="7680325" y="3529013"/>
          <p14:tracePt t="104580" x="7686675" y="3529013"/>
          <p14:tracePt t="104595" x="7700963" y="3522663"/>
          <p14:tracePt t="104602" x="7723188" y="3514725"/>
          <p14:tracePt t="104613" x="7737475" y="3514725"/>
          <p14:tracePt t="104629" x="7743825" y="3508375"/>
          <p14:tracePt t="104681" x="7743825" y="3514725"/>
          <p14:tracePt t="104687" x="7751763" y="3543300"/>
          <p14:tracePt t="104699" x="7766050" y="3586163"/>
          <p14:tracePt t="104714" x="7786688" y="3629025"/>
          <p14:tracePt t="104732" x="7800975" y="3665538"/>
          <p14:tracePt t="104749" x="7808913" y="3700463"/>
          <p14:tracePt t="104782" x="7808913" y="3708400"/>
          <p14:tracePt t="104799" x="7794625" y="3708400"/>
          <p14:tracePt t="104816" x="7751763" y="3714750"/>
          <p14:tracePt t="104833" x="7666038" y="3722688"/>
          <p14:tracePt t="104850" x="7572375" y="3765550"/>
          <p14:tracePt t="104866" x="7515225" y="3786188"/>
          <p14:tracePt t="104885" x="7494588" y="3786188"/>
          <p14:tracePt t="104902" x="7486650" y="3786188"/>
          <p14:tracePt t="104919" x="7480300" y="3786188"/>
          <p14:tracePt t="104938" x="7472363" y="3771900"/>
          <p14:tracePt t="104944" x="7466013" y="3771900"/>
          <p14:tracePt t="104955" x="7458075" y="3765550"/>
          <p14:tracePt t="104971" x="7458075" y="3757613"/>
          <p14:tracePt t="104987" x="7437438" y="3757613"/>
          <p14:tracePt t="105004" x="7429500" y="3751263"/>
          <p14:tracePt t="105138" x="7429500" y="3736975"/>
          <p14:tracePt t="105142" x="7437438" y="3736975"/>
          <p14:tracePt t="105158" x="7443788" y="3736975"/>
          <p14:tracePt t="105604" x="7443788" y="3743325"/>
          <p14:tracePt t="105778" x="7443788" y="3751263"/>
          <p14:tracePt t="105801" x="7443788" y="3757613"/>
          <p14:tracePt t="105812" x="7443788" y="3765550"/>
          <p14:tracePt t="105820" x="7443788" y="3771900"/>
          <p14:tracePt t="105836" x="7443788" y="3779838"/>
          <p14:tracePt t="105868" x="7443788" y="3786188"/>
          <p14:tracePt t="105875" x="7437438" y="3786188"/>
          <p14:tracePt t="105888" x="7437438" y="3800475"/>
          <p14:tracePt t="105914" x="7437438" y="3808413"/>
          <p14:tracePt t="105931" x="7437438" y="3822700"/>
          <p14:tracePt t="105958" x="7437438" y="3829050"/>
          <p14:tracePt t="105970" x="7429500" y="3843338"/>
          <p14:tracePt t="105980" x="7429500" y="3851275"/>
          <p14:tracePt t="105988" x="7423150" y="3857625"/>
          <p14:tracePt t="106003" x="7415213" y="3908425"/>
          <p14:tracePt t="106019" x="7400925" y="3994150"/>
          <p14:tracePt t="106035" x="7372350" y="4057650"/>
          <p14:tracePt t="106052" x="7358063" y="4094163"/>
          <p14:tracePt t="106069" x="7343775" y="4129088"/>
          <p14:tracePt t="106088" x="7343775" y="4143375"/>
          <p14:tracePt t="106105" x="7343775" y="4151313"/>
          <p14:tracePt t="11171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힙의</a:t>
            </a:r>
            <a:r>
              <a:rPr lang="ko-KR" altLang="en-US" sz="3200" dirty="0" smtClean="0"/>
              <a:t> 연산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삽입 연산</a:t>
            </a:r>
            <a:endParaRPr lang="ko-KR" altLang="en-US" sz="32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109" y="4752509"/>
            <a:ext cx="4465163" cy="1746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12" y="1175596"/>
            <a:ext cx="4499357" cy="1754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691" y="2958179"/>
            <a:ext cx="4517998" cy="1766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457200" y="1493785"/>
                <a:ext cx="366475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err="1">
                    <a:solidFill>
                      <a:srgbClr val="FF0000"/>
                    </a:solidFill>
                  </a:rPr>
                  <a:t>Upheap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dirty="0"/>
                  <a:t>회사에서 신입 사원이 들어오면 일단 말단 위치에 앉힘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신입 사원의 능력을 봐서 위로 </a:t>
                </a:r>
                <a:r>
                  <a:rPr lang="ko-KR" altLang="en-US" dirty="0" smtClean="0"/>
                  <a:t>승진시킴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>
                    <a:solidFill>
                      <a:srgbClr val="FF0000"/>
                    </a:solidFill>
                  </a:rPr>
                  <a:t>시간 복잡도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 fontAlgn="auto">
                  <a:spcAft>
                    <a:spcPts val="0"/>
                  </a:spcAft>
                </a:pPr>
                <a:endParaRPr kumimoji="0" lang="en-US" altLang="ko-KR" dirty="0" smtClean="0"/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785"/>
                <a:ext cx="3664750" cy="4525963"/>
              </a:xfrm>
              <a:prstGeom prst="rect">
                <a:avLst/>
              </a:prstGeom>
              <a:blipFill>
                <a:blip r:embed="rId7"/>
                <a:stretch>
                  <a:fillRect l="-21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46"/>
    </mc:Choice>
    <mc:Fallback xmlns="">
      <p:transition spd="slow" advTm="15764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640" x="7666038" y="4386263"/>
          <p14:tracePt t="7916" x="7651750" y="4386263"/>
          <p14:tracePt t="7923" x="7623175" y="4386263"/>
          <p14:tracePt t="7931" x="7580313" y="4386263"/>
          <p14:tracePt t="7941" x="7558088" y="4379913"/>
          <p14:tracePt t="7960" x="7472363" y="4371975"/>
          <p14:tracePt t="7975" x="7415213" y="4371975"/>
          <p14:tracePt t="7977" x="7386638" y="4357688"/>
          <p14:tracePt t="7992" x="7329488" y="4329113"/>
          <p14:tracePt t="8009" x="7286625" y="4322763"/>
          <p14:tracePt t="8028" x="7180263" y="4279900"/>
          <p14:tracePt t="8043" x="7086600" y="4222750"/>
          <p14:tracePt t="8060" x="6972300" y="4108450"/>
          <p14:tracePt t="8077" x="6865938" y="4000500"/>
          <p14:tracePt t="8095" x="6772275" y="3943350"/>
          <p14:tracePt t="8110" x="6700838" y="3900488"/>
          <p14:tracePt t="8127" x="6651625" y="3851275"/>
          <p14:tracePt t="8145" x="6615113" y="3829050"/>
          <p14:tracePt t="8163" x="6600825" y="3800475"/>
          <p14:tracePt t="8180" x="6580188" y="3779838"/>
          <p14:tracePt t="8197" x="6557963" y="3751263"/>
          <p14:tracePt t="8214" x="6537325" y="3729038"/>
          <p14:tracePt t="8231" x="6523038" y="3686175"/>
          <p14:tracePt t="8248" x="6472238" y="3629025"/>
          <p14:tracePt t="8266" x="6423025" y="3586163"/>
          <p14:tracePt t="8282" x="6400800" y="3551238"/>
          <p14:tracePt t="8299" x="6380163" y="3529013"/>
          <p14:tracePt t="8317" x="6343650" y="3508375"/>
          <p14:tracePt t="8331" x="6323013" y="3494088"/>
          <p14:tracePt t="8348" x="6308725" y="3479800"/>
          <p14:tracePt t="8365" x="6280150" y="3451225"/>
          <p14:tracePt t="8382" x="6237288" y="3414713"/>
          <p14:tracePt t="8399" x="6200775" y="3336925"/>
          <p14:tracePt t="8417" x="6157913" y="3257550"/>
          <p14:tracePt t="8432" x="6129338" y="3236913"/>
          <p14:tracePt t="8452" x="6115050" y="3208338"/>
          <p14:tracePt t="8467" x="6100763" y="3194050"/>
          <p14:tracePt t="8485" x="6086475" y="3171825"/>
          <p14:tracePt t="8501" x="6080125" y="3165475"/>
          <p14:tracePt t="8519" x="6057900" y="3143250"/>
          <p14:tracePt t="8536" x="6029325" y="3114675"/>
          <p14:tracePt t="8552" x="5994400" y="3071813"/>
          <p14:tracePt t="8568" x="5972175" y="3043238"/>
          <p14:tracePt t="8585" x="5943600" y="3008313"/>
          <p14:tracePt t="8604" x="5937250" y="3000375"/>
          <p14:tracePt t="8621" x="5937250" y="2994025"/>
          <p14:tracePt t="8655" x="5937250" y="2971800"/>
          <p14:tracePt t="8672" x="5915025" y="2922588"/>
          <p14:tracePt t="8688" x="5908675" y="2908300"/>
          <p14:tracePt t="8703" x="5900738" y="2894013"/>
          <p14:tracePt t="8720" x="5886450" y="2871788"/>
          <p14:tracePt t="8740" x="5872163" y="2857500"/>
          <p14:tracePt t="8756" x="5872163" y="2851150"/>
          <p14:tracePt t="8801" x="5872163" y="2843213"/>
          <p14:tracePt t="8806" x="5865813" y="2843213"/>
          <p14:tracePt t="8822" x="5865813" y="2836863"/>
          <p14:tracePt t="8839" x="5857875" y="2828925"/>
          <p14:tracePt t="8856" x="5857875" y="2822575"/>
          <p14:tracePt t="9365" x="5851525" y="2822575"/>
          <p14:tracePt t="9371" x="5843588" y="2822575"/>
          <p14:tracePt t="9383" x="5822950" y="2822575"/>
          <p14:tracePt t="9400" x="5794375" y="2822575"/>
          <p14:tracePt t="9417" x="5751513" y="2822575"/>
          <p14:tracePt t="9434" x="5729288" y="2822575"/>
          <p14:tracePt t="9450" x="5722938" y="2822575"/>
          <p14:tracePt t="9470" x="5722938" y="2808288"/>
          <p14:tracePt t="9483" x="5708650" y="2808288"/>
          <p14:tracePt t="9502" x="5700713" y="2794000"/>
          <p14:tracePt t="9519" x="5694363" y="2786063"/>
          <p14:tracePt t="9536" x="5680075" y="2779713"/>
          <p14:tracePt t="9550" x="5672138" y="2771775"/>
          <p14:tracePt t="9568" x="5657850" y="2765425"/>
          <p14:tracePt t="9585" x="5629275" y="2751138"/>
          <p14:tracePt t="9602" x="5614988" y="2743200"/>
          <p14:tracePt t="9621" x="5600700" y="2743200"/>
          <p14:tracePt t="9639" x="5572125" y="2728913"/>
          <p14:tracePt t="9654" x="5514975" y="2714625"/>
          <p14:tracePt t="9659" x="5500688" y="2714625"/>
          <p14:tracePt t="9672" x="5451475" y="2693988"/>
          <p14:tracePt t="9686" x="5422900" y="2679700"/>
          <p14:tracePt t="9690" x="5400675" y="2679700"/>
          <p14:tracePt t="9705" x="5357813" y="2651125"/>
          <p14:tracePt t="9722" x="5337175" y="2636838"/>
          <p14:tracePt t="9737" x="5322888" y="2628900"/>
          <p14:tracePt t="9772" x="5322888" y="2622550"/>
          <p14:tracePt t="9820" x="5314950" y="2608263"/>
          <p14:tracePt t="9830" x="5308600" y="2608263"/>
          <p14:tracePt t="9838" x="5300663" y="2600325"/>
          <p14:tracePt t="9856" x="5294313" y="2586038"/>
          <p14:tracePt t="9874" x="5286375" y="2571750"/>
          <p14:tracePt t="9891" x="5286375" y="2551113"/>
          <p14:tracePt t="9909" x="5280025" y="2514600"/>
          <p14:tracePt t="9925" x="5272088" y="2465388"/>
          <p14:tracePt t="9942" x="5265738" y="2414588"/>
          <p14:tracePt t="9959" x="5257800" y="2336800"/>
          <p14:tracePt t="9976" x="5243513" y="2257425"/>
          <p14:tracePt t="9992" x="5243513" y="2208213"/>
          <p14:tracePt t="10008" x="5243513" y="2157413"/>
          <p14:tracePt t="10025" x="5243513" y="2108200"/>
          <p14:tracePt t="10042" x="5243513" y="2079625"/>
          <p14:tracePt t="10060" x="5243513" y="2028825"/>
          <p14:tracePt t="10076" x="5265738" y="1965325"/>
          <p14:tracePt t="10077" x="5265738" y="1936750"/>
          <p14:tracePt t="10094" x="5280025" y="1885950"/>
          <p14:tracePt t="10110" x="5294313" y="1814513"/>
          <p14:tracePt t="10127" x="5308600" y="1736725"/>
          <p14:tracePt t="10144" x="5314950" y="1657350"/>
          <p14:tracePt t="10161" x="5337175" y="1571625"/>
          <p14:tracePt t="10178" x="5337175" y="1528763"/>
          <p14:tracePt t="10195" x="5343525" y="1493838"/>
          <p14:tracePt t="10214" x="5357813" y="1465263"/>
          <p14:tracePt t="10230" x="5380038" y="1443038"/>
          <p14:tracePt t="10247" x="5400675" y="1422400"/>
          <p14:tracePt t="10264" x="5414963" y="1393825"/>
          <p14:tracePt t="10280" x="5451475" y="1365250"/>
          <p14:tracePt t="10283" x="5457825" y="1357313"/>
          <p14:tracePt t="10297" x="5494338" y="1336675"/>
          <p14:tracePt t="10315" x="5508625" y="1322388"/>
          <p14:tracePt t="10332" x="5522913" y="1293813"/>
          <p14:tracePt t="10350" x="5537200" y="1285875"/>
          <p14:tracePt t="10365" x="5551488" y="1257300"/>
          <p14:tracePt t="10382" x="5551488" y="1200150"/>
          <p14:tracePt t="10398" x="5529263" y="1136650"/>
          <p14:tracePt t="10417" x="5514975" y="1122363"/>
          <p14:tracePt t="10434" x="5480050" y="1093788"/>
          <p14:tracePt t="10451" x="5451475" y="1079500"/>
          <p14:tracePt t="10468" x="5408613" y="1079500"/>
          <p14:tracePt t="10472" x="5386388" y="1079500"/>
          <p14:tracePt t="10487" x="5357813" y="1079500"/>
          <p14:tracePt t="10502" x="5329238" y="1065213"/>
          <p14:tracePt t="10518" x="5229225" y="1042988"/>
          <p14:tracePt t="10534" x="5157788" y="1022350"/>
          <p14:tracePt t="10550" x="5043488" y="979488"/>
          <p14:tracePt t="10568" x="4965700" y="971550"/>
          <p14:tracePt t="10584" x="4829175" y="971550"/>
          <p14:tracePt t="10586" x="4800600" y="971550"/>
          <p14:tracePt t="10601" x="4729163" y="979488"/>
          <p14:tracePt t="10619" x="4708525" y="985838"/>
          <p14:tracePt t="10635" x="4686300" y="993775"/>
          <p14:tracePt t="10652" x="4657725" y="993775"/>
          <p14:tracePt t="10669" x="4622800" y="993775"/>
          <p14:tracePt t="10686" x="4579938" y="993775"/>
          <p14:tracePt t="10691" x="4551363" y="1000125"/>
          <p14:tracePt t="10703" x="4537075" y="1000125"/>
          <p14:tracePt t="10720" x="4508500" y="1000125"/>
          <p14:tracePt t="10739" x="4451350" y="1014413"/>
          <p14:tracePt t="10757" x="4400550" y="1042988"/>
          <p14:tracePt t="10773" x="4351338" y="1065213"/>
          <p14:tracePt t="10789" x="4294188" y="1079500"/>
          <p14:tracePt t="10806" x="4265613" y="1085850"/>
          <p14:tracePt t="10823" x="4229100" y="1100138"/>
          <p14:tracePt t="10840" x="4186238" y="1136650"/>
          <p14:tracePt t="10857" x="4143375" y="1179513"/>
          <p14:tracePt t="10874" x="4108450" y="1236663"/>
          <p14:tracePt t="10877" x="4100513" y="1265238"/>
          <p14:tracePt t="10891" x="4079875" y="1343025"/>
          <p14:tracePt t="10908" x="4043363" y="1436688"/>
          <p14:tracePt t="10924" x="4014788" y="1508125"/>
          <p14:tracePt t="10940" x="4000500" y="1536700"/>
          <p14:tracePt t="10957" x="3986213" y="1579563"/>
          <p14:tracePt t="10974" x="3979863" y="1628775"/>
          <p14:tracePt t="10991" x="3951288" y="1708150"/>
          <p14:tracePt t="11008" x="3929063" y="1751013"/>
          <p14:tracePt t="11025" x="3914775" y="1814513"/>
          <p14:tracePt t="11046" x="3900488" y="1871663"/>
          <p14:tracePt t="11060" x="3900488" y="1885950"/>
          <p14:tracePt t="11076" x="3894138" y="1900238"/>
          <p14:tracePt t="11093" x="3894138" y="1922463"/>
          <p14:tracePt t="11110" x="3886200" y="1943100"/>
          <p14:tracePt t="11127" x="3879850" y="1979613"/>
          <p14:tracePt t="11144" x="3871913" y="2008188"/>
          <p14:tracePt t="11161" x="3871913" y="2028825"/>
          <p14:tracePt t="11178" x="3871913" y="2065338"/>
          <p14:tracePt t="11194" x="3871913" y="2093913"/>
          <p14:tracePt t="11196" x="3871913" y="2108200"/>
          <p14:tracePt t="11211" x="3871913" y="2128838"/>
          <p14:tracePt t="11228" x="3865563" y="2171700"/>
          <p14:tracePt t="11245" x="3865563" y="2208213"/>
          <p14:tracePt t="11262" x="3865563" y="2222500"/>
          <p14:tracePt t="11279" x="3865563" y="2257425"/>
          <p14:tracePt t="11296" x="3871913" y="2293938"/>
          <p14:tracePt t="11316" x="3871913" y="2336800"/>
          <p14:tracePt t="11319" x="3871913" y="2365375"/>
          <p14:tracePt t="11333" x="3871913" y="2386013"/>
          <p14:tracePt t="11347" x="3871913" y="2422525"/>
          <p14:tracePt t="11363" x="3871913" y="2451100"/>
          <p14:tracePt t="11382" x="3871913" y="2471738"/>
          <p14:tracePt t="11399" x="3879850" y="2486025"/>
          <p14:tracePt t="11417" x="3886200" y="2500313"/>
          <p14:tracePt t="11432" x="3914775" y="2528888"/>
          <p14:tracePt t="11448" x="3971925" y="2571750"/>
          <p14:tracePt t="11466" x="4022725" y="2628900"/>
          <p14:tracePt t="11482" x="4051300" y="2643188"/>
          <p14:tracePt t="11484" x="4065588" y="2657475"/>
          <p14:tracePt t="11500" x="4086225" y="2671763"/>
          <p14:tracePt t="11518" x="4108450" y="2679700"/>
          <p14:tracePt t="11533" x="4137025" y="2679700"/>
          <p14:tracePt t="11552" x="4157663" y="2679700"/>
          <p14:tracePt t="11567" x="4179888" y="2679700"/>
          <p14:tracePt t="11570" x="4194175" y="2671763"/>
          <p14:tracePt t="11586" x="4229100" y="2657475"/>
          <p14:tracePt t="11604" x="4243388" y="2657475"/>
          <p14:tracePt t="11619" x="4286250" y="2643188"/>
          <p14:tracePt t="11635" x="4322763" y="2636838"/>
          <p14:tracePt t="11652" x="4365625" y="2614613"/>
          <p14:tracePt t="11669" x="4408488" y="2586038"/>
          <p14:tracePt t="11686" x="4486275" y="2522538"/>
          <p14:tracePt t="11689" x="4508500" y="2514600"/>
          <p14:tracePt t="11702" x="4529138" y="2500313"/>
          <p14:tracePt t="11720" x="4586288" y="2465388"/>
          <p14:tracePt t="11737" x="4622800" y="2465388"/>
          <p14:tracePt t="11753" x="4643438" y="2465388"/>
          <p14:tracePt t="11771" x="4700588" y="2443163"/>
          <p14:tracePt t="11788" x="4757738" y="2408238"/>
          <p14:tracePt t="11804" x="4829175" y="2328863"/>
          <p14:tracePt t="11821" x="4872038" y="2314575"/>
          <p14:tracePt t="11839" x="4914900" y="2300288"/>
          <p14:tracePt t="11855" x="4965700" y="2286000"/>
          <p14:tracePt t="11872" x="5008563" y="2279650"/>
          <p14:tracePt t="11890" x="5108575" y="2279650"/>
          <p14:tracePt t="11909" x="5200650" y="2271713"/>
          <p14:tracePt t="11925" x="5308600" y="2279650"/>
          <p14:tracePt t="11941" x="5429250" y="2293938"/>
          <p14:tracePt t="11959" x="5551488" y="2308225"/>
          <p14:tracePt t="11976" x="5672138" y="2308225"/>
          <p14:tracePt t="11992" x="5757863" y="2308225"/>
          <p14:tracePt t="12009" x="5786438" y="2322513"/>
          <p14:tracePt t="12026" x="5829300" y="2328863"/>
          <p14:tracePt t="12045" x="5886450" y="2328863"/>
          <p14:tracePt t="12059" x="5965825" y="2343150"/>
          <p14:tracePt t="12076" x="6037263" y="2357438"/>
          <p14:tracePt t="12093" x="6100763" y="2365375"/>
          <p14:tracePt t="12109" x="6137275" y="2357438"/>
          <p14:tracePt t="12126" x="6137275" y="2351088"/>
          <p14:tracePt t="12192" x="6143625" y="2343150"/>
          <p14:tracePt t="12203" x="6143625" y="2328863"/>
          <p14:tracePt t="12211" x="6143625" y="2314575"/>
          <p14:tracePt t="12228" x="6137275" y="2257425"/>
          <p14:tracePt t="12245" x="6122988" y="2214563"/>
          <p14:tracePt t="12262" x="6122988" y="2208213"/>
          <p14:tracePt t="12417" x="6115050" y="2208213"/>
          <p14:tracePt t="12442" x="6108700" y="2200275"/>
          <p14:tracePt t="12457" x="6100763" y="2200275"/>
          <p14:tracePt t="12493" x="6094413" y="2200275"/>
          <p14:tracePt t="12518" x="6086475" y="2200275"/>
          <p14:tracePt t="12541" x="6072188" y="2200275"/>
          <p14:tracePt t="12548" x="6065838" y="2200275"/>
          <p14:tracePt t="12555" x="6057900" y="2200275"/>
          <p14:tracePt t="12568" x="6029325" y="2200275"/>
          <p14:tracePt t="12586" x="5980113" y="2228850"/>
          <p14:tracePt t="12602" x="5937250" y="2251075"/>
          <p14:tracePt t="12619" x="5908675" y="2271713"/>
          <p14:tracePt t="12637" x="5880100" y="2286000"/>
          <p14:tracePt t="12653" x="5857875" y="2293938"/>
          <p14:tracePt t="12670" x="5822950" y="2308225"/>
          <p14:tracePt t="12685" x="5808663" y="2314575"/>
          <p14:tracePt t="12702" x="5757863" y="2343150"/>
          <p14:tracePt t="12721" x="5672138" y="2379663"/>
          <p14:tracePt t="12727" x="5651500" y="2393950"/>
          <p14:tracePt t="12738" x="5614988" y="2408238"/>
          <p14:tracePt t="12755" x="5572125" y="2414588"/>
          <p14:tracePt t="12772" x="5529263" y="2436813"/>
          <p14:tracePt t="12774" x="5522913" y="2436813"/>
          <p14:tracePt t="12790" x="5494338" y="2443163"/>
          <p14:tracePt t="12806" x="5472113" y="2451100"/>
          <p14:tracePt t="12823" x="5457825" y="2471738"/>
          <p14:tracePt t="12840" x="5422900" y="2486025"/>
          <p14:tracePt t="12855" x="5394325" y="2508250"/>
          <p14:tracePt t="12872" x="5365750" y="2522538"/>
          <p14:tracePt t="12889" x="5294313" y="2543175"/>
          <p14:tracePt t="12906" x="5251450" y="2565400"/>
          <p14:tracePt t="12922" x="5194300" y="2579688"/>
          <p14:tracePt t="12941" x="5157788" y="2593975"/>
          <p14:tracePt t="12957" x="5137150" y="2593975"/>
          <p14:tracePt t="12973" x="5129213" y="2593975"/>
          <p14:tracePt t="12990" x="5100638" y="2600325"/>
          <p14:tracePt t="13007" x="5072063" y="2608263"/>
          <p14:tracePt t="13024" x="5051425" y="2608263"/>
          <p14:tracePt t="13041" x="5037138" y="2614613"/>
          <p14:tracePt t="13058" x="5029200" y="2614613"/>
          <p14:tracePt t="13075" x="5022850" y="2622550"/>
          <p14:tracePt t="13093" x="5022850" y="2628900"/>
          <p14:tracePt t="13109" x="5014913" y="2636838"/>
          <p14:tracePt t="13127" x="5008563" y="2643188"/>
          <p14:tracePt t="13142" x="5000625" y="2651125"/>
          <p14:tracePt t="13160" x="5000625" y="2657475"/>
          <p14:tracePt t="13177" x="4994275" y="2665413"/>
          <p14:tracePt t="14270" x="5000625" y="2665413"/>
          <p14:tracePt t="14283" x="5008563" y="2665413"/>
          <p14:tracePt t="14314" x="5014913" y="2665413"/>
          <p14:tracePt t="14423" x="5022850" y="2665413"/>
          <p14:tracePt t="14451" x="5029200" y="2665413"/>
          <p14:tracePt t="14460" x="5037138" y="2665413"/>
          <p14:tracePt t="14478" x="5043488" y="2665413"/>
          <p14:tracePt t="14494" x="5051425" y="2665413"/>
          <p14:tracePt t="14517" x="5057775" y="2665413"/>
          <p14:tracePt t="14715" x="5057775" y="2657475"/>
          <p14:tracePt t="14722" x="5065713" y="2657475"/>
          <p14:tracePt t="14736" x="5072063" y="2657475"/>
          <p14:tracePt t="14759" x="5080000" y="2657475"/>
          <p14:tracePt t="14777" x="5086350" y="2657475"/>
          <p14:tracePt t="14793" x="5086350" y="2651125"/>
          <p14:tracePt t="14832" x="5094288" y="2651125"/>
          <p14:tracePt t="15159" x="5100638" y="2651125"/>
          <p14:tracePt t="15165" x="5108575" y="2651125"/>
          <p14:tracePt t="15176" x="5129213" y="2651125"/>
          <p14:tracePt t="15193" x="5157788" y="2657475"/>
          <p14:tracePt t="15210" x="5172075" y="2657475"/>
          <p14:tracePt t="15230" x="5186363" y="2657475"/>
          <p14:tracePt t="27689" x="5194300" y="2657475"/>
          <p14:tracePt t="27697" x="5208588" y="2651125"/>
          <p14:tracePt t="27706" x="5214938" y="2636838"/>
          <p14:tracePt t="27716" x="5237163" y="2628900"/>
          <p14:tracePt t="27732" x="5257800" y="2600325"/>
          <p14:tracePt t="27748" x="5280025" y="2551113"/>
          <p14:tracePt t="27765" x="5294313" y="2528888"/>
          <p14:tracePt t="27782" x="5294313" y="2500313"/>
          <p14:tracePt t="27799" x="5308600" y="2471738"/>
          <p14:tracePt t="27817" x="5314950" y="2443163"/>
          <p14:tracePt t="27835" x="5314950" y="2400300"/>
          <p14:tracePt t="27851" x="5322888" y="2379663"/>
          <p14:tracePt t="27870" x="5322888" y="2365375"/>
          <p14:tracePt t="27886" x="5322888" y="2343150"/>
          <p14:tracePt t="27903" x="5329238" y="2328863"/>
          <p14:tracePt t="27917" x="5329238" y="2271713"/>
          <p14:tracePt t="27935" x="5337175" y="2236788"/>
          <p14:tracePt t="27952" x="5337175" y="2171700"/>
          <p14:tracePt t="27970" x="5337175" y="2151063"/>
          <p14:tracePt t="28132" x="5337175" y="2143125"/>
          <p14:tracePt t="28142" x="5337175" y="2136775"/>
          <p14:tracePt t="28154" x="5337175" y="2128838"/>
          <p14:tracePt t="28163" x="5329238" y="2128838"/>
          <p14:tracePt t="28179" x="5329238" y="2122488"/>
          <p14:tracePt t="28212" x="5329238" y="2114550"/>
          <p14:tracePt t="28219" x="5329238" y="2108200"/>
          <p14:tracePt t="28228" x="5314950" y="2108200"/>
          <p14:tracePt t="28241" x="5314950" y="2085975"/>
          <p14:tracePt t="28258" x="5308600" y="2085975"/>
          <p14:tracePt t="28369" x="5300663" y="2085975"/>
          <p14:tracePt t="28392" x="5300663" y="2079625"/>
          <p14:tracePt t="28396" x="5286375" y="2079625"/>
          <p14:tracePt t="28417" x="5280025" y="2079625"/>
          <p14:tracePt t="28430" x="5251450" y="2079625"/>
          <p14:tracePt t="28443" x="5243513" y="2079625"/>
          <p14:tracePt t="28460" x="5229225" y="2079625"/>
          <p14:tracePt t="28493" x="5229225" y="2085975"/>
          <p14:tracePt t="28511" x="5222875" y="2085975"/>
          <p14:tracePt t="28539" x="5214938" y="2085975"/>
          <p14:tracePt t="28561" x="5208588" y="2085975"/>
          <p14:tracePt t="28569" x="5200650" y="2085975"/>
          <p14:tracePt t="28601" x="5194300" y="2085975"/>
          <p14:tracePt t="28632" x="5186363" y="2085975"/>
          <p14:tracePt t="28640" x="5186363" y="2093913"/>
          <p14:tracePt t="28663" x="5180013" y="2093913"/>
          <p14:tracePt t="28679" x="5172075" y="2100263"/>
          <p14:tracePt t="28696" x="5165725" y="2100263"/>
          <p14:tracePt t="28735" x="5157788" y="2100263"/>
          <p14:tracePt t="28749" x="5151438" y="2100263"/>
          <p14:tracePt t="28775" x="5143500" y="2108200"/>
          <p14:tracePt t="28796" x="5137150" y="2108200"/>
          <p14:tracePt t="28811" x="5129213" y="2114550"/>
          <p14:tracePt t="28826" x="5122863" y="2114550"/>
          <p14:tracePt t="28835" x="5122863" y="2122488"/>
          <p14:tracePt t="28849" x="5114925" y="2128838"/>
          <p14:tracePt t="28866" x="5100638" y="2143125"/>
          <p14:tracePt t="28884" x="5094288" y="2165350"/>
          <p14:tracePt t="28900" x="5086350" y="2200275"/>
          <p14:tracePt t="28918" x="5072063" y="2222500"/>
          <p14:tracePt t="28934" x="5057775" y="2243138"/>
          <p14:tracePt t="28953" x="5057775" y="2279650"/>
          <p14:tracePt t="28970" x="5051425" y="2308225"/>
          <p14:tracePt t="28987" x="5037138" y="2343150"/>
          <p14:tracePt t="29006" x="5008563" y="2393950"/>
          <p14:tracePt t="29019" x="5000625" y="2408238"/>
          <p14:tracePt t="29036" x="4994275" y="2436813"/>
          <p14:tracePt t="29053" x="4979988" y="2471738"/>
          <p14:tracePt t="29070" x="4979988" y="2479675"/>
          <p14:tracePt t="29087" x="4979988" y="2486025"/>
          <p14:tracePt t="29104" x="4979988" y="2493963"/>
          <p14:tracePt t="29121" x="4972050" y="2500313"/>
          <p14:tracePt t="29138" x="4957763" y="2514600"/>
          <p14:tracePt t="29155" x="4951413" y="2536825"/>
          <p14:tracePt t="29173" x="4943475" y="2565400"/>
          <p14:tracePt t="29190" x="4943475" y="2571750"/>
          <p14:tracePt t="29210" x="4943475" y="2579688"/>
          <p14:tracePt t="29259" x="4937125" y="2579688"/>
          <p14:tracePt t="29291" x="4937125" y="2593975"/>
          <p14:tracePt t="29309" x="4922838" y="2614613"/>
          <p14:tracePt t="29679" x="4929188" y="2614613"/>
          <p14:tracePt t="29686" x="4937125" y="2614613"/>
          <p14:tracePt t="29697" x="4951413" y="2614613"/>
          <p14:tracePt t="29714" x="4957763" y="2614613"/>
          <p14:tracePt t="29732" x="4972050" y="2614613"/>
          <p14:tracePt t="29747" x="4986338" y="2614613"/>
          <p14:tracePt t="29798" x="4994275" y="2614613"/>
          <p14:tracePt t="29844" x="5000625" y="2614613"/>
          <p14:tracePt t="30006" x="5008563" y="2614613"/>
          <p14:tracePt t="30015" x="5014913" y="2600325"/>
          <p14:tracePt t="30031" x="5014913" y="2593975"/>
          <p14:tracePt t="30147" x="5014913" y="2586038"/>
          <p14:tracePt t="30173" x="5014913" y="2579688"/>
          <p14:tracePt t="30188" x="5014913" y="2571750"/>
          <p14:tracePt t="30290" x="5008563" y="2571750"/>
          <p14:tracePt t="30298" x="4994275" y="2565400"/>
          <p14:tracePt t="30306" x="4979988" y="2557463"/>
          <p14:tracePt t="30324" x="4965700" y="2543175"/>
          <p14:tracePt t="30341" x="4957763" y="2543175"/>
          <p14:tracePt t="30587" x="4951413" y="2543175"/>
          <p14:tracePt t="30596" x="4943475" y="2543175"/>
          <p14:tracePt t="30613" x="4937125" y="2543175"/>
          <p14:tracePt t="30628" x="4929188" y="2543175"/>
          <p14:tracePt t="30634" x="4922838" y="2543175"/>
          <p14:tracePt t="30648" x="4914900" y="2551113"/>
          <p14:tracePt t="30679" x="4908550" y="2551113"/>
          <p14:tracePt t="30695" x="4908550" y="2557463"/>
          <p14:tracePt t="30713" x="4900613" y="2557463"/>
          <p14:tracePt t="30721" x="4900613" y="2565400"/>
          <p14:tracePt t="30735" x="4886325" y="2571750"/>
          <p14:tracePt t="30764" x="4879975" y="2579688"/>
          <p14:tracePt t="30780" x="4879975" y="2586038"/>
          <p14:tracePt t="30873" x="4879975" y="2600325"/>
          <p14:tracePt t="30907" x="4879975" y="2608263"/>
          <p14:tracePt t="30914" x="4879975" y="2614613"/>
          <p14:tracePt t="30923" x="4879975" y="2622550"/>
          <p14:tracePt t="30939" x="4886325" y="2628900"/>
          <p14:tracePt t="30955" x="4894263" y="2628900"/>
          <p14:tracePt t="30968" x="4908550" y="2636838"/>
          <p14:tracePt t="30985" x="4922838" y="2643188"/>
          <p14:tracePt t="31001" x="4937125" y="2651125"/>
          <p14:tracePt t="31018" x="4957763" y="2665413"/>
          <p14:tracePt t="31036" x="4986338" y="2671763"/>
          <p14:tracePt t="31054" x="5029200" y="2679700"/>
          <p14:tracePt t="31071" x="5043488" y="2679700"/>
          <p14:tracePt t="31088" x="5057775" y="2679700"/>
          <p14:tracePt t="31103" x="5072063" y="2679700"/>
          <p14:tracePt t="31120" x="5080000" y="2671763"/>
          <p14:tracePt t="31137" x="5086350" y="2665413"/>
          <p14:tracePt t="31156" x="5086350" y="2657475"/>
          <p14:tracePt t="31171" x="5086350" y="2643188"/>
          <p14:tracePt t="31188" x="5086350" y="2636838"/>
          <p14:tracePt t="31205" x="5086350" y="2622550"/>
          <p14:tracePt t="31222" x="5086350" y="2614613"/>
          <p14:tracePt t="31239" x="5086350" y="2600325"/>
          <p14:tracePt t="31255" x="5080000" y="2593975"/>
          <p14:tracePt t="31275" x="5080000" y="2586038"/>
          <p14:tracePt t="31290" x="5072063" y="2586038"/>
          <p14:tracePt t="31308" x="5072063" y="2579688"/>
          <p14:tracePt t="31326" x="5057775" y="2571750"/>
          <p14:tracePt t="31342" x="5051425" y="2571750"/>
          <p14:tracePt t="31358" x="5029200" y="2557463"/>
          <p14:tracePt t="31375" x="4994275" y="2557463"/>
          <p14:tracePt t="31393" x="4972050" y="2557463"/>
          <p14:tracePt t="31410" x="4957763" y="2557463"/>
          <p14:tracePt t="31508" x="4951413" y="2557463"/>
          <p14:tracePt t="31532" x="4943475" y="2557463"/>
          <p14:tracePt t="31613" x="4937125" y="2557463"/>
          <p14:tracePt t="32156" x="4937125" y="2565400"/>
          <p14:tracePt t="32180" x="4937125" y="2571750"/>
          <p14:tracePt t="32234" x="4937125" y="2579688"/>
          <p14:tracePt t="32455" x="4929188" y="2579688"/>
          <p14:tracePt t="32468" x="4929188" y="2586038"/>
          <p14:tracePt t="32499" x="4929188" y="2593975"/>
          <p14:tracePt t="32524" x="4929188" y="2600325"/>
          <p14:tracePt t="32617" x="4937125" y="2600325"/>
          <p14:tracePt t="32626" x="4943475" y="2600325"/>
          <p14:tracePt t="32630" x="4965700" y="2600325"/>
          <p14:tracePt t="32649" x="4972050" y="2600325"/>
          <p14:tracePt t="32662" x="4986338" y="2600325"/>
          <p14:tracePt t="32686" x="4994275" y="2600325"/>
          <p14:tracePt t="32728" x="4994275" y="2593975"/>
          <p14:tracePt t="32744" x="4994275" y="2586038"/>
          <p14:tracePt t="32760" x="4994275" y="2579688"/>
          <p14:tracePt t="32780" x="4994275" y="2571750"/>
          <p14:tracePt t="32884" x="4979988" y="2571750"/>
          <p14:tracePt t="32907" x="4957763" y="2571750"/>
          <p14:tracePt t="32914" x="4951413" y="2571750"/>
          <p14:tracePt t="32924" x="4943475" y="2571750"/>
          <p14:tracePt t="32933" x="4929188" y="2571750"/>
          <p14:tracePt t="32950" x="4914900" y="2571750"/>
          <p14:tracePt t="32967" x="4900613" y="2571750"/>
          <p14:tracePt t="32984" x="4894263" y="2571750"/>
          <p14:tracePt t="33061" x="4879975" y="2571750"/>
          <p14:tracePt t="33069" x="4872038" y="2571750"/>
          <p14:tracePt t="33085" x="4857750" y="2571750"/>
          <p14:tracePt t="33093" x="4857750" y="2565400"/>
          <p14:tracePt t="33102" x="4851400" y="2565400"/>
          <p14:tracePt t="33124" x="4843463" y="2565400"/>
          <p14:tracePt t="33136" x="4837113" y="2565400"/>
          <p14:tracePt t="33153" x="4829175" y="2586038"/>
          <p14:tracePt t="33170" x="4829175" y="2600325"/>
          <p14:tracePt t="33187" x="4829175" y="2608263"/>
          <p14:tracePt t="33206" x="4829175" y="2614613"/>
          <p14:tracePt t="33224" x="4837113" y="2628900"/>
          <p14:tracePt t="33240" x="4843463" y="2628900"/>
          <p14:tracePt t="33257" x="4857750" y="2636838"/>
          <p14:tracePt t="33273" x="4872038" y="2643188"/>
          <p14:tracePt t="33289" x="4894263" y="2651125"/>
          <p14:tracePt t="33306" x="4914900" y="2657475"/>
          <p14:tracePt t="33392" x="4922838" y="2657475"/>
          <p14:tracePt t="33399" x="4929188" y="2657475"/>
          <p14:tracePt t="33424" x="4937125" y="2657475"/>
          <p14:tracePt t="33431" x="4943475" y="2651125"/>
          <p14:tracePt t="33444" x="4951413" y="2643188"/>
          <p14:tracePt t="33476" x="4957763" y="2643188"/>
          <p14:tracePt t="33499" x="4957763" y="2628900"/>
          <p14:tracePt t="33531" x="4957763" y="2622550"/>
          <p14:tracePt t="33537" x="4957763" y="2614613"/>
          <p14:tracePt t="33545" x="4957763" y="2608263"/>
          <p14:tracePt t="33562" x="4957763" y="2600325"/>
          <p14:tracePt t="33579" x="4957763" y="2586038"/>
          <p14:tracePt t="33597" x="4957763" y="2579688"/>
          <p14:tracePt t="33612" x="4957763" y="2565400"/>
          <p14:tracePt t="33649" x="4943475" y="2557463"/>
          <p14:tracePt t="33663" x="4943475" y="2551113"/>
          <p14:tracePt t="33679" x="4937125" y="2551113"/>
          <p14:tracePt t="34001" x="4937125" y="2543175"/>
          <p14:tracePt t="34009" x="4922838" y="2528888"/>
          <p14:tracePt t="34019" x="4922838" y="2514600"/>
          <p14:tracePt t="34036" x="4914900" y="2493963"/>
          <p14:tracePt t="34052" x="4900613" y="2471738"/>
          <p14:tracePt t="34069" x="4886325" y="2436813"/>
          <p14:tracePt t="34085" x="4886325" y="2400300"/>
          <p14:tracePt t="34102" x="4872038" y="2379663"/>
          <p14:tracePt t="34119" x="4872038" y="2357438"/>
          <p14:tracePt t="34136" x="4872038" y="2351088"/>
          <p14:tracePt t="34153" x="4872038" y="2328863"/>
          <p14:tracePt t="34170" x="4872038" y="2322513"/>
          <p14:tracePt t="34204" x="4872038" y="2314575"/>
          <p14:tracePt t="34221" x="4872038" y="2308225"/>
          <p14:tracePt t="34238" x="4865688" y="2300288"/>
          <p14:tracePt t="34256" x="4857750" y="2286000"/>
          <p14:tracePt t="34272" x="4851400" y="2271713"/>
          <p14:tracePt t="34581" x="4851400" y="2265363"/>
          <p14:tracePt t="34604" x="4843463" y="2265363"/>
          <p14:tracePt t="34611" x="4843463" y="2257425"/>
          <p14:tracePt t="34615" x="4843463" y="2251075"/>
          <p14:tracePt t="34712" x="4843463" y="2243138"/>
          <p14:tracePt t="34729" x="4843463" y="2236788"/>
          <p14:tracePt t="34744" x="4837113" y="2236788"/>
          <p14:tracePt t="34752" x="4837113" y="2228850"/>
          <p14:tracePt t="34765" x="4837113" y="2222500"/>
          <p14:tracePt t="34858" x="4837113" y="2228850"/>
          <p14:tracePt t="34875" x="4829175" y="2228850"/>
          <p14:tracePt t="34882" x="4829175" y="2236788"/>
          <p14:tracePt t="34899" x="4829175" y="2243138"/>
          <p14:tracePt t="34907" x="4829175" y="2251075"/>
          <p14:tracePt t="34916" x="4822825" y="2251075"/>
          <p14:tracePt t="34933" x="4822825" y="2257425"/>
          <p14:tracePt t="34950" x="4814888" y="2293938"/>
          <p14:tracePt t="34966" x="4814888" y="2308225"/>
          <p14:tracePt t="34983" x="4814888" y="2322513"/>
          <p14:tracePt t="35000" x="4814888" y="2336800"/>
          <p14:tracePt t="35018" x="4822825" y="2336800"/>
          <p14:tracePt t="35034" x="4822825" y="2343150"/>
          <p14:tracePt t="35051" x="4822825" y="2357438"/>
          <p14:tracePt t="35068" x="4822825" y="2379663"/>
          <p14:tracePt t="35084" x="4829175" y="2400300"/>
          <p14:tracePt t="35101" x="4843463" y="2436813"/>
          <p14:tracePt t="35118" x="4851400" y="2465388"/>
          <p14:tracePt t="35135" x="4865688" y="2479675"/>
          <p14:tracePt t="35155" x="4886325" y="2514600"/>
          <p14:tracePt t="35170" x="4900613" y="2543175"/>
          <p14:tracePt t="35186" x="4908550" y="2557463"/>
          <p14:tracePt t="35204" x="4914900" y="2565400"/>
          <p14:tracePt t="35221" x="4922838" y="2565400"/>
          <p14:tracePt t="35238" x="4937125" y="2565400"/>
          <p14:tracePt t="35272" x="4957763" y="2551113"/>
          <p14:tracePt t="35291" x="4986338" y="2543175"/>
          <p14:tracePt t="35307" x="5029200" y="2522538"/>
          <p14:tracePt t="35323" x="5137150" y="2514600"/>
          <p14:tracePt t="35339" x="5286375" y="2514600"/>
          <p14:tracePt t="35357" x="5557838" y="2514600"/>
          <p14:tracePt t="35373" x="5737225" y="2493963"/>
          <p14:tracePt t="35390" x="5843588" y="2451100"/>
          <p14:tracePt t="35407" x="5943600" y="2428875"/>
          <p14:tracePt t="35424" x="6008688" y="2414588"/>
          <p14:tracePt t="35442" x="6157913" y="2371725"/>
          <p14:tracePt t="35460" x="6272213" y="2343150"/>
          <p14:tracePt t="35475" x="6429375" y="2308225"/>
          <p14:tracePt t="35492" x="6637338" y="2308225"/>
          <p14:tracePt t="35509" x="6751638" y="2308225"/>
          <p14:tracePt t="35525" x="6886575" y="2279650"/>
          <p14:tracePt t="35543" x="6972300" y="2265363"/>
          <p14:tracePt t="35560" x="7037388" y="2243138"/>
          <p14:tracePt t="35576" x="7058025" y="2243138"/>
          <p14:tracePt t="35593" x="7100888" y="2243138"/>
          <p14:tracePt t="35610" x="7137400" y="2243138"/>
          <p14:tracePt t="35627" x="7172325" y="2236788"/>
          <p14:tracePt t="35644" x="7208838" y="2228850"/>
          <p14:tracePt t="35661" x="7223125" y="2214563"/>
          <p14:tracePt t="35696" x="7229475" y="2214563"/>
          <p14:tracePt t="35711" x="7237413" y="2214563"/>
          <p14:tracePt t="35728" x="7251700" y="2214563"/>
          <p14:tracePt t="35746" x="7265988" y="2214563"/>
          <p14:tracePt t="35762" x="7294563" y="2214563"/>
          <p14:tracePt t="35779" x="7300913" y="2214563"/>
          <p14:tracePt t="35827" x="7308850" y="2214563"/>
          <p14:tracePt t="35941" x="7308850" y="2222500"/>
          <p14:tracePt t="35947" x="7308850" y="2236788"/>
          <p14:tracePt t="35954" x="7315200" y="2251075"/>
          <p14:tracePt t="35969" x="7323138" y="2271713"/>
          <p14:tracePt t="35985" x="7323138" y="2286000"/>
          <p14:tracePt t="36002" x="7323138" y="2293938"/>
          <p14:tracePt t="36019" x="7337425" y="2322513"/>
          <p14:tracePt t="36033" x="7343775" y="2328863"/>
          <p14:tracePt t="36051" x="7366000" y="2393950"/>
          <p14:tracePt t="36070" x="7386638" y="2465388"/>
          <p14:tracePt t="36085" x="7429500" y="2557463"/>
          <p14:tracePt t="36101" x="7458075" y="2622550"/>
          <p14:tracePt t="36119" x="7515225" y="2665413"/>
          <p14:tracePt t="36138" x="7566025" y="2728913"/>
          <p14:tracePt t="36154" x="7580313" y="2728913"/>
          <p14:tracePt t="36663" x="7572375" y="2722563"/>
          <p14:tracePt t="36670" x="7543800" y="2708275"/>
          <p14:tracePt t="36681" x="7523163" y="2686050"/>
          <p14:tracePt t="36695" x="7480300" y="2636838"/>
          <p14:tracePt t="36699" x="7472363" y="2622550"/>
          <p14:tracePt t="36711" x="7451725" y="2608263"/>
          <p14:tracePt t="36728" x="7429500" y="2571750"/>
          <p14:tracePt t="36745" x="7423150" y="2551113"/>
          <p14:tracePt t="36763" x="7423150" y="2536825"/>
          <p14:tracePt t="36780" x="7423150" y="2528888"/>
          <p14:tracePt t="36813" x="7423150" y="2493963"/>
          <p14:tracePt t="36830" x="7415213" y="2443163"/>
          <p14:tracePt t="36849" x="7400925" y="2393950"/>
          <p14:tracePt t="36866" x="7394575" y="2371725"/>
          <p14:tracePt t="36881" x="7394575" y="2365375"/>
          <p14:tracePt t="36991" x="7386638" y="2365375"/>
          <p14:tracePt t="37015" x="7386638" y="2357438"/>
          <p14:tracePt t="37021" x="7380288" y="2357438"/>
          <p14:tracePt t="37035" x="7380288" y="2351088"/>
          <p14:tracePt t="37132" x="7380288" y="2379663"/>
          <p14:tracePt t="37139" x="7400925" y="2422525"/>
          <p14:tracePt t="37154" x="7415213" y="2508250"/>
          <p14:tracePt t="37169" x="7415213" y="2536825"/>
          <p14:tracePt t="37186" x="7423150" y="2557463"/>
          <p14:tracePt t="38241" x="7429500" y="2571750"/>
          <p14:tracePt t="38248" x="7466013" y="2579688"/>
          <p14:tracePt t="38256" x="7486650" y="2600325"/>
          <p14:tracePt t="38270" x="7558088" y="2628900"/>
          <p14:tracePt t="38287" x="7658100" y="2651125"/>
          <p14:tracePt t="38304" x="7723188" y="2671763"/>
          <p14:tracePt t="38321" x="7808913" y="2686050"/>
          <p14:tracePt t="38338" x="7886700" y="2700338"/>
          <p14:tracePt t="38355" x="8015288" y="2722563"/>
          <p14:tracePt t="38372" x="8129588" y="2743200"/>
          <p14:tracePt t="38389" x="8194675" y="2751138"/>
          <p14:tracePt t="38406" x="8229600" y="2751138"/>
          <p14:tracePt t="38423" x="8243888" y="2751138"/>
          <p14:tracePt t="38647" x="8243888" y="2757488"/>
          <p14:tracePt t="38655" x="8243888" y="2771775"/>
          <p14:tracePt t="38664" x="8243888" y="2794000"/>
          <p14:tracePt t="38681" x="8243888" y="2800350"/>
          <p14:tracePt t="38701" x="8243888" y="2808288"/>
          <p14:tracePt t="38724" x="8237538" y="2808288"/>
          <p14:tracePt t="38732" x="8229600" y="2814638"/>
          <p14:tracePt t="38744" x="8223250" y="2822575"/>
          <p14:tracePt t="38761" x="8172450" y="2843213"/>
          <p14:tracePt t="38778" x="8123238" y="2871788"/>
          <p14:tracePt t="38797" x="8086725" y="2943225"/>
          <p14:tracePt t="38814" x="8008938" y="3000375"/>
          <p14:tracePt t="38831" x="7943850" y="3028950"/>
          <p14:tracePt t="38847" x="7837488" y="3051175"/>
          <p14:tracePt t="38864" x="7772400" y="3051175"/>
          <p14:tracePt t="38881" x="7737475" y="3043238"/>
          <p14:tracePt t="38898" x="7666038" y="3028950"/>
          <p14:tracePt t="38914" x="7594600" y="3014663"/>
          <p14:tracePt t="38931" x="7500938" y="3014663"/>
          <p14:tracePt t="38949" x="7400925" y="3014663"/>
          <p14:tracePt t="38965" x="7208838" y="3014663"/>
          <p14:tracePt t="38982" x="7072313" y="3014663"/>
          <p14:tracePt t="38999" x="6923088" y="2957513"/>
          <p14:tracePt t="39016" x="6786563" y="2886075"/>
          <p14:tracePt t="39035" x="6651625" y="2828925"/>
          <p14:tracePt t="39050" x="6523038" y="2751138"/>
          <p14:tracePt t="39052" x="6451600" y="2714625"/>
          <p14:tracePt t="39067" x="6400800" y="2651125"/>
          <p14:tracePt t="39083" x="6343650" y="2579688"/>
          <p14:tracePt t="39100" x="6294438" y="2486025"/>
          <p14:tracePt t="39117" x="6223000" y="2371725"/>
          <p14:tracePt t="39134" x="6151563" y="2251075"/>
          <p14:tracePt t="39151" x="6094413" y="2165350"/>
          <p14:tracePt t="39168" x="6072188" y="2065338"/>
          <p14:tracePt t="39185" x="6065838" y="1922463"/>
          <p14:tracePt t="39202" x="6094413" y="1828800"/>
          <p14:tracePt t="39219" x="6137275" y="1771650"/>
          <p14:tracePt t="39236" x="6200775" y="1671638"/>
          <p14:tracePt t="39253" x="6286500" y="1565275"/>
          <p14:tracePt t="39271" x="6372225" y="1422400"/>
          <p14:tracePt t="39287" x="6437313" y="1343025"/>
          <p14:tracePt t="39304" x="6480175" y="1314450"/>
          <p14:tracePt t="39320" x="6557963" y="1265238"/>
          <p14:tracePt t="39338" x="6629400" y="1243013"/>
          <p14:tracePt t="39354" x="6715125" y="1208088"/>
          <p14:tracePt t="39356" x="6765925" y="1171575"/>
          <p14:tracePt t="39371" x="6843713" y="1128713"/>
          <p14:tracePt t="39388" x="6900863" y="1093788"/>
          <p14:tracePt t="39406" x="6986588" y="1057275"/>
          <p14:tracePt t="39423" x="7029450" y="1050925"/>
          <p14:tracePt t="39439" x="7094538" y="1050925"/>
          <p14:tracePt t="39457" x="7223125" y="1050925"/>
          <p14:tracePt t="39474" x="7300913" y="1050925"/>
          <p14:tracePt t="39490" x="7400925" y="1071563"/>
          <p14:tracePt t="39507" x="7494588" y="1100138"/>
          <p14:tracePt t="39524" x="7566025" y="1122363"/>
          <p14:tracePt t="39542" x="7629525" y="1143000"/>
          <p14:tracePt t="39559" x="7715250" y="1150938"/>
          <p14:tracePt t="39575" x="7823200" y="1200150"/>
          <p14:tracePt t="39592" x="7880350" y="1208088"/>
          <p14:tracePt t="39609" x="7923213" y="1228725"/>
          <p14:tracePt t="39626" x="7986713" y="1257300"/>
          <p14:tracePt t="39642" x="8051800" y="1279525"/>
          <p14:tracePt t="39660" x="8101013" y="1308100"/>
          <p14:tracePt t="39677" x="8180388" y="1350963"/>
          <p14:tracePt t="39693" x="8223250" y="1365250"/>
          <p14:tracePt t="39710" x="8243888" y="1379538"/>
          <p14:tracePt t="39728" x="8251825" y="1379538"/>
          <p14:tracePt t="39744" x="8266113" y="1400175"/>
          <p14:tracePt t="39761" x="8294688" y="1428750"/>
          <p14:tracePt t="39778" x="8315325" y="1479550"/>
          <p14:tracePt t="39795" x="8337550" y="1514475"/>
          <p14:tracePt t="39812" x="8358188" y="1543050"/>
          <p14:tracePt t="39829" x="8366125" y="1565275"/>
          <p14:tracePt t="39846" x="8372475" y="1600200"/>
          <p14:tracePt t="39863" x="8380413" y="1714500"/>
          <p14:tracePt t="39880" x="8380413" y="1793875"/>
          <p14:tracePt t="39897" x="8366125" y="1914525"/>
          <p14:tracePt t="39913" x="8351838" y="2065338"/>
          <p14:tracePt t="39931" x="8343900" y="2171700"/>
          <p14:tracePt t="39948" x="8323263" y="2279650"/>
          <p14:tracePt t="39964" x="8308975" y="2351088"/>
          <p14:tracePt t="39966" x="8308975" y="2386013"/>
          <p14:tracePt t="39982" x="8301038" y="2428875"/>
          <p14:tracePt t="39999" x="8301038" y="2457450"/>
          <p14:tracePt t="40015" x="8286750" y="2500313"/>
          <p14:tracePt t="40032" x="8272463" y="2528888"/>
          <p14:tracePt t="40049" x="8258175" y="2551113"/>
          <p14:tracePt t="40068" x="8215313" y="2608263"/>
          <p14:tracePt t="40084" x="8186738" y="2636838"/>
          <p14:tracePt t="40101" x="8158163" y="2657475"/>
          <p14:tracePt t="40117" x="8115300" y="2671763"/>
          <p14:tracePt t="40134" x="8080375" y="2700338"/>
          <p14:tracePt t="40151" x="8037513" y="2728913"/>
          <p14:tracePt t="40168" x="7980363" y="2786063"/>
          <p14:tracePt t="40185" x="7929563" y="2843213"/>
          <p14:tracePt t="40202" x="7886700" y="2879725"/>
          <p14:tracePt t="40219" x="7866063" y="2894013"/>
          <p14:tracePt t="40236" x="7837488" y="2900363"/>
          <p14:tracePt t="40253" x="7786688" y="2900363"/>
          <p14:tracePt t="40270" x="7743825" y="2908300"/>
          <p14:tracePt t="40287" x="7658100" y="2928938"/>
          <p14:tracePt t="40304" x="7600950" y="2936875"/>
          <p14:tracePt t="40320" x="7508875" y="2957513"/>
          <p14:tracePt t="40338" x="7466013" y="2965450"/>
          <p14:tracePt t="40355" x="7351713" y="2957513"/>
          <p14:tracePt t="40371" x="7258050" y="2928938"/>
          <p14:tracePt t="40389" x="7151688" y="2894013"/>
          <p14:tracePt t="40405" x="7086600" y="2879725"/>
          <p14:tracePt t="40422" x="7015163" y="2857500"/>
          <p14:tracePt t="40439" x="6915150" y="2822575"/>
          <p14:tracePt t="40456" x="6800850" y="2786063"/>
          <p14:tracePt t="40458" x="6772275" y="2771775"/>
          <p14:tracePt t="40473" x="6672263" y="2736850"/>
          <p14:tracePt t="40490" x="6565900" y="2671763"/>
          <p14:tracePt t="40507" x="6437313" y="2614613"/>
          <p14:tracePt t="40524" x="6365875" y="2536825"/>
          <p14:tracePt t="40541" x="6294438" y="2471738"/>
          <p14:tracePt t="40558" x="6272213" y="2414588"/>
          <p14:tracePt t="40574" x="6257925" y="2379663"/>
          <p14:tracePt t="40576" x="6251575" y="2351088"/>
          <p14:tracePt t="40592" x="6243638" y="2300288"/>
          <p14:tracePt t="40609" x="6251575" y="2200275"/>
          <p14:tracePt t="40625" x="6272213" y="2079625"/>
          <p14:tracePt t="40642" x="6308725" y="1936750"/>
          <p14:tracePt t="40659" x="6357938" y="1808163"/>
          <p14:tracePt t="40677" x="6408738" y="1600200"/>
          <p14:tracePt t="40693" x="6423025" y="1514475"/>
          <p14:tracePt t="40711" x="6437313" y="1471613"/>
          <p14:tracePt t="40728" x="6457950" y="1436688"/>
          <p14:tracePt t="40744" x="6494463" y="1379538"/>
          <p14:tracePt t="40761" x="6537325" y="1343025"/>
          <p14:tracePt t="40779" x="6615113" y="1336675"/>
          <p14:tracePt t="40794" x="6729413" y="1322388"/>
          <p14:tracePt t="40812" x="6829425" y="1314450"/>
          <p14:tracePt t="40829" x="6965950" y="1279525"/>
          <p14:tracePt t="40846" x="7086600" y="1250950"/>
          <p14:tracePt t="40863" x="7229475" y="1236663"/>
          <p14:tracePt t="40880" x="7286625" y="1222375"/>
          <p14:tracePt t="40896" x="7366000" y="1222375"/>
          <p14:tracePt t="40913" x="7458075" y="1214438"/>
          <p14:tracePt t="40930" x="7594600" y="1214438"/>
          <p14:tracePt t="40947" x="7723188" y="1228725"/>
          <p14:tracePt t="40964" x="7837488" y="1265238"/>
          <p14:tracePt t="40982" x="7994650" y="1293813"/>
          <p14:tracePt t="40998" x="8101013" y="1308100"/>
          <p14:tracePt t="41015" x="8166100" y="1328738"/>
          <p14:tracePt t="41033" x="8258175" y="1350963"/>
          <p14:tracePt t="41049" x="8366125" y="1385888"/>
          <p14:tracePt t="41066" x="8466138" y="1422400"/>
          <p14:tracePt t="41083" x="8586788" y="1450975"/>
          <p14:tracePt t="41100" x="8629650" y="1479550"/>
          <p14:tracePt t="41117" x="8666163" y="1522413"/>
          <p14:tracePt t="41134" x="8680450" y="1565275"/>
          <p14:tracePt t="41150" x="8680450" y="1622425"/>
          <p14:tracePt t="41168" x="8709025" y="1793875"/>
          <p14:tracePt t="41184" x="8723313" y="1851025"/>
          <p14:tracePt t="41201" x="8729663" y="1885950"/>
          <p14:tracePt t="41218" x="8737600" y="1914525"/>
          <p14:tracePt t="41236" x="8743950" y="1943100"/>
          <p14:tracePt t="41253" x="8743950" y="1993900"/>
          <p14:tracePt t="41269" x="8737600" y="2057400"/>
          <p14:tracePt t="41287" x="8723313" y="2100263"/>
          <p14:tracePt t="41303" x="8715375" y="2157413"/>
          <p14:tracePt t="41320" x="8701088" y="2228850"/>
          <p14:tracePt t="41337" x="8686800" y="2271713"/>
          <p14:tracePt t="41354" x="8680450" y="2286000"/>
          <p14:tracePt t="41371" x="8666163" y="2293938"/>
          <p14:tracePt t="41397" x="8651875" y="2308225"/>
          <p14:tracePt t="41405" x="8651875" y="2322513"/>
          <p14:tracePt t="41421" x="8629650" y="2351088"/>
          <p14:tracePt t="41439" x="8615363" y="2400300"/>
          <p14:tracePt t="41456" x="8601075" y="2428875"/>
          <p14:tracePt t="41473" x="8580438" y="2457450"/>
          <p14:tracePt t="41493" x="8580438" y="2465388"/>
          <p14:tracePt t="41528" x="8572500" y="2471738"/>
          <p14:tracePt t="41536" x="8566150" y="2471738"/>
          <p14:tracePt t="41544" x="8566150" y="2479675"/>
          <p14:tracePt t="41561" x="8558213" y="2486025"/>
          <p14:tracePt t="41575" x="8543925" y="2500313"/>
          <p14:tracePt t="41591" x="8537575" y="2508250"/>
          <p14:tracePt t="41630" x="8537575" y="2514600"/>
          <p14:tracePt t="41840" x="8529638" y="2514600"/>
          <p14:tracePt t="41849" x="8529638" y="2522538"/>
          <p14:tracePt t="41865" x="8529638" y="2528888"/>
          <p14:tracePt t="41882" x="8523288" y="2543175"/>
          <p14:tracePt t="41887" x="8515350" y="2543175"/>
          <p14:tracePt t="41897" x="8509000" y="2543175"/>
          <p14:tracePt t="41913" x="8509000" y="2551113"/>
          <p14:tracePt t="41931" x="8509000" y="2557463"/>
          <p14:tracePt t="41948" x="8501063" y="2565400"/>
          <p14:tracePt t="41967" x="8501063" y="2571750"/>
          <p14:tracePt t="41998" x="8494713" y="2571750"/>
          <p14:tracePt t="42004" x="8486775" y="2586038"/>
          <p14:tracePt t="42015" x="8486775" y="2600325"/>
          <p14:tracePt t="42032" x="8466138" y="2636838"/>
          <p14:tracePt t="42049" x="8451850" y="2700338"/>
          <p14:tracePt t="42066" x="8451850" y="2728913"/>
          <p14:tracePt t="42083" x="8437563" y="2765425"/>
          <p14:tracePt t="42100" x="8437563" y="2771775"/>
          <p14:tracePt t="42117" x="8423275" y="2794000"/>
          <p14:tracePt t="42133" x="8415338" y="2808288"/>
          <p14:tracePt t="42151" x="8408988" y="2814638"/>
          <p14:tracePt t="42168" x="8401050" y="2814638"/>
          <p14:tracePt t="42185" x="8394700" y="2822575"/>
          <p14:tracePt t="42201" x="8386763" y="2822575"/>
          <p14:tracePt t="42218" x="8386763" y="2828925"/>
          <p14:tracePt t="42235" x="8380413" y="2828925"/>
          <p14:tracePt t="42256" x="8380413" y="2836863"/>
          <p14:tracePt t="42318" x="8372475" y="2836863"/>
          <p14:tracePt t="42341" x="8366125" y="2836863"/>
          <p14:tracePt t="42888" x="8358188" y="2836863"/>
          <p14:tracePt t="42896" x="8358188" y="2843213"/>
          <p14:tracePt t="42910" x="8351838" y="2843213"/>
          <p14:tracePt t="42918" x="8343900" y="2843213"/>
          <p14:tracePt t="45921" x="8323263" y="2836863"/>
          <p14:tracePt t="45930" x="8315325" y="2822575"/>
          <p14:tracePt t="45937" x="8294688" y="2794000"/>
          <p14:tracePt t="45947" x="8266113" y="2757488"/>
          <p14:tracePt t="45963" x="8229600" y="2700338"/>
          <p14:tracePt t="45980" x="8201025" y="2665413"/>
          <p14:tracePt t="45997" x="8186738" y="2643188"/>
          <p14:tracePt t="46013" x="8180388" y="2636838"/>
          <p14:tracePt t="46030" x="8180388" y="2628900"/>
          <p14:tracePt t="46176" x="8172450" y="2628900"/>
          <p14:tracePt t="46185" x="8166100" y="2622550"/>
          <p14:tracePt t="46200" x="8158163" y="2622550"/>
          <p14:tracePt t="46224" x="8158163" y="2614613"/>
          <p14:tracePt t="46231" x="8151813" y="2614613"/>
          <p14:tracePt t="46295" x="8143875" y="2608263"/>
          <p14:tracePt t="46303" x="8123238" y="2608263"/>
          <p14:tracePt t="46311" x="8108950" y="2608263"/>
          <p14:tracePt t="46327" x="8101013" y="2608263"/>
          <p14:tracePt t="46337" x="8086725" y="2608263"/>
          <p14:tracePt t="46353" x="8058150" y="2608263"/>
          <p14:tracePt t="46370" x="8043863" y="2614613"/>
          <p14:tracePt t="46387" x="8029575" y="2614613"/>
          <p14:tracePt t="46422" x="8023225" y="2614613"/>
          <p14:tracePt t="46506" x="8015288" y="2614613"/>
          <p14:tracePt t="46522" x="8001000" y="2614613"/>
          <p14:tracePt t="46538" x="7994650" y="2614613"/>
          <p14:tracePt t="46552" x="7986713" y="2614613"/>
          <p14:tracePt t="46559" x="7972425" y="2614613"/>
          <p14:tracePt t="46573" x="7966075" y="2614613"/>
          <p14:tracePt t="46590" x="7937500" y="2608263"/>
          <p14:tracePt t="46607" x="7915275" y="2593975"/>
          <p14:tracePt t="46623" x="7886700" y="2586038"/>
          <p14:tracePt t="46640" x="7866063" y="2579688"/>
          <p14:tracePt t="46657" x="7851775" y="2571750"/>
          <p14:tracePt t="46660" x="7843838" y="2571750"/>
          <p14:tracePt t="46674" x="7837488" y="2565400"/>
          <p14:tracePt t="46708" x="7829550" y="2565400"/>
          <p14:tracePt t="46725" x="7815263" y="2551113"/>
          <p14:tracePt t="46742" x="7800975" y="2543175"/>
          <p14:tracePt t="46759" x="7794625" y="2536825"/>
          <p14:tracePt t="46777" x="7780338" y="2528888"/>
          <p14:tracePt t="46793" x="7772400" y="2522538"/>
          <p14:tracePt t="46811" x="7743825" y="2508250"/>
          <p14:tracePt t="46826" x="7708900" y="2479675"/>
          <p14:tracePt t="46844" x="7680325" y="2465388"/>
          <p14:tracePt t="46864" x="7643813" y="2457450"/>
          <p14:tracePt t="46879" x="7629525" y="2451100"/>
          <p14:tracePt t="46913" x="7623175" y="2443163"/>
          <p14:tracePt t="46930" x="7615238" y="2443163"/>
          <p14:tracePt t="46947" x="7600950" y="2428875"/>
          <p14:tracePt t="46964" x="7580313" y="2414588"/>
          <p14:tracePt t="46979" x="7543800" y="2386013"/>
          <p14:tracePt t="46998" x="7523163" y="2379663"/>
          <p14:tracePt t="47015" x="7486650" y="2365375"/>
          <p14:tracePt t="47032" x="7458075" y="2351088"/>
          <p14:tracePt t="47046" x="7429500" y="2343150"/>
          <p14:tracePt t="47050" x="7415213" y="2336800"/>
          <p14:tracePt t="47064" x="7400925" y="2328863"/>
          <p14:tracePt t="47081" x="7380288" y="2328863"/>
          <p14:tracePt t="47098" x="7366000" y="2314575"/>
          <p14:tracePt t="47114" x="7358063" y="2308225"/>
          <p14:tracePt t="47131" x="7351713" y="2300288"/>
          <p14:tracePt t="47153" x="7337425" y="2293938"/>
          <p14:tracePt t="47168" x="7315200" y="2286000"/>
          <p14:tracePt t="47446" x="7308850" y="2286000"/>
          <p14:tracePt t="47451" x="7300913" y="2293938"/>
          <p14:tracePt t="47459" x="7300913" y="2300288"/>
          <p14:tracePt t="47471" x="7294563" y="2308225"/>
          <p14:tracePt t="47489" x="7294563" y="2314575"/>
          <p14:tracePt t="47506" x="7286625" y="2322513"/>
          <p14:tracePt t="47538" x="7286625" y="2328863"/>
          <p14:tracePt t="47545" x="7280275" y="2336800"/>
          <p14:tracePt t="47555" x="7272338" y="2351088"/>
          <p14:tracePt t="47572" x="7272338" y="2365375"/>
          <p14:tracePt t="47589" x="7265988" y="2379663"/>
          <p14:tracePt t="47606" x="7251700" y="2400300"/>
          <p14:tracePt t="47625" x="7237413" y="2414588"/>
          <p14:tracePt t="47640" x="7223125" y="2451100"/>
          <p14:tracePt t="47657" x="7208838" y="2471738"/>
          <p14:tracePt t="47674" x="7208838" y="2479675"/>
          <p14:tracePt t="47711" x="7208838" y="2493963"/>
          <p14:tracePt t="47725" x="7200900" y="2500313"/>
          <p14:tracePt t="47742" x="7200900" y="2522538"/>
          <p14:tracePt t="47759" x="7194550" y="2543175"/>
          <p14:tracePt t="47776" x="7194550" y="2557463"/>
          <p14:tracePt t="47793" x="7194550" y="2565400"/>
          <p14:tracePt t="47810" x="7194550" y="2571750"/>
          <p14:tracePt t="47826" x="7194550" y="2579688"/>
          <p14:tracePt t="47844" x="7186613" y="2586038"/>
          <p14:tracePt t="47860" x="7186613" y="2593975"/>
          <p14:tracePt t="47898" x="7186613" y="2600325"/>
          <p14:tracePt t="47960" x="7208838" y="2608263"/>
          <p14:tracePt t="47972" x="7223125" y="2608263"/>
          <p14:tracePt t="47981" x="7237413" y="2608263"/>
          <p14:tracePt t="47996" x="7258050" y="2614613"/>
          <p14:tracePt t="48012" x="7265988" y="2614613"/>
          <p14:tracePt t="48084" x="7272338" y="2622550"/>
          <p14:tracePt t="48115" x="7280275" y="2622550"/>
          <p14:tracePt t="48137" x="7286625" y="2622550"/>
          <p14:tracePt t="48146" x="7300913" y="2628900"/>
          <p14:tracePt t="48152" x="7308850" y="2628900"/>
          <p14:tracePt t="48165" x="7323138" y="2636838"/>
          <p14:tracePt t="48184" x="7366000" y="2636838"/>
          <p14:tracePt t="48199" x="7394575" y="2636838"/>
          <p14:tracePt t="48216" x="7400925" y="2636838"/>
          <p14:tracePt t="48332" x="7408863" y="2628900"/>
          <p14:tracePt t="48449" x="7408863" y="2622550"/>
          <p14:tracePt t="48465" x="7408863" y="2608263"/>
          <p14:tracePt t="48474" x="7408863" y="2600325"/>
          <p14:tracePt t="48480" x="7408863" y="2579688"/>
          <p14:tracePt t="48490" x="7408863" y="2571750"/>
          <p14:tracePt t="48504" x="7400925" y="2543175"/>
          <p14:tracePt t="48524" x="7400925" y="2514600"/>
          <p14:tracePt t="48540" x="7394575" y="2500313"/>
          <p14:tracePt t="48559" x="7380288" y="2471738"/>
          <p14:tracePt t="48590" x="7358063" y="2428875"/>
          <p14:tracePt t="48606" x="7351713" y="2422525"/>
          <p14:tracePt t="48623" x="7329488" y="2365375"/>
          <p14:tracePt t="48640" x="7315200" y="2343150"/>
          <p14:tracePt t="48656" x="7315200" y="2336800"/>
          <p14:tracePt t="48674" x="7308850" y="2336800"/>
          <p14:tracePt t="48937" x="7308850" y="2328863"/>
          <p14:tracePt t="48966" x="7308850" y="2322513"/>
          <p14:tracePt t="49852" x="7308850" y="2314575"/>
          <p14:tracePt t="49881" x="7308850" y="2308225"/>
          <p14:tracePt t="49899" x="7308850" y="2300288"/>
          <p14:tracePt t="49915" x="7300913" y="2293938"/>
          <p14:tracePt t="49923" x="7300913" y="2271713"/>
          <p14:tracePt t="49927" x="7294563" y="2257425"/>
          <p14:tracePt t="49944" x="7286625" y="2236788"/>
          <p14:tracePt t="49963" x="7272338" y="2222500"/>
          <p14:tracePt t="50349" x="7265988" y="2228850"/>
          <p14:tracePt t="50357" x="7265988" y="2236788"/>
          <p14:tracePt t="50368" x="7258050" y="2236788"/>
          <p14:tracePt t="50385" x="7251700" y="2265363"/>
          <p14:tracePt t="50402" x="7243763" y="2279650"/>
          <p14:tracePt t="50419" x="7243763" y="2286000"/>
          <p14:tracePt t="50435" x="7243763" y="2293938"/>
          <p14:tracePt t="50453" x="7237413" y="2293938"/>
          <p14:tracePt t="50512" x="7237413" y="2300288"/>
          <p14:tracePt t="50671" x="7237413" y="2293938"/>
          <p14:tracePt t="50695" x="7243763" y="2286000"/>
          <p14:tracePt t="50706" x="7251700" y="2286000"/>
          <p14:tracePt t="50715" x="7251700" y="2279650"/>
          <p14:tracePt t="50731" x="7251700" y="2271713"/>
          <p14:tracePt t="50740" x="7251700" y="2265363"/>
          <p14:tracePt t="50763" x="7251700" y="2257425"/>
          <p14:tracePt t="50774" x="7251700" y="2251075"/>
          <p14:tracePt t="50791" x="7251700" y="2214563"/>
          <p14:tracePt t="50808" x="7258050" y="2165350"/>
          <p14:tracePt t="50923" x="7258050" y="2157413"/>
          <p14:tracePt t="51559" x="7258050" y="2165350"/>
          <p14:tracePt t="51583" x="7258050" y="2171700"/>
          <p14:tracePt t="51590" x="7258050" y="2179638"/>
          <p14:tracePt t="51606" x="7258050" y="2185988"/>
          <p14:tracePt t="51636" x="7258050" y="2193925"/>
          <p14:tracePt t="51652" x="7251700" y="2200275"/>
          <p14:tracePt t="51676" x="7251700" y="2208213"/>
          <p14:tracePt t="51699" x="7251700" y="2214563"/>
          <p14:tracePt t="51707" x="7243763" y="2214563"/>
          <p14:tracePt t="51722" x="7243763" y="2222500"/>
          <p14:tracePt t="51739" x="7243763" y="2228850"/>
          <p14:tracePt t="51747" x="7243763" y="2236788"/>
          <p14:tracePt t="51770" x="7237413" y="2236788"/>
          <p14:tracePt t="51795" x="7237413" y="2243138"/>
          <p14:tracePt t="51810" x="7229475" y="2243138"/>
          <p14:tracePt t="51818" x="7229475" y="2251075"/>
          <p14:tracePt t="51826" x="7223125" y="2251075"/>
          <p14:tracePt t="51842" x="7223125" y="2257425"/>
          <p14:tracePt t="51859" x="7215188" y="2279650"/>
          <p14:tracePt t="51876" x="7200900" y="2308225"/>
          <p14:tracePt t="51894" x="7180263" y="2343150"/>
          <p14:tracePt t="51916" x="7180263" y="2351088"/>
          <p14:tracePt t="51928" x="7180263" y="2357438"/>
          <p14:tracePt t="51945" x="7172325" y="2357438"/>
          <p14:tracePt t="51962" x="7172325" y="2365375"/>
          <p14:tracePt t="51979" x="7165975" y="2393950"/>
          <p14:tracePt t="51996" x="7151688" y="2408238"/>
          <p14:tracePt t="52012" x="7151688" y="2422525"/>
          <p14:tracePt t="52028" x="7151688" y="2436813"/>
          <p14:tracePt t="52045" x="7143750" y="2436813"/>
          <p14:tracePt t="52062" x="7143750" y="2457450"/>
          <p14:tracePt t="52079" x="7143750" y="2479675"/>
          <p14:tracePt t="52096" x="7143750" y="2508250"/>
          <p14:tracePt t="52113" x="7143750" y="2522538"/>
          <p14:tracePt t="52132" x="7143750" y="2528888"/>
          <p14:tracePt t="52147" x="7143750" y="2536825"/>
          <p14:tracePt t="52166" x="7143750" y="2543175"/>
          <p14:tracePt t="52181" x="7143750" y="2551113"/>
          <p14:tracePt t="52183" x="7143750" y="2557463"/>
          <p14:tracePt t="52216" x="7143750" y="2565400"/>
          <p14:tracePt t="52255" x="7137400" y="2579688"/>
          <p14:tracePt t="52286" x="7137400" y="2586038"/>
          <p14:tracePt t="52319" x="7137400" y="2593975"/>
          <p14:tracePt t="52639" x="7158038" y="2600325"/>
          <p14:tracePt t="52647" x="7180263" y="2600325"/>
          <p14:tracePt t="52657" x="7194550" y="2600325"/>
          <p14:tracePt t="52674" x="7237413" y="2600325"/>
          <p14:tracePt t="52690" x="7265988" y="2600325"/>
          <p14:tracePt t="52707" x="7280275" y="2600325"/>
          <p14:tracePt t="52723" x="7286625" y="2600325"/>
          <p14:tracePt t="52746" x="7294563" y="2600325"/>
          <p14:tracePt t="52758" x="7300913" y="2600325"/>
          <p14:tracePt t="52774" x="7308850" y="2600325"/>
          <p14:tracePt t="52791" x="7329488" y="2608263"/>
          <p14:tracePt t="52827" x="7337425" y="2614613"/>
          <p14:tracePt t="52898" x="7343775" y="2614613"/>
          <p14:tracePt t="52912" x="7351713" y="2614613"/>
          <p14:tracePt t="52919" x="7358063" y="2614613"/>
          <p14:tracePt t="52926" x="7366000" y="2614613"/>
          <p14:tracePt t="52943" x="7372350" y="2614613"/>
          <p14:tracePt t="52960" x="7380288" y="2614613"/>
          <p14:tracePt t="53006" x="7386638" y="2614613"/>
          <p14:tracePt t="53037" x="7386638" y="2600325"/>
          <p14:tracePt t="53042" x="7386638" y="2579688"/>
          <p14:tracePt t="53051" x="7386638" y="2543175"/>
          <p14:tracePt t="53062" x="7372350" y="2500313"/>
          <p14:tracePt t="53079" x="7372350" y="2443163"/>
          <p14:tracePt t="53095" x="7343775" y="2365375"/>
          <p14:tracePt t="53112" x="7294563" y="2251075"/>
          <p14:tracePt t="53130" x="7280275" y="2236788"/>
          <p14:tracePt t="53147" x="7265988" y="2228850"/>
          <p14:tracePt t="53459" x="7265988" y="2243138"/>
          <p14:tracePt t="53467" x="7265988" y="2251075"/>
          <p14:tracePt t="53475" x="7272338" y="2257425"/>
          <p14:tracePt t="53488" x="7272338" y="2286000"/>
          <p14:tracePt t="53504" x="7280275" y="2300288"/>
          <p14:tracePt t="53520" x="7286625" y="2308225"/>
          <p14:tracePt t="53538" x="7294563" y="2314575"/>
          <p14:tracePt t="53553" x="7300913" y="2336800"/>
          <p14:tracePt t="53570" x="7323138" y="2365375"/>
          <p14:tracePt t="53590" x="7329488" y="2400300"/>
          <p14:tracePt t="53606" x="7337425" y="2422525"/>
          <p14:tracePt t="53623" x="7351713" y="2457450"/>
          <p14:tracePt t="53640" x="7366000" y="2479675"/>
          <p14:tracePt t="53655" x="7372350" y="2493963"/>
          <p14:tracePt t="53672" x="7386638" y="2522538"/>
          <p14:tracePt t="53690" x="7415213" y="2571750"/>
          <p14:tracePt t="53706" x="7415213" y="2586038"/>
          <p14:tracePt t="53723" x="7423150" y="2608263"/>
          <p14:tracePt t="53741" x="7437438" y="2622550"/>
          <p14:tracePt t="53824" x="7437438" y="2628900"/>
          <p14:tracePt t="53870" x="7437438" y="2636838"/>
          <p14:tracePt t="54287" x="7429500" y="2636838"/>
          <p14:tracePt t="54302" x="7423150" y="2636838"/>
          <p14:tracePt t="54319" x="7415213" y="2636838"/>
          <p14:tracePt t="54342" x="7415213" y="2643188"/>
          <p14:tracePt t="55561" x="7415213" y="2636838"/>
          <p14:tracePt t="55577" x="7415213" y="2628900"/>
          <p14:tracePt t="55677" x="7415213" y="2622550"/>
          <p14:tracePt t="55684" x="7415213" y="2614613"/>
          <p14:tracePt t="56113" x="7415213" y="2608263"/>
          <p14:tracePt t="56195" x="7415213" y="2600325"/>
          <p14:tracePt t="56207" x="7415213" y="2593975"/>
          <p14:tracePt t="56215" x="7415213" y="2586038"/>
          <p14:tracePt t="56231" x="7415213" y="2579688"/>
          <p14:tracePt t="56249" x="7415213" y="2565400"/>
          <p14:tracePt t="56266" x="7415213" y="2557463"/>
          <p14:tracePt t="56284" x="7408863" y="2536825"/>
          <p14:tracePt t="56317" x="7408863" y="2528888"/>
          <p14:tracePt t="56336" x="7408863" y="2522538"/>
          <p14:tracePt t="56350" x="7408863" y="2508250"/>
          <p14:tracePt t="56366" x="7400925" y="2493963"/>
          <p14:tracePt t="56383" x="7394575" y="2457450"/>
          <p14:tracePt t="56399" x="7386638" y="2443163"/>
          <p14:tracePt t="56417" x="7380288" y="2428875"/>
          <p14:tracePt t="56433" x="7380288" y="2422525"/>
          <p14:tracePt t="56599" x="7372350" y="2428875"/>
          <p14:tracePt t="56617" x="7372350" y="2443163"/>
          <p14:tracePt t="56621" x="7372350" y="2451100"/>
          <p14:tracePt t="56637" x="7372350" y="2457450"/>
          <p14:tracePt t="56654" x="7372350" y="2471738"/>
          <p14:tracePt t="56673" x="7372350" y="2500313"/>
          <p14:tracePt t="56690" x="7372350" y="2514600"/>
          <p14:tracePt t="56705" x="7372350" y="2522538"/>
          <p14:tracePt t="56747" x="7372350" y="2528888"/>
          <p14:tracePt t="56761" x="7372350" y="2536825"/>
          <p14:tracePt t="56769" x="7372350" y="2543175"/>
          <p14:tracePt t="56785" x="7380288" y="2551113"/>
          <p14:tracePt t="56801" x="7380288" y="2565400"/>
          <p14:tracePt t="56817" x="7380288" y="2571750"/>
          <p14:tracePt t="56855" x="7380288" y="2579688"/>
          <p14:tracePt t="56887" x="7380288" y="2586038"/>
          <p14:tracePt t="56917" x="7380288" y="2593975"/>
          <p14:tracePt t="56934" x="7380288" y="2600325"/>
          <p14:tracePt t="56942" x="7386638" y="2600325"/>
          <p14:tracePt t="56966" x="7386638" y="2608263"/>
          <p14:tracePt t="57233" x="7386638" y="2614613"/>
          <p14:tracePt t="57327" x="7394575" y="2614613"/>
          <p14:tracePt t="57341" x="7394575" y="2622550"/>
          <p14:tracePt t="57537" x="7394575" y="2628900"/>
          <p14:tracePt t="57544" x="7400925" y="2628900"/>
          <p14:tracePt t="57785" x="7400925" y="2636838"/>
          <p14:tracePt t="58175" x="7400925" y="2628900"/>
          <p14:tracePt t="58325" x="7400925" y="2622550"/>
          <p14:tracePt t="58364" x="7400925" y="2614613"/>
          <p14:tracePt t="58594" x="7394575" y="2614613"/>
          <p14:tracePt t="58607" x="7386638" y="2614613"/>
          <p14:tracePt t="58622" x="7380288" y="2614613"/>
          <p14:tracePt t="58631" x="7372350" y="2614613"/>
          <p14:tracePt t="58640" x="7366000" y="2614613"/>
          <p14:tracePt t="58655" x="7358063" y="2614613"/>
          <p14:tracePt t="58672" x="7351713" y="2614613"/>
          <p14:tracePt t="58689" x="7343775" y="2614613"/>
          <p14:tracePt t="58712" x="7337425" y="2614613"/>
          <p14:tracePt t="58721" x="7315200" y="2608263"/>
          <p14:tracePt t="58738" x="7286625" y="2600325"/>
          <p14:tracePt t="58755" x="7237413" y="2600325"/>
          <p14:tracePt t="58772" x="7200900" y="2600325"/>
          <p14:tracePt t="58789" x="7186613" y="2600325"/>
          <p14:tracePt t="58806" x="7180263" y="2600325"/>
          <p14:tracePt t="58916" x="7180263" y="2593975"/>
          <p14:tracePt t="58924" x="7180263" y="2579688"/>
          <p14:tracePt t="58940" x="7186613" y="2571750"/>
          <p14:tracePt t="58949" x="7194550" y="2565400"/>
          <p14:tracePt t="58958" x="7194550" y="2551113"/>
          <p14:tracePt t="58975" x="7200900" y="2522538"/>
          <p14:tracePt t="58992" x="7200900" y="2514600"/>
          <p14:tracePt t="59011" x="7208838" y="2486025"/>
          <p14:tracePt t="59035" x="7208838" y="2479675"/>
          <p14:tracePt t="59054" x="7208838" y="2471738"/>
          <p14:tracePt t="59064" x="7208838" y="2457450"/>
          <p14:tracePt t="59077" x="7208838" y="2451100"/>
          <p14:tracePt t="59093" x="7208838" y="2436813"/>
          <p14:tracePt t="59110" x="7208838" y="2422525"/>
          <p14:tracePt t="59128" x="7200900" y="2414588"/>
          <p14:tracePt t="59148" x="7200900" y="2408238"/>
          <p14:tracePt t="59192" x="7200900" y="2400300"/>
          <p14:tracePt t="59199" x="7200900" y="2393950"/>
          <p14:tracePt t="59214" x="7200900" y="2386013"/>
          <p14:tracePt t="59231" x="7200900" y="2379663"/>
          <p14:tracePt t="59261" x="7208838" y="2379663"/>
          <p14:tracePt t="59276" x="7215188" y="2379663"/>
          <p14:tracePt t="59284" x="7229475" y="2400300"/>
          <p14:tracePt t="59298" x="7243763" y="2428875"/>
          <p14:tracePt t="59315" x="7300913" y="2508250"/>
          <p14:tracePt t="59331" x="7372350" y="2557463"/>
          <p14:tracePt t="59348" x="7394575" y="2579688"/>
          <p14:tracePt t="59443" x="7394575" y="2586038"/>
          <p14:tracePt t="59464" x="7394575" y="2593975"/>
          <p14:tracePt t="59471" x="7394575" y="2608263"/>
          <p14:tracePt t="59488" x="7394575" y="2614613"/>
          <p14:tracePt t="59630" x="7386638" y="2593975"/>
          <p14:tracePt t="59638" x="7380288" y="2579688"/>
          <p14:tracePt t="59645" x="7372350" y="2565400"/>
          <p14:tracePt t="59652" x="7358063" y="2536825"/>
          <p14:tracePt t="59671" x="7323138" y="2500313"/>
          <p14:tracePt t="59687" x="7294563" y="2465388"/>
          <p14:tracePt t="59690" x="7280275" y="2457450"/>
          <p14:tracePt t="59705" x="7258050" y="2436813"/>
          <p14:tracePt t="59721" x="7258050" y="2414588"/>
          <p14:tracePt t="59738" x="7258050" y="2379663"/>
          <p14:tracePt t="59755" x="7272338" y="2357438"/>
          <p14:tracePt t="59772" x="7272338" y="2322513"/>
          <p14:tracePt t="59788" x="7272338" y="2314575"/>
          <p14:tracePt t="59807" x="7272338" y="2308225"/>
          <p14:tracePt t="59857" x="7272338" y="2300288"/>
          <p14:tracePt t="59865" x="7272338" y="2293938"/>
          <p14:tracePt t="59875" x="7272338" y="2286000"/>
          <p14:tracePt t="59892" x="7272338" y="2257425"/>
          <p14:tracePt t="59910" x="7272338" y="2243138"/>
          <p14:tracePt t="60012" x="7272338" y="2236788"/>
          <p14:tracePt t="60019" x="7280275" y="2236788"/>
          <p14:tracePt t="60035" x="7280275" y="2228850"/>
          <p14:tracePt t="60160" x="7280275" y="2236788"/>
          <p14:tracePt t="60167" x="7294563" y="2265363"/>
          <p14:tracePt t="60178" x="7323138" y="2286000"/>
          <p14:tracePt t="60195" x="7343775" y="2308225"/>
          <p14:tracePt t="60198" x="7351713" y="2322513"/>
          <p14:tracePt t="60215" x="7366000" y="2343150"/>
          <p14:tracePt t="60231" x="7372350" y="2351088"/>
          <p14:tracePt t="60246" x="7372350" y="2357438"/>
          <p14:tracePt t="60263" x="7372350" y="2371725"/>
          <p14:tracePt t="60280" x="7372350" y="2386013"/>
          <p14:tracePt t="60298" x="7372350" y="2400300"/>
          <p14:tracePt t="60315" x="7380288" y="2422525"/>
          <p14:tracePt t="60332" x="7380288" y="2443163"/>
          <p14:tracePt t="60350" x="7380288" y="2457450"/>
          <p14:tracePt t="60366" x="7380288" y="2471738"/>
          <p14:tracePt t="60382" x="7380288" y="2479675"/>
          <p14:tracePt t="60418" x="7380288" y="2486025"/>
          <p14:tracePt t="60440" x="7380288" y="2500313"/>
          <p14:tracePt t="60479" x="7380288" y="2508250"/>
          <p14:tracePt t="60520" x="7380288" y="2522538"/>
          <p14:tracePt t="60537" x="7380288" y="2528888"/>
          <p14:tracePt t="60544" x="7380288" y="2536825"/>
          <p14:tracePt t="60552" x="7380288" y="2543175"/>
          <p14:tracePt t="60569" x="7386638" y="2565400"/>
          <p14:tracePt t="60586" x="7386638" y="2586038"/>
          <p14:tracePt t="60603" x="7394575" y="2600325"/>
          <p14:tracePt t="60705" x="7394575" y="2608263"/>
          <p14:tracePt t="60729" x="7394575" y="2614613"/>
          <p14:tracePt t="60787" x="7394575" y="2622550"/>
          <p14:tracePt t="60841" x="7394575" y="2636838"/>
          <p14:tracePt t="62412" x="7400925" y="2636838"/>
          <p14:tracePt t="62428" x="7408863" y="2636838"/>
          <p14:tracePt t="62445" x="7415213" y="2636838"/>
          <p14:tracePt t="62476" x="7423150" y="2636838"/>
          <p14:tracePt t="62486" x="7429500" y="2636838"/>
          <p14:tracePt t="62529" x="7429500" y="2628900"/>
          <p14:tracePt t="62553" x="7429500" y="2622550"/>
          <p14:tracePt t="62580" x="7437438" y="2614613"/>
          <p14:tracePt t="62588" x="7443788" y="2608263"/>
          <p14:tracePt t="62604" x="7443788" y="2600325"/>
          <p14:tracePt t="62621" x="7451725" y="2593975"/>
          <p14:tracePt t="62628" x="7458075" y="2593975"/>
          <p14:tracePt t="62637" x="7458075" y="2586038"/>
          <p14:tracePt t="62653" x="7458075" y="2579688"/>
          <p14:tracePt t="62676" x="7466013" y="2579688"/>
          <p14:tracePt t="62694" x="7466013" y="2571750"/>
          <p14:tracePt t="62707" x="7472363" y="2557463"/>
          <p14:tracePt t="62719" x="7472363" y="2551113"/>
          <p14:tracePt t="62737" x="7472363" y="2536825"/>
          <p14:tracePt t="62754" x="7472363" y="2514600"/>
          <p14:tracePt t="62771" x="7472363" y="2508250"/>
          <p14:tracePt t="62788" x="7472363" y="2500313"/>
          <p14:tracePt t="62806" x="7472363" y="2493963"/>
          <p14:tracePt t="62822" x="7472363" y="2486025"/>
          <p14:tracePt t="62838" x="7472363" y="2479675"/>
          <p14:tracePt t="62856" x="7472363" y="2471738"/>
          <p14:tracePt t="62872" x="7472363" y="2451100"/>
          <p14:tracePt t="62891" x="7472363" y="2428875"/>
          <p14:tracePt t="62908" x="7472363" y="2414588"/>
          <p14:tracePt t="62924" x="7472363" y="2408238"/>
          <p14:tracePt t="62942" x="7466013" y="2393950"/>
          <p14:tracePt t="62959" x="7466013" y="2386013"/>
          <p14:tracePt t="62974" x="7458075" y="2371725"/>
          <p14:tracePt t="62991" x="7451725" y="2351088"/>
          <p14:tracePt t="63008" x="7443788" y="2343150"/>
          <p14:tracePt t="63025" x="7437438" y="2336800"/>
          <p14:tracePt t="63042" x="7423150" y="2328863"/>
          <p14:tracePt t="63058" x="7415213" y="2322513"/>
          <p14:tracePt t="63076" x="7400925" y="2314575"/>
          <p14:tracePt t="63092" x="7394575" y="2308225"/>
          <p14:tracePt t="63109" x="7386638" y="2300288"/>
          <p14:tracePt t="63126" x="7380288" y="2286000"/>
          <p14:tracePt t="63145" x="7343775" y="2271713"/>
          <p14:tracePt t="63162" x="7315200" y="2257425"/>
          <p14:tracePt t="63179" x="7265988" y="2243138"/>
          <p14:tracePt t="63197" x="7229475" y="2222500"/>
          <p14:tracePt t="63205" x="7223125" y="2214563"/>
          <p14:tracePt t="63212" x="7208838" y="2214563"/>
          <p14:tracePt t="63465" x="7215188" y="2214563"/>
          <p14:tracePt t="63473" x="7223125" y="2214563"/>
          <p14:tracePt t="63484" x="7237413" y="2214563"/>
          <p14:tracePt t="63503" x="7258050" y="2222500"/>
          <p14:tracePt t="63518" x="7280275" y="2222500"/>
          <p14:tracePt t="63535" x="7294563" y="2236788"/>
          <p14:tracePt t="63552" x="7308850" y="2236788"/>
          <p14:tracePt t="63569" x="7315200" y="2243138"/>
          <p14:tracePt t="63586" x="7323138" y="2243138"/>
          <p14:tracePt t="63620" x="7329488" y="2257425"/>
          <p14:tracePt t="63638" x="7343775" y="2271713"/>
          <p14:tracePt t="63652" x="7358063" y="2279650"/>
          <p14:tracePt t="63669" x="7372350" y="2308225"/>
          <p14:tracePt t="63686" x="7386638" y="2328863"/>
          <p14:tracePt t="63689" x="7408863" y="2336800"/>
          <p14:tracePt t="63703" x="7408863" y="2351088"/>
          <p14:tracePt t="63719" x="7415213" y="2357438"/>
          <p14:tracePt t="63737" x="7415213" y="2365375"/>
          <p14:tracePt t="63753" x="7423150" y="2371725"/>
          <p14:tracePt t="63770" x="7423150" y="2386013"/>
          <p14:tracePt t="63787" x="7423150" y="2400300"/>
          <p14:tracePt t="63805" x="7423150" y="2414588"/>
          <p14:tracePt t="63821" x="7423150" y="2443163"/>
          <p14:tracePt t="63838" x="7423150" y="2451100"/>
          <p14:tracePt t="63855" x="7423150" y="2457450"/>
          <p14:tracePt t="63872" x="7423150" y="2465388"/>
          <p14:tracePt t="63888" x="7423150" y="2471738"/>
          <p14:tracePt t="63906" x="7423150" y="2479675"/>
          <p14:tracePt t="63924" x="7423150" y="2493963"/>
          <p14:tracePt t="63941" x="7415213" y="2500313"/>
          <p14:tracePt t="63957" x="7415213" y="2508250"/>
          <p14:tracePt t="63974" x="7408863" y="2514600"/>
          <p14:tracePt t="63991" x="7408863" y="2522538"/>
          <p14:tracePt t="64008" x="7408863" y="2528888"/>
          <p14:tracePt t="64240" x="7408863" y="2522538"/>
          <p14:tracePt t="64254" x="7408863" y="2514600"/>
          <p14:tracePt t="64271" x="7408863" y="2508250"/>
          <p14:tracePt t="64280" x="7415213" y="2493963"/>
          <p14:tracePt t="64299" x="7429500" y="2471738"/>
          <p14:tracePt t="64313" x="7437438" y="2457450"/>
          <p14:tracePt t="64329" x="7443788" y="2443163"/>
          <p14:tracePt t="64348" x="7451725" y="2428875"/>
          <p14:tracePt t="64363" x="7451725" y="2408238"/>
          <p14:tracePt t="64381" x="7458075" y="2393950"/>
          <p14:tracePt t="64397" x="7458075" y="2386013"/>
          <p14:tracePt t="64414" x="7458075" y="2379663"/>
          <p14:tracePt t="64433" x="7458075" y="2371725"/>
          <p14:tracePt t="64450" x="7458075" y="2365375"/>
          <p14:tracePt t="64467" x="7458075" y="2351088"/>
          <p14:tracePt t="64483" x="7458075" y="2343150"/>
          <p14:tracePt t="64501" x="7458075" y="2328863"/>
          <p14:tracePt t="64518" x="7443788" y="2300288"/>
          <p14:tracePt t="64545" x="7443788" y="2293938"/>
          <p14:tracePt t="64552" x="7437438" y="2293938"/>
          <p14:tracePt t="64570" x="7437438" y="2286000"/>
          <p14:tracePt t="64585" x="7423150" y="2286000"/>
          <p14:tracePt t="64602" x="7423150" y="2271713"/>
          <p14:tracePt t="64617" x="7408863" y="2265363"/>
          <p14:tracePt t="64619" x="7400925" y="2251075"/>
          <p14:tracePt t="64634" x="7386638" y="2251075"/>
          <p14:tracePt t="64651" x="7366000" y="2236788"/>
          <p14:tracePt t="64668" x="7343775" y="2214563"/>
          <p14:tracePt t="64688" x="7329488" y="2208213"/>
          <p14:tracePt t="64814" x="7323138" y="2208213"/>
          <p14:tracePt t="64830" x="7315200" y="2208213"/>
          <p14:tracePt t="64838" x="7308850" y="2222500"/>
          <p14:tracePt t="64848" x="7308850" y="2236788"/>
          <p14:tracePt t="64856" x="7308850" y="2243138"/>
          <p14:tracePt t="64871" x="7308850" y="2257425"/>
          <p14:tracePt t="64888" x="7308850" y="2265363"/>
          <p14:tracePt t="64907" x="7315200" y="2279650"/>
          <p14:tracePt t="64924" x="7315200" y="2293938"/>
          <p14:tracePt t="64941" x="7329488" y="2314575"/>
          <p14:tracePt t="64956" x="7329488" y="2351088"/>
          <p14:tracePt t="64974" x="7337425" y="2393950"/>
          <p14:tracePt t="64990" x="7351713" y="2422525"/>
          <p14:tracePt t="65007" x="7358063" y="2443163"/>
          <p14:tracePt t="65024" x="7358063" y="2451100"/>
          <p14:tracePt t="65043" x="7358063" y="2465388"/>
          <p14:tracePt t="65058" x="7358063" y="2471738"/>
          <p14:tracePt t="65075" x="7358063" y="2486025"/>
          <p14:tracePt t="65091" x="7358063" y="2508250"/>
          <p14:tracePt t="65109" x="7358063" y="2522538"/>
          <p14:tracePt t="65126" x="7358063" y="2528888"/>
          <p14:tracePt t="65142" x="7358063" y="2543175"/>
          <p14:tracePt t="65178" x="7358063" y="2551113"/>
          <p14:tracePt t="65198" x="7358063" y="2557463"/>
          <p14:tracePt t="65231" x="7358063" y="2565400"/>
          <p14:tracePt t="65260" x="7358063" y="2571750"/>
          <p14:tracePt t="65279" x="7358063" y="2579688"/>
          <p14:tracePt t="65303" x="7358063" y="2586038"/>
          <p14:tracePt t="65349" x="7358063" y="2593975"/>
          <p14:tracePt t="65366" x="7366000" y="2600325"/>
          <p14:tracePt t="65369" x="7366000" y="2608263"/>
          <p14:tracePt t="65379" x="7366000" y="2614613"/>
          <p14:tracePt t="65397" x="7372350" y="2622550"/>
          <p14:tracePt t="65413" x="7386638" y="2628900"/>
          <p14:tracePt t="65433" x="7394575" y="2636838"/>
          <p14:tracePt t="65831" x="7400925" y="2636838"/>
          <p14:tracePt t="65847" x="7408863" y="2636838"/>
          <p14:tracePt t="65860" x="7415213" y="2636838"/>
          <p14:tracePt t="65868" x="7415213" y="2628900"/>
          <p14:tracePt t="65876" x="7423150" y="2622550"/>
          <p14:tracePt t="65900" x="7429500" y="2608263"/>
          <p14:tracePt t="65916" x="7437438" y="2600325"/>
          <p14:tracePt t="65925" x="7437438" y="2586038"/>
          <p14:tracePt t="65940" x="7437438" y="2579688"/>
          <p14:tracePt t="65956" x="7443788" y="2565400"/>
          <p14:tracePt t="65973" x="7443788" y="2557463"/>
          <p14:tracePt t="65990" x="7443788" y="2543175"/>
          <p14:tracePt t="66007" x="7443788" y="2528888"/>
          <p14:tracePt t="66026" x="7458075" y="2500313"/>
          <p14:tracePt t="66042" x="7458075" y="2486025"/>
          <p14:tracePt t="66059" x="7458075" y="2479675"/>
          <p14:tracePt t="66076" x="7458075" y="2465388"/>
          <p14:tracePt t="66091" x="7458075" y="2457450"/>
          <p14:tracePt t="66108" x="7458075" y="2443163"/>
          <p14:tracePt t="66151" x="7458075" y="2436813"/>
          <p14:tracePt t="66175" x="7458075" y="2428875"/>
          <p14:tracePt t="66184" x="7458075" y="2422525"/>
          <p14:tracePt t="66193" x="7458075" y="2414588"/>
          <p14:tracePt t="66211" x="7451725" y="2393950"/>
          <p14:tracePt t="66228" x="7443788" y="2386013"/>
          <p14:tracePt t="66245" x="7443788" y="2379663"/>
          <p14:tracePt t="66262" x="7429500" y="2365375"/>
          <p14:tracePt t="66278" x="7429500" y="2351088"/>
          <p14:tracePt t="66295" x="7423150" y="2336800"/>
          <p14:tracePt t="66312" x="7423150" y="2328863"/>
          <p14:tracePt t="66329" x="7408863" y="2300288"/>
          <p14:tracePt t="66346" x="7400925" y="2279650"/>
          <p14:tracePt t="66364" x="7394575" y="2271713"/>
          <p14:tracePt t="66383" x="7366000" y="2251075"/>
          <p14:tracePt t="66400" x="7358063" y="2243138"/>
          <p14:tracePt t="66416" x="7343775" y="2243138"/>
          <p14:tracePt t="66432" x="7315200" y="2214563"/>
          <p14:tracePt t="66448" x="7300913" y="2185988"/>
          <p14:tracePt t="66466" x="7272338" y="2157413"/>
          <p14:tracePt t="66481" x="7265988" y="2143125"/>
          <p14:tracePt t="66498" x="7258050" y="2136775"/>
          <p14:tracePt t="66732" x="7258050" y="2143125"/>
          <p14:tracePt t="66739" x="7258050" y="2151063"/>
          <p14:tracePt t="66754" x="7265988" y="2165350"/>
          <p14:tracePt t="66771" x="7280275" y="2193925"/>
          <p14:tracePt t="66788" x="7300913" y="2228850"/>
          <p14:tracePt t="66805" x="7323138" y="2257425"/>
          <p14:tracePt t="66823" x="7337425" y="2286000"/>
          <p14:tracePt t="66840" x="7351713" y="2308225"/>
          <p14:tracePt t="66855" x="7358063" y="2328863"/>
          <p14:tracePt t="66872" x="7366000" y="2328863"/>
          <p14:tracePt t="66890" x="7366000" y="2336800"/>
          <p14:tracePt t="66919" x="7366000" y="2343150"/>
          <p14:tracePt t="66927" x="7372350" y="2351088"/>
          <p14:tracePt t="66940" x="7380288" y="2365375"/>
          <p14:tracePt t="66956" x="7380288" y="2386013"/>
          <p14:tracePt t="66973" x="7394575" y="2408238"/>
          <p14:tracePt t="66990" x="7400925" y="2428875"/>
          <p14:tracePt t="67007" x="7408863" y="2457450"/>
          <p14:tracePt t="67023" x="7415213" y="2471738"/>
          <p14:tracePt t="67040" x="7423150" y="2486025"/>
          <p14:tracePt t="67057" x="7423150" y="2493963"/>
          <p14:tracePt t="67091" x="7423150" y="2500313"/>
          <p14:tracePt t="67109" x="7423150" y="2508250"/>
          <p14:tracePt t="67126" x="7423150" y="2528888"/>
          <p14:tracePt t="67142" x="7423150" y="2536825"/>
          <p14:tracePt t="67160" x="7429500" y="2551113"/>
          <p14:tracePt t="67192" x="7429500" y="2557463"/>
          <p14:tracePt t="67245" x="7429500" y="2565400"/>
          <p14:tracePt t="67261" x="7429500" y="2571750"/>
          <p14:tracePt t="67274" x="7429500" y="2579688"/>
          <p14:tracePt t="67300" x="7429500" y="2586038"/>
          <p14:tracePt t="67307" x="7429500" y="2593975"/>
          <p14:tracePt t="67332" x="7429500" y="2600325"/>
          <p14:tracePt t="67339" x="7429500" y="2608263"/>
          <p14:tracePt t="67403" x="7429500" y="2614613"/>
          <p14:tracePt t="67449" x="7429500" y="2622550"/>
          <p14:tracePt t="69229" x="7429500" y="2614613"/>
          <p14:tracePt t="69247" x="7429500" y="2600325"/>
          <p14:tracePt t="69253" x="7429500" y="2586038"/>
          <p14:tracePt t="69260" x="7429500" y="2571750"/>
          <p14:tracePt t="69279" x="7429500" y="2543175"/>
          <p14:tracePt t="69294" x="7415213" y="2514600"/>
          <p14:tracePt t="69311" x="7408863" y="2508250"/>
          <p14:tracePt t="69328" x="7400925" y="2500313"/>
          <p14:tracePt t="69346" x="7394575" y="2486025"/>
          <p14:tracePt t="69363" x="7380288" y="2471738"/>
          <p14:tracePt t="69379" x="7366000" y="2451100"/>
          <p14:tracePt t="69396" x="7351713" y="2422525"/>
          <p14:tracePt t="69413" x="7337425" y="2400300"/>
          <p14:tracePt t="69430" x="7329488" y="2379663"/>
          <p14:tracePt t="69446" x="7329488" y="2371725"/>
          <p14:tracePt t="69480" x="7323138" y="2371725"/>
          <p14:tracePt t="69497" x="7323138" y="2365375"/>
          <p14:tracePt t="69514" x="7315200" y="2357438"/>
          <p14:tracePt t="69531" x="7315200" y="2351088"/>
          <p14:tracePt t="69567" x="7308850" y="2351088"/>
          <p14:tracePt t="69584" x="7308850" y="2343150"/>
          <p14:tracePt t="69681" x="7300913" y="2343150"/>
          <p14:tracePt t="69697" x="7300913" y="2357438"/>
          <p14:tracePt t="69705" x="7294563" y="2365375"/>
          <p14:tracePt t="69718" x="7294563" y="2379663"/>
          <p14:tracePt t="69734" x="7294563" y="2414588"/>
          <p14:tracePt t="69751" x="7294563" y="2508250"/>
          <p14:tracePt t="69768" x="7300913" y="2536825"/>
          <p14:tracePt t="69785" x="7308850" y="2543175"/>
          <p14:tracePt t="69804" x="7308850" y="2557463"/>
          <p14:tracePt t="69821" x="7308850" y="2565400"/>
          <p14:tracePt t="69838" x="7315200" y="2579688"/>
          <p14:tracePt t="69853" x="7323138" y="2593975"/>
          <p14:tracePt t="69870" x="7323138" y="2600325"/>
          <p14:tracePt t="69886" x="7323138" y="2622550"/>
          <p14:tracePt t="69904" x="7323138" y="2636838"/>
          <p14:tracePt t="69921" x="7329488" y="2651125"/>
          <p14:tracePt t="69938" x="7329488" y="2665413"/>
          <p14:tracePt t="69954" x="7329488" y="2671763"/>
          <p14:tracePt t="69971" x="7337425" y="2679700"/>
          <p14:tracePt t="69990" x="7337425" y="2686050"/>
          <p14:tracePt t="70009" x="7343775" y="2686050"/>
          <p14:tracePt t="70024" x="7343775" y="2693988"/>
          <p14:tracePt t="70463" x="7351713" y="2693988"/>
          <p14:tracePt t="70819" x="7358063" y="2693988"/>
          <p14:tracePt t="70822" x="7358063" y="2700338"/>
          <p14:tracePt t="70838" x="7358063" y="2728913"/>
          <p14:tracePt t="70855" x="7366000" y="2757488"/>
          <p14:tracePt t="70871" x="7366000" y="2828925"/>
          <p14:tracePt t="70888" x="7366000" y="2951163"/>
          <p14:tracePt t="70904" x="7366000" y="3036888"/>
          <p14:tracePt t="70922" x="7366000" y="3114675"/>
          <p14:tracePt t="70939" x="7366000" y="3143250"/>
          <p14:tracePt t="70956" x="7366000" y="3179763"/>
          <p14:tracePt t="70973" x="7358063" y="3228975"/>
          <p14:tracePt t="70990" x="7351713" y="3286125"/>
          <p14:tracePt t="71008" x="7351713" y="3328988"/>
          <p14:tracePt t="71022" x="7351713" y="3371850"/>
          <p14:tracePt t="71023" x="7351713" y="3400425"/>
          <p14:tracePt t="71042" x="7343775" y="3451225"/>
          <p14:tracePt t="71056" x="7343775" y="3508375"/>
          <p14:tracePt t="71073" x="7351713" y="3571875"/>
          <p14:tracePt t="71090" x="7358063" y="3629025"/>
          <p14:tracePt t="71107" x="7358063" y="3714750"/>
          <p14:tracePt t="71124" x="7358063" y="3843338"/>
          <p14:tracePt t="71142" x="7358063" y="3986213"/>
          <p14:tracePt t="71159" x="7358063" y="4014788"/>
          <p14:tracePt t="71174" x="7358063" y="4029075"/>
          <p14:tracePt t="71192" x="7358063" y="4037013"/>
          <p14:tracePt t="71214" x="7358063" y="4043363"/>
          <p14:tracePt t="71230" x="7358063" y="4057650"/>
          <p14:tracePt t="71245" x="7358063" y="4071938"/>
          <p14:tracePt t="71260" x="7358063" y="4086225"/>
          <p14:tracePt t="71277" x="7358063" y="4100513"/>
          <p14:tracePt t="71310" x="7358063" y="4108450"/>
          <p14:tracePt t="71327" x="7358063" y="4157663"/>
          <p14:tracePt t="71345" x="7372350" y="4400550"/>
          <p14:tracePt t="71362" x="7372350" y="4586288"/>
          <p14:tracePt t="71378" x="7372350" y="4694238"/>
          <p14:tracePt t="71395" x="7372350" y="4708525"/>
          <p14:tracePt t="71473" x="7380288" y="4694238"/>
          <p14:tracePt t="71493" x="7380288" y="4686300"/>
          <p14:tracePt t="71526" x="7380288" y="4679950"/>
          <p14:tracePt t="71645" x="7380288" y="4672013"/>
          <p14:tracePt t="71650" x="7380288" y="4657725"/>
          <p14:tracePt t="71659" x="7380288" y="4643438"/>
          <p14:tracePt t="71665" x="7386638" y="4622800"/>
          <p14:tracePt t="71683" x="7386638" y="4608513"/>
          <p14:tracePt t="71700" x="7386638" y="4579938"/>
          <p14:tracePt t="71705" x="7386638" y="4557713"/>
          <p14:tracePt t="71721" x="7386638" y="4537075"/>
          <p14:tracePt t="71736" x="7380288" y="4514850"/>
          <p14:tracePt t="71771" x="7380288" y="4508500"/>
          <p14:tracePt t="71833" x="7372350" y="4508500"/>
          <p14:tracePt t="71836" x="7372350" y="4500563"/>
          <p14:tracePt t="71957" x="7366000" y="4500563"/>
          <p14:tracePt t="71981" x="7366000" y="4494213"/>
          <p14:tracePt t="71987" x="7366000" y="4486275"/>
          <p14:tracePt t="72081" x="7366000" y="4479925"/>
          <p14:tracePt t="72086" x="7366000" y="4471988"/>
          <p14:tracePt t="72095" x="7366000" y="4465638"/>
          <p14:tracePt t="72192" x="7366000" y="4457700"/>
          <p14:tracePt t="72213" x="7372350" y="4457700"/>
          <p14:tracePt t="72221" x="7380288" y="4457700"/>
          <p14:tracePt t="72236" x="7386638" y="4457700"/>
          <p14:tracePt t="72258" x="7394575" y="4457700"/>
          <p14:tracePt t="72388" x="7394575" y="4451350"/>
          <p14:tracePt t="72394" x="7394575" y="4437063"/>
          <p14:tracePt t="72401" x="7386638" y="4379913"/>
          <p14:tracePt t="72411" x="7380288" y="4322763"/>
          <p14:tracePt t="72429" x="7337425" y="4237038"/>
          <p14:tracePt t="72446" x="7323138" y="4229100"/>
          <p14:tracePt t="72621" x="7323138" y="4222750"/>
          <p14:tracePt t="72629" x="7323138" y="4214813"/>
          <p14:tracePt t="72637" x="7323138" y="4208463"/>
          <p14:tracePt t="72659" x="7323138" y="4200525"/>
          <p14:tracePt t="72745" x="7323138" y="4194175"/>
          <p14:tracePt t="72802" x="7323138" y="4200525"/>
          <p14:tracePt t="72809" x="7329488" y="4222750"/>
          <p14:tracePt t="72819" x="7337425" y="4237038"/>
          <p14:tracePt t="72835" x="7366000" y="4294188"/>
          <p14:tracePt t="72852" x="7380288" y="4322763"/>
          <p14:tracePt t="72869" x="7380288" y="4351338"/>
          <p14:tracePt t="72886" x="7386638" y="4365625"/>
          <p14:tracePt t="72983" x="7386638" y="4371975"/>
          <p14:tracePt t="72989" x="7386638" y="4379913"/>
          <p14:tracePt t="72996" x="7386638" y="4386263"/>
          <p14:tracePt t="73082" x="7386638" y="4379913"/>
          <p14:tracePt t="73089" x="7386638" y="4371975"/>
          <p14:tracePt t="73111" x="7386638" y="4357688"/>
          <p14:tracePt t="73118" x="7386638" y="4343400"/>
          <p14:tracePt t="73127" x="7386638" y="4329113"/>
          <p14:tracePt t="73143" x="7386638" y="4314825"/>
          <p14:tracePt t="73158" x="7386638" y="4279900"/>
          <p14:tracePt t="73174" x="7372350" y="4257675"/>
          <p14:tracePt t="73193" x="7372350" y="4243388"/>
          <p14:tracePt t="73199" x="7372350" y="4237038"/>
          <p14:tracePt t="73208" x="7358063" y="4229100"/>
          <p14:tracePt t="73225" x="7358063" y="4222750"/>
          <p14:tracePt t="73242" x="7358063" y="4208463"/>
          <p14:tracePt t="73259" x="7358063" y="4200525"/>
          <p14:tracePt t="73276" x="7343775" y="4186238"/>
          <p14:tracePt t="73293" x="7343775" y="4171950"/>
          <p14:tracePt t="73309" x="7337425" y="4157663"/>
          <p14:tracePt t="73326" x="7337425" y="4151313"/>
          <p14:tracePt t="73344" x="7323138" y="4137025"/>
          <p14:tracePt t="73360" x="7315200" y="4137025"/>
          <p14:tracePt t="73378" x="7315200" y="4129088"/>
          <p14:tracePt t="73394" x="7308850" y="4122738"/>
          <p14:tracePt t="73413" x="7300913" y="4108450"/>
          <p14:tracePt t="73430" x="7294563" y="4094163"/>
          <p14:tracePt t="73446" x="7280275" y="4079875"/>
          <p14:tracePt t="73462" x="7280275" y="4065588"/>
          <p14:tracePt t="73479" x="7280275" y="4057650"/>
          <p14:tracePt t="73496" x="7272338" y="4057650"/>
          <p14:tracePt t="73549" x="7272338" y="4051300"/>
          <p14:tracePt t="73571" x="7272338" y="4043363"/>
          <p14:tracePt t="73619" x="7272338" y="4037013"/>
          <p14:tracePt t="73635" x="7272338" y="4029075"/>
          <p14:tracePt t="74244" x="7272338" y="4037013"/>
          <p14:tracePt t="74252" x="7272338" y="4043363"/>
          <p14:tracePt t="74275" x="7272338" y="4051300"/>
          <p14:tracePt t="74291" x="7272338" y="4057650"/>
          <p14:tracePt t="74299" x="7272338" y="4065588"/>
          <p14:tracePt t="74309" x="7272338" y="4071938"/>
          <p14:tracePt t="74326" x="7286625" y="4094163"/>
          <p14:tracePt t="74344" x="7300913" y="4108450"/>
          <p14:tracePt t="74360" x="7315200" y="4129088"/>
          <p14:tracePt t="74377" x="7323138" y="4157663"/>
          <p14:tracePt t="74394" x="7337425" y="4171950"/>
          <p14:tracePt t="74412" x="7337425" y="4186238"/>
          <p14:tracePt t="74428" x="7343775" y="4194175"/>
          <p14:tracePt t="74431" x="7343775" y="4208463"/>
          <p14:tracePt t="74450" x="7358063" y="4222750"/>
          <p14:tracePt t="74464" x="7366000" y="4237038"/>
          <p14:tracePt t="74482" x="7372350" y="4243388"/>
          <p14:tracePt t="74495" x="7372350" y="4257675"/>
          <p14:tracePt t="74512" x="7372350" y="4265613"/>
          <p14:tracePt t="74529" x="7372350" y="4279900"/>
          <p14:tracePt t="74548" x="7380288" y="4286250"/>
          <p14:tracePt t="74581" x="7386638" y="4300538"/>
          <p14:tracePt t="74601" x="7394575" y="4314825"/>
          <p14:tracePt t="74631" x="7400925" y="4329113"/>
          <p14:tracePt t="74648" x="7400925" y="4343400"/>
          <p14:tracePt t="74666" x="7400925" y="4357688"/>
          <p14:tracePt t="74699" x="7408863" y="4365625"/>
          <p14:tracePt t="74716" x="7415213" y="4379913"/>
          <p14:tracePt t="74733" x="7415213" y="4386263"/>
          <p14:tracePt t="74751" x="7415213" y="4394200"/>
          <p14:tracePt t="74793" x="7415213" y="4400550"/>
          <p14:tracePt t="75521" x="7415213" y="4394200"/>
          <p14:tracePt t="75528" x="7423150" y="4386263"/>
          <p14:tracePt t="75537" x="7429500" y="4371975"/>
          <p14:tracePt t="75548" x="7429500" y="4343400"/>
          <p14:tracePt t="75565" x="7429500" y="4329113"/>
          <p14:tracePt t="75583" x="7429500" y="4314825"/>
          <p14:tracePt t="75599" x="7429500" y="4294188"/>
          <p14:tracePt t="75616" x="7429500" y="4257675"/>
          <p14:tracePt t="75632" x="7429500" y="4243388"/>
          <p14:tracePt t="75650" x="7423150" y="4208463"/>
          <p14:tracePt t="75667" x="7423150" y="4194175"/>
          <p14:tracePt t="75684" x="7408863" y="4179888"/>
          <p14:tracePt t="75700" x="7408863" y="4171950"/>
          <p14:tracePt t="75750" x="7400925" y="4171950"/>
          <p14:tracePt t="75758" x="7400925" y="4165600"/>
          <p14:tracePt t="75767" x="7394575" y="4165600"/>
          <p14:tracePt t="75784" x="7380288" y="4137025"/>
          <p14:tracePt t="75800" x="7366000" y="4122738"/>
          <p14:tracePt t="75817" x="7358063" y="4108450"/>
          <p14:tracePt t="75834" x="7358063" y="4100513"/>
          <p14:tracePt t="75853" x="7351713" y="4094163"/>
          <p14:tracePt t="75895" x="7343775" y="4094163"/>
          <p14:tracePt t="75900" x="7343775" y="4086225"/>
          <p14:tracePt t="75924" x="7337425" y="4079875"/>
          <p14:tracePt t="75940" x="7323138" y="4079875"/>
          <p14:tracePt t="75947" x="7323138" y="4071938"/>
          <p14:tracePt t="75957" x="7315200" y="4071938"/>
          <p14:tracePt t="75969" x="7286625" y="4057650"/>
          <p14:tracePt t="75986" x="7272338" y="4051300"/>
          <p14:tracePt t="76005" x="7265988" y="4043363"/>
          <p14:tracePt t="76086" x="7265988" y="4037013"/>
          <p14:tracePt t="76103" x="7258050" y="4029075"/>
          <p14:tracePt t="77095" x="7258050" y="4022725"/>
          <p14:tracePt t="77112" x="7258050" y="4014788"/>
          <p14:tracePt t="77149" x="7258050" y="4008438"/>
          <p14:tracePt t="77204" x="7258050" y="3994150"/>
          <p14:tracePt t="77227" x="7258050" y="3986213"/>
          <p14:tracePt t="77236" x="7251700" y="3986213"/>
          <p14:tracePt t="77244" x="7251700" y="3979863"/>
          <p14:tracePt t="77261" x="7243763" y="3971925"/>
          <p14:tracePt t="77284" x="7243763" y="3957638"/>
          <p14:tracePt t="77297" x="7243763" y="3951288"/>
          <p14:tracePt t="77308" x="7237413" y="3951288"/>
          <p14:tracePt t="77325" x="7229475" y="3937000"/>
          <p14:tracePt t="77343" x="7215188" y="3908425"/>
          <p14:tracePt t="77360" x="7200900" y="3894138"/>
          <p14:tracePt t="77376" x="7172325" y="3871913"/>
          <p14:tracePt t="77393" x="7151688" y="3851275"/>
          <p14:tracePt t="77410" x="7123113" y="3786188"/>
          <p14:tracePt t="77427" x="7108825" y="3729038"/>
          <p14:tracePt t="77444" x="7094538" y="3700463"/>
          <p14:tracePt t="77461" x="7058025" y="3622675"/>
          <p14:tracePt t="77478" x="7043738" y="3600450"/>
          <p14:tracePt t="77495" x="7008813" y="3557588"/>
          <p14:tracePt t="77512" x="6980238" y="3522663"/>
          <p14:tracePt t="77529" x="6958013" y="3500438"/>
          <p14:tracePt t="77546" x="6943725" y="3494088"/>
          <p14:tracePt t="77563" x="6937375" y="3471863"/>
          <p14:tracePt t="77613" x="6937375" y="3465513"/>
          <p14:tracePt t="77641" x="6958013" y="3465513"/>
          <p14:tracePt t="77649" x="6972300" y="3465513"/>
          <p14:tracePt t="77656" x="6986588" y="3457575"/>
          <p14:tracePt t="77665" x="7000875" y="3443288"/>
          <p14:tracePt t="77681" x="7072313" y="3400425"/>
          <p14:tracePt t="77698" x="7108825" y="3371850"/>
          <p14:tracePt t="77714" x="7151688" y="3351213"/>
          <p14:tracePt t="77732" x="7208838" y="3336925"/>
          <p14:tracePt t="77749" x="7315200" y="3336925"/>
          <p14:tracePt t="77766" x="7408863" y="3328988"/>
          <p14:tracePt t="77782" x="7529513" y="3328988"/>
          <p14:tracePt t="77799" x="7600950" y="3328988"/>
          <p14:tracePt t="77816" x="7643813" y="3328988"/>
          <p14:tracePt t="77833" x="7666038" y="3314700"/>
          <p14:tracePt t="77850" x="7680325" y="3286125"/>
          <p14:tracePt t="77869" x="7680325" y="3243263"/>
          <p14:tracePt t="77886" x="7680325" y="3208338"/>
          <p14:tracePt t="77903" x="7680325" y="3194050"/>
          <p14:tracePt t="77954" x="7672388" y="3194050"/>
          <p14:tracePt t="77959" x="7666038" y="3194050"/>
          <p14:tracePt t="77970" x="7658100" y="3200400"/>
          <p14:tracePt t="77986" x="7651750" y="3214688"/>
          <p14:tracePt t="78003" x="7608888" y="3279775"/>
          <p14:tracePt t="78019" x="7572375" y="3343275"/>
          <p14:tracePt t="78038" x="7537450" y="3408363"/>
          <p14:tracePt t="78054" x="7523163" y="3500438"/>
          <p14:tracePt t="78071" x="7508875" y="3543300"/>
          <p14:tracePt t="78087" x="7500938" y="3565525"/>
          <p14:tracePt t="78104" x="7494588" y="3586163"/>
          <p14:tracePt t="78121" x="7494588" y="3608388"/>
          <p14:tracePt t="78139" x="7480300" y="3651250"/>
          <p14:tracePt t="78156" x="7472363" y="3700463"/>
          <p14:tracePt t="78172" x="7466013" y="3736975"/>
          <p14:tracePt t="78189" x="7451725" y="3757613"/>
          <p14:tracePt t="78206" x="7437438" y="3808413"/>
          <p14:tracePt t="78223" x="7437438" y="3857625"/>
          <p14:tracePt t="78240" x="7429500" y="3879850"/>
          <p14:tracePt t="78243" x="7423150" y="3894138"/>
          <p14:tracePt t="78259" x="7415213" y="3908425"/>
          <p14:tracePt t="78276" x="7415213" y="3922713"/>
          <p14:tracePt t="78295" x="7408863" y="3937000"/>
          <p14:tracePt t="78308" x="7394575" y="3957638"/>
          <p14:tracePt t="78324" x="7386638" y="3979863"/>
          <p14:tracePt t="78341" x="7372350" y="3986213"/>
          <p14:tracePt t="78359" x="7358063" y="4014788"/>
          <p14:tracePt t="78375" x="7358063" y="4022725"/>
          <p14:tracePt t="78392" x="7351713" y="4022725"/>
          <p14:tracePt t="78409" x="7343775" y="4029075"/>
          <p14:tracePt t="78426" x="7337425" y="4037013"/>
          <p14:tracePt t="78444" x="7329488" y="4037013"/>
          <p14:tracePt t="78621" x="7329488" y="4029075"/>
          <p14:tracePt t="79149" x="7323138" y="4029075"/>
          <p14:tracePt t="80010" x="7323138" y="4022725"/>
          <p14:tracePt t="80024" x="7323138" y="4008438"/>
          <p14:tracePt t="80031" x="7315200" y="4000500"/>
          <p14:tracePt t="80039" x="7300913" y="3979863"/>
          <p14:tracePt t="80053" x="7294563" y="3971925"/>
          <p14:tracePt t="80070" x="7294563" y="3957638"/>
          <p14:tracePt t="80087" x="7294563" y="3943350"/>
          <p14:tracePt t="80104" x="7294563" y="3929063"/>
          <p14:tracePt t="80121" x="7286625" y="3914775"/>
          <p14:tracePt t="80139" x="7286625" y="3908425"/>
          <p14:tracePt t="80156" x="7265988" y="3865563"/>
          <p14:tracePt t="80172" x="7251700" y="3829050"/>
          <p14:tracePt t="80190" x="7223125" y="3794125"/>
          <p14:tracePt t="80193" x="7223125" y="3771900"/>
          <p14:tracePt t="80222" x="7215188" y="3757613"/>
          <p14:tracePt t="80239" x="7208838" y="3751263"/>
          <p14:tracePt t="80289" x="7194550" y="3736975"/>
          <p14:tracePt t="80300" x="7186613" y="3722688"/>
          <p14:tracePt t="80306" x="7172325" y="3708400"/>
          <p14:tracePt t="80326" x="7137400" y="3679825"/>
          <p14:tracePt t="80343" x="7123113" y="3657600"/>
          <p14:tracePt t="80347" x="7100888" y="3657600"/>
          <p14:tracePt t="80360" x="7080250" y="3651250"/>
          <p14:tracePt t="80375" x="7072313" y="3651250"/>
          <p14:tracePt t="80392" x="7058025" y="3643313"/>
          <p14:tracePt t="80477" x="7051675" y="3643313"/>
          <p14:tracePt t="80493" x="7043738" y="3636963"/>
          <p14:tracePt t="80509" x="7037388" y="3636963"/>
          <p14:tracePt t="80525" x="7029450" y="3636963"/>
          <p14:tracePt t="80540" x="7023100" y="3629025"/>
          <p14:tracePt t="80753" x="7015163" y="3622675"/>
          <p14:tracePt t="80776" x="7015163" y="3614738"/>
          <p14:tracePt t="80926" x="7008813" y="3614738"/>
          <p14:tracePt t="80949" x="7008813" y="3608388"/>
          <p14:tracePt t="83525" x="7008813" y="3614738"/>
          <p14:tracePt t="83555" x="7015163" y="3614738"/>
          <p14:tracePt t="83571" x="7015163" y="3622675"/>
          <p14:tracePt t="83587" x="7023100" y="3629025"/>
          <p14:tracePt t="83597" x="7029450" y="3651250"/>
          <p14:tracePt t="83601" x="7043738" y="3657600"/>
          <p14:tracePt t="83611" x="7051675" y="3665538"/>
          <p14:tracePt t="83628" x="7072313" y="3679825"/>
          <p14:tracePt t="83645" x="7108825" y="3700463"/>
          <p14:tracePt t="83662" x="7129463" y="3722688"/>
          <p14:tracePt t="83679" x="7172325" y="3736975"/>
          <p14:tracePt t="83696" x="7186613" y="3757613"/>
          <p14:tracePt t="83713" x="7194550" y="3765550"/>
          <p14:tracePt t="83730" x="7200900" y="3771900"/>
          <p14:tracePt t="83747" x="7208838" y="3786188"/>
          <p14:tracePt t="83764" x="7215188" y="3808413"/>
          <p14:tracePt t="83780" x="7229475" y="3836988"/>
          <p14:tracePt t="83798" x="7243763" y="3843338"/>
          <p14:tracePt t="83831" x="7243763" y="3851275"/>
          <p14:tracePt t="83859" x="7243763" y="3857625"/>
          <p14:tracePt t="83876" x="7251700" y="3871913"/>
          <p14:tracePt t="83886" x="7258050" y="3879850"/>
          <p14:tracePt t="83901" x="7258050" y="3894138"/>
          <p14:tracePt t="83918" x="7265988" y="3908425"/>
          <p14:tracePt t="83940" x="7265988" y="3914775"/>
          <p14:tracePt t="83954" x="7265988" y="3922713"/>
          <p14:tracePt t="83986" x="7265988" y="3929063"/>
          <p14:tracePt t="84001" x="7265988" y="3937000"/>
          <p14:tracePt t="84019" x="7265988" y="3943350"/>
          <p14:tracePt t="84043" x="7265988" y="3951288"/>
          <p14:tracePt t="84064" x="7265988" y="3957638"/>
          <p14:tracePt t="84071" x="7265988" y="3965575"/>
          <p14:tracePt t="84087" x="7265988" y="3971925"/>
          <p14:tracePt t="84117" x="7265988" y="3979863"/>
          <p14:tracePt t="84158" x="7265988" y="3986213"/>
          <p14:tracePt t="84203" x="7265988" y="3994150"/>
          <p14:tracePt t="84211" x="7272338" y="3994150"/>
          <p14:tracePt t="84462" x="7272338" y="4000500"/>
          <p14:tracePt t="85172" x="7280275" y="4000500"/>
          <p14:tracePt t="85564" x="7286625" y="4000500"/>
          <p14:tracePt t="85664" x="7286625" y="3994150"/>
          <p14:tracePt t="85686" x="7286625" y="3986213"/>
          <p14:tracePt t="85694" x="7286625" y="3979863"/>
          <p14:tracePt t="85703" x="7286625" y="3971925"/>
          <p14:tracePt t="85711" x="7286625" y="3965575"/>
          <p14:tracePt t="85729" x="7286625" y="3957638"/>
          <p14:tracePt t="85746" x="7280275" y="3951288"/>
          <p14:tracePt t="85763" x="7280275" y="3937000"/>
          <p14:tracePt t="85780" x="7272338" y="3914775"/>
          <p14:tracePt t="85798" x="7258050" y="3894138"/>
          <p14:tracePt t="85814" x="7237413" y="3871913"/>
          <p14:tracePt t="85830" x="7208838" y="3851275"/>
          <p14:tracePt t="85848" x="7172325" y="3829050"/>
          <p14:tracePt t="85866" x="7151688" y="3822700"/>
          <p14:tracePt t="85883" x="7129463" y="3800475"/>
          <p14:tracePt t="85899" x="7123113" y="3794125"/>
          <p14:tracePt t="85915" x="7108825" y="3786188"/>
          <p14:tracePt t="85933" x="7100888" y="3779838"/>
          <p14:tracePt t="85951" x="7086600" y="3757613"/>
          <p14:tracePt t="85986" x="7080250" y="3757613"/>
          <p14:tracePt t="86071" x="7094538" y="3765550"/>
          <p14:tracePt t="86079" x="7100888" y="3779838"/>
          <p14:tracePt t="86085" x="7115175" y="3786188"/>
          <p14:tracePt t="86102" x="7151688" y="3814763"/>
          <p14:tracePt t="86118" x="7194550" y="3836988"/>
          <p14:tracePt t="86135" x="7200900" y="3836988"/>
          <p14:tracePt t="86252" x="7208838" y="3836988"/>
          <p14:tracePt t="86257" x="7208838" y="3843338"/>
          <p14:tracePt t="86298" x="7215188" y="3857625"/>
          <p14:tracePt t="86305" x="7229475" y="3871913"/>
          <p14:tracePt t="86313" x="7237413" y="3879850"/>
          <p14:tracePt t="86322" x="7251700" y="3894138"/>
          <p14:tracePt t="86339" x="7300913" y="3929063"/>
          <p14:tracePt t="86358" x="7380288" y="3957638"/>
          <p14:tracePt t="86373" x="7429500" y="3994150"/>
          <p14:tracePt t="86390" x="7443788" y="4000500"/>
          <p14:tracePt t="86628" x="7423150" y="3994150"/>
          <p14:tracePt t="86636" x="7415213" y="3986213"/>
          <p14:tracePt t="86646" x="7400925" y="3971925"/>
          <p14:tracePt t="86664" x="7358063" y="3929063"/>
          <p14:tracePt t="86680" x="7315200" y="3879850"/>
          <p14:tracePt t="86697" x="7265988" y="3829050"/>
          <p14:tracePt t="86702" x="7237413" y="3794125"/>
          <p14:tracePt t="86713" x="7215188" y="3771900"/>
          <p14:tracePt t="86729" x="7172325" y="3736975"/>
          <p14:tracePt t="86746" x="7123113" y="3686175"/>
          <p14:tracePt t="86764" x="7072313" y="3657600"/>
          <p14:tracePt t="86780" x="7072313" y="3651250"/>
          <p14:tracePt t="86797" x="7065963" y="3643313"/>
          <p14:tracePt t="86813" x="7058025" y="3636963"/>
          <p14:tracePt t="86830" x="7058025" y="3629025"/>
          <p14:tracePt t="86847" x="7051675" y="3614738"/>
          <p14:tracePt t="86864" x="7043738" y="3600450"/>
          <p14:tracePt t="86881" x="7029450" y="3579813"/>
          <p14:tracePt t="86898" x="7015163" y="3557588"/>
          <p14:tracePt t="86918" x="7015163" y="3551238"/>
          <p14:tracePt t="87487" x="7015163" y="3557588"/>
          <p14:tracePt t="87501" x="7015163" y="3565525"/>
          <p14:tracePt t="87508" x="7015163" y="3579813"/>
          <p14:tracePt t="87515" x="7023100" y="3579813"/>
          <p14:tracePt t="87525" x="7029450" y="3600450"/>
          <p14:tracePt t="87542" x="7043738" y="3614738"/>
          <p14:tracePt t="87562" x="7086600" y="3657600"/>
          <p14:tracePt t="87577" x="7108825" y="3694113"/>
          <p14:tracePt t="87593" x="7129463" y="3729038"/>
          <p14:tracePt t="87610" x="7151688" y="3757613"/>
          <p14:tracePt t="87627" x="7172325" y="3794125"/>
          <p14:tracePt t="87643" x="7194550" y="3822700"/>
          <p14:tracePt t="87663" x="7223125" y="3871913"/>
          <p14:tracePt t="87679" x="7229475" y="3894138"/>
          <p14:tracePt t="87696" x="7243763" y="3908425"/>
          <p14:tracePt t="87701" x="7243763" y="3914775"/>
          <p14:tracePt t="87711" x="7243763" y="3922713"/>
          <p14:tracePt t="87730" x="7251700" y="3929063"/>
          <p14:tracePt t="87748" x="7258050" y="3957638"/>
          <p14:tracePt t="87764" x="7265988" y="3965575"/>
          <p14:tracePt t="87779" x="7272338" y="3986213"/>
          <p14:tracePt t="87797" x="7272338" y="3994150"/>
          <p14:tracePt t="87813" x="7280275" y="4022725"/>
          <p14:tracePt t="87830" x="7286625" y="4037013"/>
          <p14:tracePt t="87847" x="7294563" y="4043363"/>
          <p14:tracePt t="87881" x="7294563" y="4051300"/>
          <p14:tracePt t="87937" x="7300913" y="4051300"/>
          <p14:tracePt t="88003" x="7300913" y="4043363"/>
          <p14:tracePt t="88064" x="7300913" y="4037013"/>
          <p14:tracePt t="88172" x="7300913" y="4029075"/>
          <p14:tracePt t="88193" x="7300913" y="4022725"/>
          <p14:tracePt t="88229" x="7300913" y="4014788"/>
          <p14:tracePt t="88245" x="7300913" y="4008438"/>
          <p14:tracePt t="91249" x="7308850" y="4000500"/>
          <p14:tracePt t="91256" x="7308850" y="3994150"/>
          <p14:tracePt t="91265" x="7308850" y="3986213"/>
          <p14:tracePt t="91273" x="7308850" y="3979863"/>
          <p14:tracePt t="91288" x="7308850" y="3943350"/>
          <p14:tracePt t="91304" x="7308850" y="3900488"/>
          <p14:tracePt t="91321" x="7308850" y="3871913"/>
          <p14:tracePt t="91337" x="7308850" y="3836988"/>
          <p14:tracePt t="91354" x="7308850" y="3800475"/>
          <p14:tracePt t="91371" x="7308850" y="3779838"/>
          <p14:tracePt t="91389" x="7300913" y="3765550"/>
          <p14:tracePt t="91406" x="7294563" y="3751263"/>
          <p14:tracePt t="91424" x="7294563" y="3736975"/>
          <p14:tracePt t="91441" x="7286625" y="3729038"/>
          <p14:tracePt t="91456" x="7280275" y="3714750"/>
          <p14:tracePt t="91473" x="7258050" y="3700463"/>
          <p14:tracePt t="91490" x="7237413" y="3679825"/>
          <p14:tracePt t="91507" x="7223125" y="3657600"/>
          <p14:tracePt t="91524" x="7200900" y="3643313"/>
          <p14:tracePt t="91542" x="7180263" y="3622675"/>
          <p14:tracePt t="91559" x="7158038" y="3600450"/>
          <p14:tracePt t="91574" x="7143750" y="3600450"/>
          <p14:tracePt t="91591" x="7143750" y="3594100"/>
          <p14:tracePt t="91610" x="7137400" y="3594100"/>
          <p14:tracePt t="91646" x="7123113" y="3594100"/>
          <p14:tracePt t="91659" x="7115175" y="3594100"/>
          <p14:tracePt t="91677" x="7108825" y="3594100"/>
          <p14:tracePt t="91741" x="7100888" y="3594100"/>
          <p14:tracePt t="91887" x="7094538" y="3594100"/>
          <p14:tracePt t="91915" x="7094538" y="3600450"/>
          <p14:tracePt t="92204" x="7086600" y="3600450"/>
          <p14:tracePt t="92224" x="7080250" y="3600450"/>
          <p14:tracePt t="92240" x="7072313" y="3594100"/>
          <p14:tracePt t="92256" x="7065963" y="3594100"/>
          <p14:tracePt t="92264" x="7065963" y="3586163"/>
          <p14:tracePt t="92272" x="7051675" y="3586163"/>
          <p14:tracePt t="92296" x="7051675" y="3579813"/>
          <p14:tracePt t="92305" x="7043738" y="3579813"/>
          <p14:tracePt t="92320" x="7037388" y="3579813"/>
          <p14:tracePt t="92337" x="7023100" y="3571875"/>
          <p14:tracePt t="92355" x="7000875" y="3571875"/>
          <p14:tracePt t="92371" x="6972300" y="3557588"/>
          <p14:tracePt t="92388" x="6951663" y="3557588"/>
          <p14:tracePt t="92753" x="6958013" y="3557588"/>
          <p14:tracePt t="92766" x="6965950" y="3557588"/>
          <p14:tracePt t="92774" x="6972300" y="3557588"/>
          <p14:tracePt t="92790" x="6980238" y="3557588"/>
          <p14:tracePt t="92892" x="6980238" y="3565525"/>
          <p14:tracePt t="92899" x="6986588" y="3571875"/>
          <p14:tracePt t="92918" x="6994525" y="3579813"/>
          <p14:tracePt t="92929" x="7000875" y="3579813"/>
          <p14:tracePt t="92948" x="7015163" y="3594100"/>
          <p14:tracePt t="92964" x="7043738" y="3608388"/>
          <p14:tracePt t="92981" x="7072313" y="3629025"/>
          <p14:tracePt t="92998" x="7094538" y="3643313"/>
          <p14:tracePt t="93015" x="7108825" y="3657600"/>
          <p14:tracePt t="93032" x="7115175" y="3665538"/>
          <p14:tracePt t="93049" x="7129463" y="3679825"/>
          <p14:tracePt t="93066" x="7137400" y="3686175"/>
          <p14:tracePt t="93083" x="7143750" y="3694113"/>
          <p14:tracePt t="93100" x="7158038" y="3700463"/>
          <p14:tracePt t="93116" x="7158038" y="3714750"/>
          <p14:tracePt t="93133" x="7172325" y="3729038"/>
          <p14:tracePt t="93150" x="7186613" y="3751263"/>
          <p14:tracePt t="93167" x="7186613" y="3771900"/>
          <p14:tracePt t="93185" x="7194550" y="3786188"/>
          <p14:tracePt t="93201" x="7208838" y="3808413"/>
          <p14:tracePt t="93218" x="7223125" y="3808413"/>
          <p14:tracePt t="93236" x="7223125" y="3822700"/>
          <p14:tracePt t="93254" x="7229475" y="3829050"/>
          <p14:tracePt t="93271" x="7229475" y="3836988"/>
          <p14:tracePt t="93288" x="7237413" y="3857625"/>
          <p14:tracePt t="93303" x="7237413" y="3879850"/>
          <p14:tracePt t="93320" x="7243763" y="3908425"/>
          <p14:tracePt t="93337" x="7243763" y="3951288"/>
          <p14:tracePt t="93354" x="7243763" y="3971925"/>
          <p14:tracePt t="93387" x="7243763" y="3979863"/>
          <p14:tracePt t="93524" x="7251700" y="3979863"/>
          <p14:tracePt t="93532" x="7251700" y="3971925"/>
          <p14:tracePt t="93708" x="7251700" y="3979863"/>
          <p14:tracePt t="93725" x="7258050" y="3994150"/>
          <p14:tracePt t="93731" x="7258050" y="4008438"/>
          <p14:tracePt t="93743" x="7258050" y="4022725"/>
          <p14:tracePt t="93761" x="7265988" y="4037013"/>
          <p14:tracePt t="93985" x="7265988" y="4043363"/>
          <p14:tracePt t="93992" x="7265988" y="4051300"/>
          <p14:tracePt t="94009" x="7265988" y="4057650"/>
          <p14:tracePt t="94021" x="7265988" y="4071938"/>
          <p14:tracePt t="94036" x="7265988" y="4086225"/>
          <p14:tracePt t="94048" x="7265988" y="4114800"/>
          <p14:tracePt t="94066" x="7251700" y="4151313"/>
          <p14:tracePt t="94082" x="7243763" y="4171950"/>
          <p14:tracePt t="94099" x="7194550" y="4322763"/>
          <p14:tracePt t="94116" x="7151688" y="4479925"/>
          <p14:tracePt t="94133" x="7123113" y="4586288"/>
          <p14:tracePt t="94150" x="7123113" y="4651375"/>
          <p14:tracePt t="94167" x="7115175" y="4700588"/>
          <p14:tracePt t="94186" x="7115175" y="4708525"/>
          <p14:tracePt t="94203" x="7108825" y="4714875"/>
          <p14:tracePt t="94220" x="7108825" y="4722813"/>
          <p14:tracePt t="94236" x="7100888" y="4757738"/>
          <p14:tracePt t="94254" x="7100888" y="4800600"/>
          <p14:tracePt t="94269" x="7094538" y="4851400"/>
          <p14:tracePt t="94271" x="7080250" y="4900613"/>
          <p14:tracePt t="94286" x="7065963" y="4951413"/>
          <p14:tracePt t="94302" x="7029450" y="5029200"/>
          <p14:tracePt t="94319" x="7008813" y="5114925"/>
          <p14:tracePt t="94336" x="7000875" y="5165725"/>
          <p14:tracePt t="94356" x="7000875" y="5186363"/>
          <p14:tracePt t="94420" x="6994525" y="5200650"/>
          <p14:tracePt t="94437" x="6994525" y="5208588"/>
          <p14:tracePt t="94445" x="6994525" y="5222875"/>
          <p14:tracePt t="94460" x="6994525" y="5229225"/>
          <p14:tracePt t="94473" x="6994525" y="5237163"/>
          <p14:tracePt t="94489" x="6994525" y="5243513"/>
          <p14:tracePt t="94515" x="6994525" y="5251450"/>
          <p14:tracePt t="94531" x="6994525" y="5257800"/>
          <p14:tracePt t="94545" x="6994525" y="5272088"/>
          <p14:tracePt t="94556" x="7000875" y="5280025"/>
          <p14:tracePt t="94577" x="7000875" y="5286375"/>
          <p14:tracePt t="94601" x="7008813" y="5286375"/>
          <p14:tracePt t="94619" x="7008813" y="5294313"/>
          <p14:tracePt t="94628" x="7008813" y="5308600"/>
          <p14:tracePt t="94643" x="7008813" y="5329238"/>
          <p14:tracePt t="94660" x="7029450" y="5365750"/>
          <p14:tracePt t="94677" x="7029450" y="5372100"/>
          <p14:tracePt t="96208" x="7029450" y="5365750"/>
          <p14:tracePt t="96279" x="7023100" y="5365750"/>
          <p14:tracePt t="96287" x="7023100" y="5357813"/>
          <p14:tracePt t="96294" x="7015163" y="5357813"/>
          <p14:tracePt t="96765" x="7015163" y="5351463"/>
          <p14:tracePt t="96772" x="7015163" y="5337175"/>
          <p14:tracePt t="96779" x="7023100" y="5329238"/>
          <p14:tracePt t="96794" x="7065963" y="5308600"/>
          <p14:tracePt t="96810" x="7100888" y="5294313"/>
          <p14:tracePt t="96827" x="7115175" y="5286375"/>
          <p14:tracePt t="96844" x="7143750" y="5265738"/>
          <p14:tracePt t="96861" x="7165975" y="5243513"/>
          <p14:tracePt t="96878" x="7180263" y="5237163"/>
          <p14:tracePt t="96895" x="7223125" y="5229225"/>
          <p14:tracePt t="96912" x="7237413" y="5222875"/>
          <p14:tracePt t="96929" x="7243763" y="5222875"/>
          <p14:tracePt t="96946" x="7272338" y="5208588"/>
          <p14:tracePt t="96964" x="7300913" y="5194300"/>
          <p14:tracePt t="96982" x="7308850" y="5186363"/>
          <p14:tracePt t="96998" x="7315200" y="5186363"/>
          <p14:tracePt t="97015" x="7337425" y="5172075"/>
          <p14:tracePt t="97032" x="7366000" y="5157788"/>
          <p14:tracePt t="97047" x="7400925" y="5143500"/>
          <p14:tracePt t="97065" x="7429500" y="5129213"/>
          <p14:tracePt t="97081" x="7429500" y="5122863"/>
          <p14:tracePt t="97100" x="7443788" y="5114925"/>
          <p14:tracePt t="97115" x="7451725" y="5108575"/>
          <p14:tracePt t="97132" x="7458075" y="5100638"/>
          <p14:tracePt t="97151" x="7472363" y="5072063"/>
          <p14:tracePt t="97168" x="7480300" y="5043488"/>
          <p14:tracePt t="97184" x="7486650" y="5037138"/>
          <p14:tracePt t="97186" x="7486650" y="5029200"/>
          <p14:tracePt t="97202" x="7494588" y="5022850"/>
          <p14:tracePt t="97220" x="7494588" y="5014913"/>
          <p14:tracePt t="97251" x="7494588" y="5008563"/>
          <p14:tracePt t="97259" x="7494588" y="4994275"/>
          <p14:tracePt t="97269" x="7500938" y="4994275"/>
          <p14:tracePt t="97284" x="7500938" y="4972050"/>
          <p14:tracePt t="97302" x="7500938" y="4957763"/>
          <p14:tracePt t="97320" x="7500938" y="4951413"/>
          <p14:tracePt t="97563" x="7500938" y="4943475"/>
          <p14:tracePt t="97939" x="7508875" y="4943475"/>
          <p14:tracePt t="97944" x="7508875" y="4937125"/>
          <p14:tracePt t="99625" x="7508875" y="4929188"/>
          <p14:tracePt t="99633" x="7515225" y="4929188"/>
          <p14:tracePt t="99681" x="7515225" y="4922838"/>
          <p14:tracePt t="99703" x="7523163" y="4922838"/>
          <p14:tracePt t="99751" x="7529513" y="4922838"/>
          <p14:tracePt t="99787" x="7529513" y="4914900"/>
          <p14:tracePt t="99796" x="7537450" y="4914900"/>
          <p14:tracePt t="101264" x="7543800" y="4914900"/>
          <p14:tracePt t="101280" x="7551738" y="4914900"/>
          <p14:tracePt t="101296" x="7558088" y="4914900"/>
          <p14:tracePt t="101329" x="7566025" y="4914900"/>
          <p14:tracePt t="101608" x="7551738" y="4922838"/>
          <p14:tracePt t="101616" x="7523163" y="4943475"/>
          <p14:tracePt t="101625" x="7486650" y="4957763"/>
          <p14:tracePt t="101639" x="7429500" y="5008563"/>
          <p14:tracePt t="101656" x="7386638" y="5014913"/>
          <p14:tracePt t="101673" x="7343775" y="5037138"/>
          <p14:tracePt t="101690" x="7323138" y="5043488"/>
          <p14:tracePt t="101694" x="7315200" y="5043488"/>
          <p14:tracePt t="101708" x="7300913" y="5051425"/>
          <p14:tracePt t="101724" x="7286625" y="5072063"/>
          <p14:tracePt t="101741" x="7280275" y="5080000"/>
          <p14:tracePt t="101758" x="7251700" y="5114925"/>
          <p14:tracePt t="101774" x="7215188" y="5143500"/>
          <p14:tracePt t="101791" x="7180263" y="5165725"/>
          <p14:tracePt t="101809" x="7137400" y="5200650"/>
          <p14:tracePt t="101825" x="7129463" y="5200650"/>
          <p14:tracePt t="101842" x="7123113" y="5208588"/>
          <p14:tracePt t="101860" x="7115175" y="5208588"/>
          <p14:tracePt t="101894" x="7115175" y="5214938"/>
          <p14:tracePt t="101910" x="7115175" y="5237163"/>
          <p14:tracePt t="101927" x="7115175" y="5251450"/>
          <p14:tracePt t="101944" x="7108825" y="5265738"/>
          <p14:tracePt t="101961" x="7108825" y="5272088"/>
          <p14:tracePt t="101978" x="7100888" y="5280025"/>
          <p14:tracePt t="101995" x="7094538" y="5294313"/>
          <p14:tracePt t="102012" x="7086600" y="5308600"/>
          <p14:tracePt t="103056" x="7086600" y="5300663"/>
          <p14:tracePt t="103163" x="7086600" y="5294313"/>
          <p14:tracePt t="103682" x="7086600" y="5286375"/>
          <p14:tracePt t="103944" x="7086600" y="5294313"/>
          <p14:tracePt t="103960" x="7086600" y="5300663"/>
          <p14:tracePt t="104033" x="7086600" y="5308600"/>
          <p14:tracePt t="104036" x="7094538" y="5322888"/>
          <p14:tracePt t="104053" x="7100888" y="5337175"/>
          <p14:tracePt t="104062" x="7100888" y="5343525"/>
          <p14:tracePt t="104079" x="7108825" y="5365750"/>
          <p14:tracePt t="104096" x="7115175" y="5394325"/>
          <p14:tracePt t="104099" x="7115175" y="5400675"/>
          <p14:tracePt t="104169" x="7115175" y="5408613"/>
          <p14:tracePt t="104186" x="7123113" y="5429250"/>
          <p14:tracePt t="104193" x="7129463" y="5451475"/>
          <p14:tracePt t="104202" x="7137400" y="5465763"/>
          <p14:tracePt t="104216" x="7158038" y="5508625"/>
          <p14:tracePt t="104233" x="7194550" y="5537200"/>
          <p14:tracePt t="104250" x="7208838" y="5557838"/>
          <p14:tracePt t="104265" x="7223125" y="5565775"/>
          <p14:tracePt t="104316" x="7223125" y="5572125"/>
          <p14:tracePt t="104347" x="7223125" y="5580063"/>
          <p14:tracePt t="104356" x="7229475" y="5586413"/>
          <p14:tracePt t="104372" x="7229475" y="5594350"/>
          <p14:tracePt t="104389" x="7229475" y="5600700"/>
          <p14:tracePt t="104404" x="7229475" y="5608638"/>
          <p14:tracePt t="104420" x="7229475" y="5614988"/>
          <p14:tracePt t="104436" x="7237413" y="5622925"/>
          <p14:tracePt t="104452" x="7237413" y="5629275"/>
          <p14:tracePt t="104469" x="7237413" y="5637213"/>
          <p14:tracePt t="104491" x="7237413" y="5643563"/>
          <p14:tracePt t="104508" x="7237413" y="5657850"/>
          <p14:tracePt t="104520" x="7237413" y="5665788"/>
          <p14:tracePt t="104537" x="7237413" y="5729288"/>
          <p14:tracePt t="104553" x="7243763" y="5780088"/>
          <p14:tracePt t="104571" x="7243763" y="5800725"/>
          <p14:tracePt t="104587" x="7243763" y="5808663"/>
          <p14:tracePt t="104604" x="7243763" y="5822950"/>
          <p14:tracePt t="104623" x="7237413" y="5829300"/>
          <p14:tracePt t="104642" x="7237413" y="5837238"/>
          <p14:tracePt t="104657" x="7237413" y="5843588"/>
          <p14:tracePt t="104672" x="7237413" y="5865813"/>
          <p14:tracePt t="104689" x="7237413" y="5872163"/>
          <p14:tracePt t="104708" x="7237413" y="5886450"/>
          <p14:tracePt t="104725" x="7237413" y="5929313"/>
          <p14:tracePt t="104742" x="7237413" y="5957888"/>
          <p14:tracePt t="104759" x="7237413" y="5972175"/>
          <p14:tracePt t="104776" x="7237413" y="5980113"/>
          <p14:tracePt t="104792" x="7237413" y="5994400"/>
          <p14:tracePt t="104810" x="7237413" y="6000750"/>
          <p14:tracePt t="104842" x="7237413" y="6008688"/>
          <p14:tracePt t="104859" x="7237413" y="6037263"/>
          <p14:tracePt t="104877" x="7243763" y="6065838"/>
          <p14:tracePt t="104893" x="7251700" y="6080125"/>
          <p14:tracePt t="104909" x="7265988" y="6122988"/>
          <p14:tracePt t="104926" x="7272338" y="6151563"/>
          <p14:tracePt t="104943" x="7280275" y="6157913"/>
          <p14:tracePt t="104960" x="7286625" y="6157913"/>
          <p14:tracePt t="104977" x="7286625" y="6165850"/>
          <p14:tracePt t="105075" x="7294563" y="6165850"/>
          <p14:tracePt t="105090" x="7300913" y="6165850"/>
          <p14:tracePt t="105115" x="7308850" y="6172200"/>
          <p14:tracePt t="105138" x="7315200" y="6172200"/>
          <p14:tracePt t="105281" x="7323138" y="6172200"/>
          <p14:tracePt t="105298" x="7329488" y="6172200"/>
          <p14:tracePt t="105374" x="7329488" y="6165850"/>
          <p14:tracePt t="105380" x="7337425" y="6165850"/>
          <p14:tracePt t="105388" x="7343775" y="6151563"/>
          <p14:tracePt t="105405" x="7343775" y="6143625"/>
          <p14:tracePt t="105418" x="7343775" y="6115050"/>
          <p14:tracePt t="105435" x="7343775" y="6094413"/>
          <p14:tracePt t="105451" x="7343775" y="6065838"/>
          <p14:tracePt t="105469" x="7343775" y="6051550"/>
          <p14:tracePt t="105485" x="7343775" y="6029325"/>
          <p14:tracePt t="105502" x="7343775" y="6015038"/>
          <p14:tracePt t="105519" x="7337425" y="5986463"/>
          <p14:tracePt t="105536" x="7337425" y="5972175"/>
          <p14:tracePt t="105553" x="7323138" y="5943600"/>
          <p14:tracePt t="105570" x="7315200" y="5900738"/>
          <p14:tracePt t="105590" x="7286625" y="5829300"/>
          <p14:tracePt t="105606" x="7286625" y="5815013"/>
          <p14:tracePt t="105640" x="7286625" y="5808663"/>
          <p14:tracePt t="105719" x="7280275" y="5800725"/>
          <p14:tracePt t="105726" x="7265988" y="5772150"/>
          <p14:tracePt t="105741" x="7237413" y="5722938"/>
          <p14:tracePt t="105758" x="7229475" y="5686425"/>
          <p14:tracePt t="105989" x="7223125" y="5686425"/>
          <p14:tracePt t="106006" x="7223125" y="5680075"/>
          <p14:tracePt t="106013" x="7208838" y="5665788"/>
          <p14:tracePt t="106020" x="7186613" y="5629275"/>
          <p14:tracePt t="106030" x="7165975" y="5586413"/>
          <p14:tracePt t="106044" x="7115175" y="5494338"/>
          <p14:tracePt t="106061" x="7080250" y="5443538"/>
          <p14:tracePt t="106078" x="7065963" y="5429250"/>
          <p14:tracePt t="106095" x="7065963" y="5422900"/>
          <p14:tracePt t="106112" x="7051675" y="5422900"/>
          <p14:tracePt t="106129" x="7043738" y="5408613"/>
          <p14:tracePt t="106146" x="7043738" y="5400675"/>
          <p14:tracePt t="106163" x="7037388" y="5400675"/>
          <p14:tracePt t="106327" x="7037388" y="5394325"/>
          <p14:tracePt t="106445" x="7029450" y="5386388"/>
          <p14:tracePt t="106632" x="7029450" y="5394325"/>
          <p14:tracePt t="106635" x="7037388" y="5414963"/>
          <p14:tracePt t="106648" x="7043738" y="5429250"/>
          <p14:tracePt t="106656" x="7051675" y="5437188"/>
          <p14:tracePt t="106673" x="7072313" y="5465763"/>
          <p14:tracePt t="106689" x="7108825" y="5514975"/>
          <p14:tracePt t="106694" x="7115175" y="5529263"/>
          <p14:tracePt t="106705" x="7143750" y="5543550"/>
          <p14:tracePt t="106723" x="7165975" y="5614988"/>
          <p14:tracePt t="106739" x="7194550" y="5665788"/>
          <p14:tracePt t="106756" x="7223125" y="5737225"/>
          <p14:tracePt t="106773" x="7237413" y="5808663"/>
          <p14:tracePt t="106790" x="7272338" y="5894388"/>
          <p14:tracePt t="106807" x="7300913" y="5943600"/>
          <p14:tracePt t="106824" x="7315200" y="5957888"/>
          <p14:tracePt t="106841" x="7315200" y="5965825"/>
          <p14:tracePt t="106858" x="7315200" y="5986463"/>
          <p14:tracePt t="106878" x="7315200" y="5994400"/>
          <p14:tracePt t="106891" x="7315200" y="6008688"/>
          <p14:tracePt t="106910" x="7323138" y="6015038"/>
          <p14:tracePt t="106990" x="7337425" y="5986463"/>
          <p14:tracePt t="106996" x="7337425" y="5957888"/>
          <p14:tracePt t="107010" x="7337425" y="5929313"/>
          <p14:tracePt t="107028" x="7337425" y="5822950"/>
          <p14:tracePt t="107044" x="7329488" y="5794375"/>
          <p14:tracePt t="107063" x="7308850" y="5772150"/>
          <p14:tracePt t="107078" x="7294563" y="5751513"/>
          <p14:tracePt t="107097" x="7280275" y="5729288"/>
          <p14:tracePt t="107112" x="7265988" y="5715000"/>
          <p14:tracePt t="107130" x="7223125" y="5651500"/>
          <p14:tracePt t="107148" x="7186613" y="5594350"/>
          <p14:tracePt t="107164" x="7165975" y="5565775"/>
          <p14:tracePt t="107181" x="7143750" y="5551488"/>
          <p14:tracePt t="107198" x="7115175" y="5529263"/>
          <p14:tracePt t="107214" x="7108825" y="5522913"/>
          <p14:tracePt t="107231" x="7072313" y="5486400"/>
          <p14:tracePt t="107249" x="7058025" y="5472113"/>
          <p14:tracePt t="107264" x="7051675" y="5451475"/>
          <p14:tracePt t="107286" x="7015163" y="5437188"/>
          <p14:tracePt t="107315" x="7008813" y="5414963"/>
          <p14:tracePt t="107332" x="6994525" y="5400675"/>
          <p14:tracePt t="107349" x="6994525" y="5386388"/>
          <p14:tracePt t="107366" x="6986588" y="5380038"/>
          <p14:tracePt t="107383" x="6980238" y="5365750"/>
          <p14:tracePt t="107726" x="6980238" y="5357813"/>
          <p14:tracePt t="109482" x="6986588" y="5357813"/>
          <p14:tracePt t="109554" x="6994525" y="5357813"/>
          <p14:tracePt t="109593" x="7000875" y="5351463"/>
          <p14:tracePt t="109600" x="7000875" y="5337175"/>
          <p14:tracePt t="109608" x="7000875" y="5294313"/>
          <p14:tracePt t="109622" x="7000875" y="5172075"/>
          <p14:tracePt t="109638" x="7000875" y="5100638"/>
          <p14:tracePt t="110116" x="7000875" y="5094288"/>
          <p14:tracePt t="110130" x="6994525" y="5094288"/>
          <p14:tracePt t="110137" x="6994525" y="5086350"/>
          <p14:tracePt t="110152" x="6986588" y="5080000"/>
          <p14:tracePt t="110162" x="6980238" y="5051425"/>
          <p14:tracePt t="110179" x="6951663" y="5008563"/>
          <p14:tracePt t="110196" x="6929438" y="4951413"/>
          <p14:tracePt t="110200" x="6923088" y="4929188"/>
          <p14:tracePt t="110212" x="6915150" y="4914900"/>
          <p14:tracePt t="110229" x="6880225" y="4894263"/>
          <p14:tracePt t="110246" x="6865938" y="4879975"/>
          <p14:tracePt t="110263" x="6851650" y="4851400"/>
          <p14:tracePt t="110281" x="6837363" y="4837113"/>
          <p14:tracePt t="110297" x="6829425" y="4814888"/>
          <p14:tracePt t="110314" x="6823075" y="4814888"/>
          <p14:tracePt t="110331" x="6815138" y="4814888"/>
          <p14:tracePt t="110348" x="6815138" y="4808538"/>
          <p14:tracePt t="110382" x="6808788" y="4800600"/>
          <p14:tracePt t="110399" x="6800850" y="4800600"/>
          <p14:tracePt t="110416" x="6800850" y="4794250"/>
          <p14:tracePt t="110434" x="6786563" y="4786313"/>
          <p14:tracePt t="110451" x="6780213" y="4786313"/>
          <p14:tracePt t="110470" x="6765925" y="4779963"/>
          <p14:tracePt t="110486" x="6757988" y="4779963"/>
          <p14:tracePt t="110500" x="6743700" y="4772025"/>
          <p14:tracePt t="110521" x="6737350" y="4772025"/>
          <p14:tracePt t="110536" x="6729413" y="4765675"/>
          <p14:tracePt t="110553" x="6723063" y="4765675"/>
          <p14:tracePt t="110624" x="6708775" y="4757738"/>
          <p14:tracePt t="110630" x="6700838" y="4757738"/>
          <p14:tracePt t="110637" x="6694488" y="4757738"/>
          <p14:tracePt t="110654" x="6686550" y="4757738"/>
          <p14:tracePt t="110670" x="6680200" y="4757738"/>
          <p14:tracePt t="110687" x="6672263" y="4757738"/>
          <p14:tracePt t="110756" x="6665913" y="4757738"/>
          <p14:tracePt t="110772" x="6657975" y="4757738"/>
          <p14:tracePt t="110779" x="6651625" y="4757738"/>
          <p14:tracePt t="110789" x="6643688" y="4757738"/>
          <p14:tracePt t="110808" x="6615113" y="4765675"/>
          <p14:tracePt t="110824" x="6608763" y="4779963"/>
          <p14:tracePt t="110841" x="6594475" y="4794250"/>
          <p14:tracePt t="110856" x="6572250" y="4808538"/>
          <p14:tracePt t="110873" x="6565900" y="4814888"/>
          <p14:tracePt t="110890" x="6543675" y="4837113"/>
          <p14:tracePt t="110908" x="6515100" y="4851400"/>
          <p14:tracePt t="110925" x="6486525" y="4894263"/>
          <p14:tracePt t="110941" x="6472238" y="4965700"/>
          <p14:tracePt t="110958" x="6443663" y="5029200"/>
          <p14:tracePt t="110975" x="6423025" y="5072063"/>
          <p14:tracePt t="110992" x="6423025" y="5122863"/>
          <p14:tracePt t="111009" x="6423025" y="5157788"/>
          <p14:tracePt t="111026" x="6394450" y="5208588"/>
          <p14:tracePt t="111043" x="6380163" y="5265738"/>
          <p14:tracePt t="111060" x="6357938" y="5322888"/>
          <p14:tracePt t="111077" x="6337300" y="5365750"/>
          <p14:tracePt t="111093" x="6315075" y="5457825"/>
          <p14:tracePt t="111110" x="6286500" y="5522913"/>
          <p14:tracePt t="111130" x="6286500" y="5600700"/>
          <p14:tracePt t="111144" x="6280150" y="5657850"/>
          <p14:tracePt t="111161" x="6272213" y="5700713"/>
          <p14:tracePt t="111179" x="6257925" y="5751513"/>
          <p14:tracePt t="111195" x="6257925" y="5822950"/>
          <p14:tracePt t="111201" x="6257925" y="5857875"/>
          <p14:tracePt t="111213" x="6272213" y="5894388"/>
          <p14:tracePt t="111230" x="6308725" y="6043613"/>
          <p14:tracePt t="111246" x="6329363" y="6151563"/>
          <p14:tracePt t="111263" x="6343650" y="6200775"/>
          <p14:tracePt t="111280" x="6365875" y="6243638"/>
          <p14:tracePt t="111297" x="6380163" y="6265863"/>
          <p14:tracePt t="111314" x="6394450" y="6272213"/>
          <p14:tracePt t="111317" x="6408738" y="6286500"/>
          <p14:tracePt t="111331" x="6423025" y="6308725"/>
          <p14:tracePt t="111348" x="6457950" y="6329363"/>
          <p14:tracePt t="111364" x="6523038" y="6400800"/>
          <p14:tracePt t="111381" x="6594475" y="6480175"/>
          <p14:tracePt t="111399" x="6672263" y="6543675"/>
          <p14:tracePt t="111415" x="6737350" y="6572250"/>
          <p14:tracePt t="111434" x="6837363" y="6615113"/>
          <p14:tracePt t="111451" x="6886575" y="6629400"/>
          <p14:tracePt t="111466" x="6923088" y="6643688"/>
          <p14:tracePt t="111483" x="6958013" y="6665913"/>
          <p14:tracePt t="111500" x="7008813" y="6672263"/>
          <p14:tracePt t="111518" x="7043738" y="6686550"/>
          <p14:tracePt t="111534" x="7137400" y="6708775"/>
          <p14:tracePt t="111551" x="7208838" y="6715125"/>
          <p14:tracePt t="111568" x="7280275" y="6723063"/>
          <p14:tracePt t="111587" x="7337425" y="6729413"/>
          <p14:tracePt t="111604" x="7415213" y="6729413"/>
          <p14:tracePt t="111620" x="7466013" y="6737350"/>
          <p14:tracePt t="111637" x="7543800" y="6743700"/>
          <p14:tracePt t="111652" x="7615238" y="6772275"/>
          <p14:tracePt t="111669" x="7694613" y="6780213"/>
          <p14:tracePt t="111687" x="7794625" y="6786563"/>
          <p14:tracePt t="111707" x="7866063" y="6786563"/>
          <p14:tracePt t="111721" x="7894638" y="6786563"/>
          <p14:tracePt t="111738" x="8029575" y="6757988"/>
          <p14:tracePt t="111754" x="8108950" y="6729413"/>
          <p14:tracePt t="111771" x="8172450" y="6708775"/>
          <p14:tracePt t="111790" x="8223250" y="6694488"/>
          <p14:tracePt t="111805" x="8258175" y="6686550"/>
          <p14:tracePt t="111822" x="8286750" y="6665913"/>
          <p14:tracePt t="111839" x="8329613" y="6651625"/>
          <p14:tracePt t="111856" x="8351838" y="6594475"/>
          <p14:tracePt t="111873" x="8394700" y="6537325"/>
          <p14:tracePt t="111890" x="8437563" y="6515100"/>
          <p14:tracePt t="111907" x="8472488" y="6500813"/>
          <p14:tracePt t="111924" x="8515350" y="6423025"/>
          <p14:tracePt t="111941" x="8594725" y="6294438"/>
          <p14:tracePt t="111960" x="8629650" y="6257925"/>
          <p14:tracePt t="111976" x="8643938" y="6257925"/>
          <p14:tracePt t="111993" x="8651875" y="6257925"/>
          <p14:tracePt t="112009" x="8658225" y="6257925"/>
          <p14:tracePt t="112026" x="8658225" y="6243638"/>
          <p14:tracePt t="112044" x="8672513" y="6215063"/>
          <p14:tracePt t="112059" x="8701088" y="6165850"/>
          <p14:tracePt t="112076" x="8729663" y="6029325"/>
          <p14:tracePt t="112094" x="8766175" y="5922963"/>
          <p14:tracePt t="112110" x="8772525" y="5915025"/>
          <p14:tracePt t="112128" x="8786813" y="5908675"/>
          <p14:tracePt t="112153" x="8794750" y="5908675"/>
          <p14:tracePt t="112164" x="8794750" y="5900738"/>
          <p14:tracePt t="112180" x="8809038" y="5886450"/>
          <p14:tracePt t="112197" x="8815388" y="5780088"/>
          <p14:tracePt t="112202" x="8815388" y="5708650"/>
          <p14:tracePt t="112214" x="8823325" y="5565775"/>
          <p14:tracePt t="112229" x="8823325" y="5465763"/>
          <p14:tracePt t="112246" x="8823325" y="5394325"/>
          <p14:tracePt t="112263" x="8815388" y="5365750"/>
          <p14:tracePt t="112279" x="8815388" y="5351463"/>
          <p14:tracePt t="112317" x="8809038" y="5351463"/>
          <p14:tracePt t="112331" x="8801100" y="5329238"/>
          <p14:tracePt t="112348" x="8801100" y="5314950"/>
          <p14:tracePt t="112364" x="8786813" y="5280025"/>
          <p14:tracePt t="112381" x="8758238" y="5214938"/>
          <p14:tracePt t="112398" x="8737600" y="5137150"/>
          <p14:tracePt t="112415" x="8701088" y="5072063"/>
          <p14:tracePt t="112432" x="8680450" y="5043488"/>
          <p14:tracePt t="112451" x="8651875" y="5029200"/>
          <p14:tracePt t="112456" x="8643938" y="5029200"/>
          <p14:tracePt t="112499" x="8643938" y="5022850"/>
          <p14:tracePt t="112507" x="8637588" y="5014913"/>
          <p14:tracePt t="112520" x="8609013" y="5008563"/>
          <p14:tracePt t="112536" x="8594725" y="4994275"/>
          <p14:tracePt t="112553" x="8566150" y="4972050"/>
          <p14:tracePt t="112569" x="8529638" y="4951413"/>
          <p14:tracePt t="112587" x="8501063" y="4937125"/>
          <p14:tracePt t="112602" x="8472488" y="4937125"/>
          <p14:tracePt t="112619" x="8466138" y="4922838"/>
          <p14:tracePt t="112636" x="8423275" y="4900613"/>
          <p14:tracePt t="112652" x="8386763" y="4894263"/>
          <p14:tracePt t="112669" x="8351838" y="4872038"/>
          <p14:tracePt t="112687" x="8301038" y="4857750"/>
          <p14:tracePt t="112703" x="8258175" y="4857750"/>
          <p14:tracePt t="112722" x="8201025" y="4837113"/>
          <p14:tracePt t="112738" x="8166100" y="4829175"/>
          <p14:tracePt t="112754" x="8129588" y="4814888"/>
          <p14:tracePt t="112771" x="8086725" y="4794250"/>
          <p14:tracePt t="112788" x="8051800" y="4772025"/>
          <p14:tracePt t="112808" x="7986713" y="4757738"/>
          <p14:tracePt t="112824" x="7951788" y="4757738"/>
          <p14:tracePt t="112841" x="7923213" y="4743450"/>
          <p14:tracePt t="112858" x="7900988" y="4729163"/>
          <p14:tracePt t="112874" x="7880350" y="4729163"/>
          <p14:tracePt t="112894" x="7858125" y="4722813"/>
          <p14:tracePt t="112910" x="7837488" y="4714875"/>
          <p14:tracePt t="112926" x="7808913" y="4714875"/>
          <p14:tracePt t="112942" x="7786688" y="4714875"/>
          <p14:tracePt t="112959" x="7780338" y="4708525"/>
          <p14:tracePt t="112976" x="7758113" y="4700588"/>
          <p14:tracePt t="112992" x="7729538" y="4700588"/>
          <p14:tracePt t="113010" x="7700963" y="4700588"/>
          <p14:tracePt t="113028" x="7672388" y="4700588"/>
          <p14:tracePt t="113042" x="7629525" y="4694238"/>
          <p14:tracePt t="113076" x="7586663" y="4679950"/>
          <p14:tracePt t="113095" x="7543800" y="4672013"/>
          <p14:tracePt t="113110" x="7500938" y="4657725"/>
          <p14:tracePt t="113128" x="7423150" y="4651375"/>
          <p14:tracePt t="113144" x="7380288" y="4643438"/>
          <p14:tracePt t="113161" x="7343775" y="4643438"/>
          <p14:tracePt t="113178" x="7315200" y="4643438"/>
          <p14:tracePt t="113195" x="7272338" y="4643438"/>
          <p14:tracePt t="113199" x="7258050" y="4643438"/>
          <p14:tracePt t="113213" x="7229475" y="4643438"/>
          <p14:tracePt t="113230" x="7215188" y="4643438"/>
          <p14:tracePt t="113247" x="7200900" y="4643438"/>
          <p14:tracePt t="113264" x="7186613" y="4637088"/>
          <p14:tracePt t="113279" x="7172325" y="4637088"/>
          <p14:tracePt t="113296" x="7151688" y="4637088"/>
          <p14:tracePt t="113313" x="7123113" y="4637088"/>
          <p14:tracePt t="113330" x="7086600" y="4637088"/>
          <p14:tracePt t="113347" x="7037388" y="4637088"/>
          <p14:tracePt t="113364" x="7008813" y="4637088"/>
          <p14:tracePt t="113381" x="6972300" y="4651375"/>
          <p14:tracePt t="113398" x="6958013" y="4651375"/>
          <p14:tracePt t="113415" x="6943725" y="4651375"/>
          <p14:tracePt t="113432" x="6908800" y="4657725"/>
          <p14:tracePt t="113450" x="6880225" y="4657725"/>
          <p14:tracePt t="113466" x="6823075" y="4657725"/>
          <p14:tracePt t="113483" x="6794500" y="4665663"/>
          <p14:tracePt t="113500" x="6757988" y="4672013"/>
          <p14:tracePt t="113516" x="6715125" y="4686300"/>
          <p14:tracePt t="113535" x="6686550" y="4694238"/>
          <p14:tracePt t="113552" x="6672263" y="4694238"/>
          <p14:tracePt t="113569" x="6643688" y="4700588"/>
          <p14:tracePt t="113586" x="6629400" y="4708525"/>
          <p14:tracePt t="113603" x="6615113" y="4714875"/>
          <p14:tracePt t="113622" x="6594475" y="4722813"/>
          <p14:tracePt t="113636" x="6580188" y="4737100"/>
          <p14:tracePt t="113652" x="6565900" y="4737100"/>
          <p14:tracePt t="113669" x="6557963" y="4737100"/>
          <p14:tracePt t="113688" x="6543675" y="4743450"/>
          <p14:tracePt t="113694" x="6537325" y="4743450"/>
          <p14:tracePt t="113703" x="6523038" y="4751388"/>
          <p14:tracePt t="113720" x="6494463" y="4765675"/>
          <p14:tracePt t="113739" x="6486525" y="4772025"/>
          <p14:tracePt t="113756" x="6465888" y="4779963"/>
          <p14:tracePt t="113773" x="6457950" y="4786313"/>
          <p14:tracePt t="113790" x="6451600" y="4794250"/>
          <p14:tracePt t="113806" x="6443663" y="4808538"/>
          <p14:tracePt t="113821" x="6429375" y="4808538"/>
          <p14:tracePt t="113823" x="6423025" y="4814888"/>
          <p14:tracePt t="113840" x="6400800" y="4829175"/>
          <p14:tracePt t="113855" x="6394450" y="4843463"/>
          <p14:tracePt t="113872" x="6386513" y="4843463"/>
          <p14:tracePt t="113889" x="6365875" y="4865688"/>
          <p14:tracePt t="113908" x="6351588" y="4879975"/>
          <p14:tracePt t="113923" x="6343650" y="4886325"/>
          <p14:tracePt t="113942" x="6323013" y="4900613"/>
          <p14:tracePt t="113959" x="6315075" y="4908550"/>
          <p14:tracePt t="113975" x="6308725" y="4914900"/>
          <p14:tracePt t="113993" x="6300788" y="4922838"/>
          <p14:tracePt t="114010" x="6294438" y="4929188"/>
          <p14:tracePt t="114027" x="6294438" y="4937125"/>
          <p14:tracePt t="114041" x="6286500" y="4951413"/>
          <p14:tracePt t="114058" x="6286500" y="4957763"/>
          <p14:tracePt t="114076" x="6280150" y="4972050"/>
          <p14:tracePt t="114093" x="6272213" y="4972050"/>
          <p14:tracePt t="114109" x="6251575" y="5051425"/>
          <p14:tracePt t="114126" x="6237288" y="5100638"/>
          <p14:tracePt t="114129" x="6229350" y="5108575"/>
          <p14:tracePt t="114149" x="6223000" y="5114925"/>
          <p14:tracePt t="114161" x="6223000" y="5122863"/>
          <p14:tracePt t="114178" x="6215063" y="5137150"/>
          <p14:tracePt t="114195" x="6208713" y="5151438"/>
          <p14:tracePt t="114215" x="6200775" y="5157788"/>
          <p14:tracePt t="114231" x="6200775" y="5165725"/>
          <p14:tracePt t="114246" x="6200775" y="5172075"/>
          <p14:tracePt t="114263" x="6194425" y="5186363"/>
          <p14:tracePt t="114280" x="6194425" y="5208588"/>
          <p14:tracePt t="114296" x="6165850" y="5280025"/>
          <p14:tracePt t="114313" x="6151563" y="5343525"/>
          <p14:tracePt t="114331" x="6151563" y="5365750"/>
          <p14:tracePt t="114347" x="6137275" y="5394325"/>
          <p14:tracePt t="114363" x="6137275" y="5400675"/>
          <p14:tracePt t="114381" x="6129338" y="5414963"/>
          <p14:tracePt t="114398" x="6129338" y="5422900"/>
          <p14:tracePt t="114414" x="6129338" y="5437188"/>
          <p14:tracePt t="114432" x="6122988" y="5457825"/>
          <p14:tracePt t="114449" x="6115050" y="5514975"/>
          <p14:tracePt t="114466" x="6115050" y="5586413"/>
          <p14:tracePt t="114484" x="6115050" y="5608638"/>
          <p14:tracePt t="114499" x="6115050" y="5629275"/>
          <p14:tracePt t="114516" x="6115050" y="5637213"/>
          <p14:tracePt t="114533" x="6115050" y="5665788"/>
          <p14:tracePt t="114550" x="6122988" y="5672138"/>
          <p14:tracePt t="114569" x="6122988" y="5708650"/>
          <p14:tracePt t="114587" x="6143625" y="5822950"/>
          <p14:tracePt t="114601" x="6165850" y="5937250"/>
          <p14:tracePt t="114618" x="6200775" y="6037263"/>
          <p14:tracePt t="114635" x="6243638" y="6115050"/>
          <p14:tracePt t="114651" x="6251575" y="6129338"/>
          <p14:tracePt t="114669" x="6265863" y="6143625"/>
          <p14:tracePt t="114685" x="6265863" y="6151563"/>
          <p14:tracePt t="114702" x="6280150" y="6172200"/>
          <p14:tracePt t="114720" x="6286500" y="6200775"/>
          <p14:tracePt t="114737" x="6329363" y="6280150"/>
          <p14:tracePt t="114753" x="6386513" y="6343650"/>
          <p14:tracePt t="114770" x="6451600" y="6394450"/>
          <p14:tracePt t="114787" x="6523038" y="6443663"/>
          <p14:tracePt t="114804" x="6594475" y="6480175"/>
          <p14:tracePt t="114821" x="6643688" y="6500813"/>
          <p14:tracePt t="114838" x="6694488" y="6523038"/>
          <p14:tracePt t="114855" x="6737350" y="6551613"/>
          <p14:tracePt t="114872" x="6808788" y="6594475"/>
          <p14:tracePt t="114889" x="6894513" y="6623050"/>
          <p14:tracePt t="114906" x="6980238" y="6637338"/>
          <p14:tracePt t="114923" x="7058025" y="6657975"/>
          <p14:tracePt t="114940" x="7200900" y="6700838"/>
          <p14:tracePt t="114958" x="7315200" y="6751638"/>
          <p14:tracePt t="114975" x="7386638" y="6757988"/>
          <p14:tracePt t="114992" x="7437438" y="6757988"/>
          <p14:tracePt t="115010" x="7523163" y="6757988"/>
          <p14:tracePt t="115026" x="7586663" y="6757988"/>
          <p14:tracePt t="115048" x="7715250" y="6757988"/>
          <p14:tracePt t="115058" x="7823200" y="6743700"/>
          <p14:tracePt t="115075" x="7929563" y="6737350"/>
          <p14:tracePt t="115093" x="8037513" y="6708775"/>
          <p14:tracePt t="115109" x="8123238" y="6694488"/>
          <p14:tracePt t="115126" x="8223250" y="6672263"/>
          <p14:tracePt t="115143" x="8301038" y="6629400"/>
          <p14:tracePt t="115160" x="8351838" y="6572250"/>
          <p14:tracePt t="115177" x="8394700" y="6508750"/>
          <p14:tracePt t="115194" x="8429625" y="6472238"/>
          <p14:tracePt t="115198" x="8451850" y="6465888"/>
          <p14:tracePt t="115211" x="8472488" y="6465888"/>
          <p14:tracePt t="115228" x="8501063" y="6451600"/>
          <p14:tracePt t="115246" x="8580438" y="6423025"/>
          <p14:tracePt t="115263" x="8629650" y="6337300"/>
          <p14:tracePt t="115280" x="8672513" y="6229350"/>
          <p14:tracePt t="115298" x="8709025" y="6115050"/>
          <p14:tracePt t="115313" x="8723313" y="6037263"/>
          <p14:tracePt t="115315" x="8729663" y="6008688"/>
          <p14:tracePt t="115329" x="8729663" y="5980113"/>
          <p14:tracePt t="115348" x="8737600" y="5951538"/>
          <p14:tracePt t="115365" x="8737600" y="5908675"/>
          <p14:tracePt t="115380" x="8737600" y="5843588"/>
          <p14:tracePt t="115397" x="8729663" y="5715000"/>
          <p14:tracePt t="115414" x="8729663" y="5586413"/>
          <p14:tracePt t="115433" x="8680450" y="5357813"/>
          <p14:tracePt t="115449" x="8658225" y="5272088"/>
          <p14:tracePt t="115467" x="8651875" y="5237163"/>
          <p14:tracePt t="115485" x="8651875" y="5229225"/>
          <p14:tracePt t="115499" x="8629650" y="5214938"/>
          <p14:tracePt t="115516" x="8623300" y="5200650"/>
          <p14:tracePt t="115533" x="8601075" y="5194300"/>
          <p14:tracePt t="115550" x="8594725" y="5186363"/>
          <p14:tracePt t="115567" x="8586788" y="5180013"/>
          <p14:tracePt t="115584" x="8580438" y="5180013"/>
          <p14:tracePt t="115600" x="8558213" y="5172075"/>
          <p14:tracePt t="115618" x="8551863" y="5172075"/>
          <p14:tracePt t="115634" x="8529638" y="5157788"/>
          <p14:tracePt t="115654" x="8515350" y="5137150"/>
          <p14:tracePt t="115679" x="8509000" y="5137150"/>
          <p14:tracePt t="115733" x="8494713" y="5137150"/>
          <p14:tracePt t="115741" x="8466138" y="5137150"/>
          <p14:tracePt t="115755" x="8415338" y="5129213"/>
          <p14:tracePt t="115772" x="8308975" y="5129213"/>
          <p14:tracePt t="115790" x="8143875" y="5100638"/>
          <p14:tracePt t="115806" x="7972425" y="5086350"/>
          <p14:tracePt t="115808" x="7886700" y="5086350"/>
          <p14:tracePt t="115824" x="7751763" y="5072063"/>
          <p14:tracePt t="115840" x="7551738" y="5037138"/>
          <p14:tracePt t="115857" x="7343775" y="4994275"/>
          <p14:tracePt t="115874" x="7129463" y="4957763"/>
          <p14:tracePt t="115891" x="6915150" y="4929188"/>
          <p14:tracePt t="115905" x="6723063" y="4922838"/>
          <p14:tracePt t="115922" x="6543675" y="4914900"/>
          <p14:tracePt t="115939" x="6251575" y="4886325"/>
          <p14:tracePt t="115959" x="6072188" y="4865688"/>
          <p14:tracePt t="115975" x="5900738" y="4822825"/>
          <p14:tracePt t="115992" x="5757863" y="4800600"/>
          <p14:tracePt t="116010" x="5537200" y="4737100"/>
          <p14:tracePt t="116025" x="5422900" y="4694238"/>
          <p14:tracePt t="116041" x="5286375" y="4651375"/>
          <p14:tracePt t="116058" x="5208588" y="4622800"/>
          <p14:tracePt t="116075" x="5072063" y="4600575"/>
          <p14:tracePt t="116092" x="4965700" y="4572000"/>
          <p14:tracePt t="116109" x="4857750" y="4551363"/>
          <p14:tracePt t="116126" x="4757738" y="4529138"/>
          <p14:tracePt t="116129" x="4708525" y="4514850"/>
          <p14:tracePt t="116143" x="4600575" y="4500563"/>
          <p14:tracePt t="116159" x="4479925" y="4486275"/>
          <p14:tracePt t="116177" x="4329113" y="4457700"/>
          <p14:tracePt t="116194" x="4208463" y="4443413"/>
          <p14:tracePt t="116198" x="4137025" y="4443413"/>
          <p14:tracePt t="116211" x="4065588" y="4437063"/>
          <p14:tracePt t="116228" x="3957638" y="4414838"/>
          <p14:tracePt t="116245" x="3822700" y="4386263"/>
          <p14:tracePt t="116261" x="3700463" y="4357688"/>
          <p14:tracePt t="116278" x="3571875" y="4343400"/>
          <p14:tracePt t="116295" x="3457575" y="4322763"/>
          <p14:tracePt t="116314" x="3351213" y="4308475"/>
          <p14:tracePt t="116330" x="3243263" y="4279900"/>
          <p14:tracePt t="116333" x="3208338" y="4271963"/>
          <p14:tracePt t="116346" x="3128963" y="4271963"/>
          <p14:tracePt t="116363" x="3094038" y="4271963"/>
          <p14:tracePt t="116382" x="3028950" y="4271963"/>
          <p14:tracePt t="116399" x="3000375" y="4271963"/>
          <p14:tracePt t="116414" x="2957513" y="4271963"/>
          <p14:tracePt t="116431" x="2879725" y="4257675"/>
          <p14:tracePt t="116448" x="2808288" y="4251325"/>
          <p14:tracePt t="116465" x="2700338" y="4243388"/>
          <p14:tracePt t="116481" x="2628900" y="4237038"/>
          <p14:tracePt t="116499" x="2586038" y="4237038"/>
          <p14:tracePt t="116517" x="2565400" y="4237038"/>
          <p14:tracePt t="116533" x="2543175" y="4237038"/>
          <p14:tracePt t="116549" x="2500313" y="4237038"/>
          <p14:tracePt t="116566" x="2451100" y="4229100"/>
          <p14:tracePt t="116584" x="2379663" y="4229100"/>
          <p14:tracePt t="116600" x="2286000" y="4208463"/>
          <p14:tracePt t="116617" x="2236788" y="4200525"/>
          <p14:tracePt t="116748" x="2257425" y="4200525"/>
          <p14:tracePt t="116755" x="2271713" y="4208463"/>
          <p14:tracePt t="116770" x="2357438" y="4222750"/>
          <p14:tracePt t="116787" x="2457450" y="4243388"/>
          <p14:tracePt t="116805" x="2557463" y="4271963"/>
          <p14:tracePt t="116824" x="2686050" y="4300538"/>
          <p14:tracePt t="116841" x="2743200" y="4300538"/>
          <p14:tracePt t="116855" x="2786063" y="4300538"/>
          <p14:tracePt t="116871" x="2808288" y="4308475"/>
          <p14:tracePt t="116888" x="2822575" y="4308475"/>
          <p14:tracePt t="116905" x="2851150" y="4308475"/>
          <p14:tracePt t="116922" x="2886075" y="4308475"/>
          <p14:tracePt t="116941" x="2943225" y="4300538"/>
          <p14:tracePt t="116958" x="2986088" y="4294188"/>
          <p14:tracePt t="116975" x="3014663" y="4286250"/>
          <p14:tracePt t="116992" x="3022600" y="4286250"/>
          <p14:tracePt t="117009" x="3028950" y="4286250"/>
          <p14:tracePt t="117066" x="3043238" y="4286250"/>
          <p14:tracePt t="117074" x="3051175" y="4286250"/>
          <p14:tracePt t="117083" x="3065463" y="4286250"/>
          <p14:tracePt t="117097" x="3071813" y="4286250"/>
          <p14:tracePt t="117169" x="3086100" y="4286250"/>
          <p14:tracePt t="117178" x="3086100" y="4279900"/>
          <p14:tracePt t="117182" x="3100388" y="4279900"/>
          <p14:tracePt t="117195" x="3108325" y="4279900"/>
          <p14:tracePt t="117214" x="3114675" y="4279900"/>
          <p14:tracePt t="117233" x="3122613" y="4279900"/>
          <p14:tracePt t="117246" x="3128963" y="4279900"/>
          <p14:tracePt t="117263" x="3136900" y="4279900"/>
          <p14:tracePt t="117278" x="3157538" y="4279900"/>
          <p14:tracePt t="117295" x="3171825" y="4279900"/>
          <p14:tracePt t="117312" x="3179763" y="4279900"/>
          <p14:tracePt t="117349" x="3200400" y="4279900"/>
          <p14:tracePt t="117366" x="3214688" y="4279900"/>
          <p14:tracePt t="117381" x="3222625" y="4279900"/>
          <p14:tracePt t="117399" x="3228975" y="4279900"/>
          <p14:tracePt t="117415" x="3236913" y="4279900"/>
          <p14:tracePt t="118051" x="3228975" y="4279900"/>
          <p14:tracePt t="118450" x="3222625" y="4279900"/>
          <p14:tracePt t="118467" x="3208338" y="4279900"/>
          <p14:tracePt t="118481" x="3200400" y="4279900"/>
          <p14:tracePt t="118511" x="3194050" y="4279900"/>
          <p14:tracePt t="118591" x="3194050" y="4271963"/>
          <p14:tracePt t="123226" x="3186113" y="4271963"/>
          <p14:tracePt t="126040" x="3222625" y="4279900"/>
          <p14:tracePt t="126056" x="3251200" y="4286250"/>
          <p14:tracePt t="126073" x="3279775" y="4286250"/>
          <p14:tracePt t="126089" x="3308350" y="4294188"/>
          <p14:tracePt t="126106" x="3322638" y="4300538"/>
          <p14:tracePt t="126122" x="3343275" y="4314825"/>
          <p14:tracePt t="126139" x="3379788" y="4322763"/>
          <p14:tracePt t="126157" x="3429000" y="4329113"/>
          <p14:tracePt t="126173" x="3486150" y="4343400"/>
          <p14:tracePt t="126190" x="3514725" y="4351338"/>
          <p14:tracePt t="126209" x="3536950" y="4357688"/>
          <p14:tracePt t="126226" x="3565525" y="4357688"/>
          <p14:tracePt t="126243" x="3571875" y="4357688"/>
          <p14:tracePt t="126259" x="3571875" y="4365625"/>
          <p14:tracePt t="126275" x="3586163" y="4365625"/>
          <p14:tracePt t="126293" x="3600450" y="4365625"/>
          <p14:tracePt t="126461" x="3600450" y="4357688"/>
          <p14:tracePt t="126495" x="3600450" y="4351338"/>
          <p14:tracePt t="126884" x="3594100" y="4343400"/>
          <p14:tracePt t="126940" x="3586163" y="4343400"/>
          <p14:tracePt t="126956" x="3579813" y="4343400"/>
          <p14:tracePt t="126962" x="3571875" y="4343400"/>
          <p14:tracePt t="126972" x="3557588" y="4343400"/>
          <p14:tracePt t="126987" x="3529013" y="4343400"/>
          <p14:tracePt t="127003" x="3514725" y="4343400"/>
          <p14:tracePt t="127021" x="3486150" y="4343400"/>
          <p14:tracePt t="127039" x="3465513" y="4343400"/>
          <p14:tracePt t="127054" x="3451225" y="4343400"/>
          <p14:tracePt t="127073" x="3436938" y="4343400"/>
          <p14:tracePt t="127089" x="3429000" y="4343400"/>
          <p14:tracePt t="127105" x="3414713" y="4343400"/>
          <p14:tracePt t="127122" x="3408363" y="4337050"/>
          <p14:tracePt t="127140" x="3386138" y="4337050"/>
          <p14:tracePt t="127156" x="3357563" y="4322763"/>
          <p14:tracePt t="127158" x="3336925" y="4314825"/>
          <p14:tracePt t="127174" x="3308350" y="4314825"/>
          <p14:tracePt t="127192" x="3279775" y="4314825"/>
          <p14:tracePt t="127198" x="3271838" y="4314825"/>
          <p14:tracePt t="127208" x="3257550" y="4314825"/>
          <p14:tracePt t="127226" x="3222625" y="4314825"/>
          <p14:tracePt t="127242" x="3186113" y="4308475"/>
          <p14:tracePt t="127245" x="3165475" y="4300538"/>
          <p14:tracePt t="127257" x="3151188" y="4300538"/>
          <p14:tracePt t="127275" x="3086100" y="4294188"/>
          <p14:tracePt t="127292" x="3071813" y="4286250"/>
          <p14:tracePt t="127528" x="3079750" y="4286250"/>
          <p14:tracePt t="127534" x="3086100" y="4286250"/>
          <p14:tracePt t="127553" x="3100388" y="4286250"/>
          <p14:tracePt t="127565" x="3122613" y="4286250"/>
          <p14:tracePt t="127581" x="3157538" y="4286250"/>
          <p14:tracePt t="127598" x="3200400" y="4279900"/>
          <p14:tracePt t="127615" x="3228975" y="4271963"/>
          <p14:tracePt t="127632" x="3271838" y="4271963"/>
          <p14:tracePt t="127647" x="3294063" y="4265613"/>
          <p14:tracePt t="127649" x="3308350" y="4265613"/>
          <p14:tracePt t="127664" x="3314700" y="4265613"/>
          <p14:tracePt t="127683" x="3343275" y="4265613"/>
          <p14:tracePt t="127708" x="3371850" y="4265613"/>
          <p14:tracePt t="127715" x="3379788" y="4265613"/>
          <p14:tracePt t="127732" x="3394075" y="4265613"/>
          <p14:tracePt t="127850" x="3400425" y="4265613"/>
          <p14:tracePt t="127865" x="3414713" y="4265613"/>
          <p14:tracePt t="127871" x="3422650" y="4265613"/>
          <p14:tracePt t="127884" x="3436938" y="4265613"/>
          <p14:tracePt t="128059" x="3443288" y="4265613"/>
          <p14:tracePt t="128067" x="3451225" y="4265613"/>
          <p14:tracePt t="128091" x="3457575" y="4265613"/>
          <p14:tracePt t="128097" x="3465513" y="4265613"/>
          <p14:tracePt t="128120" x="3471863" y="4265613"/>
          <p14:tracePt t="128126" x="3479800" y="4265613"/>
          <p14:tracePt t="128144" x="3486150" y="4271963"/>
          <p14:tracePt t="128159" x="3514725" y="4271963"/>
          <p14:tracePt t="128173" x="3536950" y="4279900"/>
          <p14:tracePt t="128190" x="3551238" y="4279900"/>
          <p14:tracePt t="128566" x="3543300" y="4279900"/>
          <p14:tracePt t="128573" x="3529013" y="4286250"/>
          <p14:tracePt t="128589" x="3514725" y="4294188"/>
          <p14:tracePt t="128597" x="3508375" y="4294188"/>
          <p14:tracePt t="128615" x="3494088" y="4294188"/>
          <p14:tracePt t="128630" x="3486150" y="4294188"/>
          <p14:tracePt t="128700" x="3479800" y="4294188"/>
          <p14:tracePt t="128708" x="3465513" y="4294188"/>
          <p14:tracePt t="128717" x="3457575" y="4294188"/>
          <p14:tracePt t="128732" x="3429000" y="4294188"/>
          <p14:tracePt t="128749" x="3422650" y="4294188"/>
          <p14:tracePt t="128767" x="3414713" y="4294188"/>
          <p14:tracePt t="128971" x="3414713" y="4286250"/>
          <p14:tracePt t="128996" x="3414713" y="4279900"/>
          <p14:tracePt t="129003" x="3408363" y="4279900"/>
          <p14:tracePt t="129057" x="3408363" y="4271963"/>
          <p14:tracePt t="129215" x="3408363" y="4265613"/>
          <p14:tracePt t="129491" x="3408363" y="4271963"/>
          <p14:tracePt t="129532" x="3408363" y="4279900"/>
          <p14:tracePt t="129548" x="3400425" y="4279900"/>
          <p14:tracePt t="129572" x="3400425" y="4286250"/>
          <p14:tracePt t="129582" x="3394075" y="4286250"/>
          <p14:tracePt t="129588" x="3386138" y="4294188"/>
          <p14:tracePt t="129598" x="3379788" y="4294188"/>
          <p14:tracePt t="129613" x="3365500" y="4294188"/>
          <p14:tracePt t="129647" x="3357563" y="4294188"/>
          <p14:tracePt t="129667" x="3351213" y="4294188"/>
          <p14:tracePt t="129681" x="3336925" y="4300538"/>
          <p14:tracePt t="129698" x="3300413" y="4294188"/>
          <p14:tracePt t="129714" x="3257550" y="4294188"/>
          <p14:tracePt t="129732" x="3214688" y="4286250"/>
          <p14:tracePt t="129749" x="3186113" y="4279900"/>
          <p14:tracePt t="129765" x="3171825" y="4279900"/>
          <p14:tracePt t="129871" x="3179763" y="4279900"/>
          <p14:tracePt t="129896" x="3186113" y="4279900"/>
          <p14:tracePt t="129903" x="3194050" y="4279900"/>
          <p14:tracePt t="129910" x="3200400" y="4279900"/>
          <p14:tracePt t="129920" x="3208338" y="4279900"/>
          <p14:tracePt t="129936" x="3236913" y="4279900"/>
          <p14:tracePt t="129952" x="3286125" y="4279900"/>
          <p14:tracePt t="129969" x="3343275" y="4279900"/>
          <p14:tracePt t="129986" x="3365500" y="4279900"/>
          <p14:tracePt t="130151" x="3371850" y="4279900"/>
          <p14:tracePt t="130231" x="3379788" y="4279900"/>
          <p14:tracePt t="130335" x="3386138" y="4271963"/>
          <p14:tracePt t="130339" x="3394075" y="4271963"/>
          <p14:tracePt t="130347" x="3400425" y="4271963"/>
          <p14:tracePt t="130448" x="3400425" y="4265613"/>
          <p14:tracePt t="130456" x="3408363" y="4265613"/>
          <p14:tracePt t="130489" x="3414713" y="4265613"/>
          <p14:tracePt t="130517" x="3414713" y="4257675"/>
          <p14:tracePt t="131174" x="3422650" y="4257675"/>
          <p14:tracePt t="131198" x="3429000" y="4251325"/>
          <p14:tracePt t="131213" x="3429000" y="4243388"/>
          <p14:tracePt t="131222" x="3436938" y="4243388"/>
          <p14:tracePt t="131254" x="3436938" y="4237038"/>
          <p14:tracePt t="131285" x="3443288" y="4237038"/>
          <p14:tracePt t="131293" x="3451225" y="4237038"/>
          <p14:tracePt t="131521" x="3443288" y="4243388"/>
          <p14:tracePt t="131553" x="3443288" y="4251325"/>
          <p14:tracePt t="131575" x="3436938" y="4251325"/>
          <p14:tracePt t="132310" x="3451225" y="4251325"/>
          <p14:tracePt t="132314" x="3465513" y="4251325"/>
          <p14:tracePt t="132324" x="3471863" y="4251325"/>
          <p14:tracePt t="132341" x="3494088" y="4251325"/>
          <p14:tracePt t="132358" x="3500438" y="4251325"/>
          <p14:tracePt t="132375" x="3508375" y="4251325"/>
          <p14:tracePt t="132391" x="3522663" y="4251325"/>
          <p14:tracePt t="132408" x="3529013" y="4251325"/>
          <p14:tracePt t="132427" x="3557588" y="4265613"/>
          <p14:tracePt t="132442" x="3586163" y="4279900"/>
          <p14:tracePt t="132459" x="3608388" y="4286250"/>
          <p14:tracePt t="132478" x="3622675" y="4294188"/>
          <p14:tracePt t="132518" x="3629025" y="4294188"/>
          <p14:tracePt t="132540" x="3636963" y="4308475"/>
          <p14:tracePt t="132548" x="3636963" y="4329113"/>
          <p14:tracePt t="132562" x="3657600" y="4351338"/>
          <p14:tracePt t="132580" x="3729038" y="4408488"/>
          <p14:tracePt t="132596" x="3822700" y="4451350"/>
          <p14:tracePt t="132614" x="4000500" y="4514850"/>
          <p14:tracePt t="132629" x="4108450" y="4557713"/>
          <p14:tracePt t="132646" x="4243388" y="4614863"/>
          <p14:tracePt t="132663" x="4386263" y="4657725"/>
          <p14:tracePt t="132665" x="4471988" y="4700588"/>
          <p14:tracePt t="132679" x="4594225" y="4765675"/>
          <p14:tracePt t="132697" x="4708525" y="4857750"/>
          <p14:tracePt t="132714" x="4957763" y="5000625"/>
          <p14:tracePt t="132731" x="5186363" y="5129213"/>
          <p14:tracePt t="132748" x="5386388" y="5243513"/>
          <p14:tracePt t="132766" x="5614988" y="5343525"/>
          <p14:tracePt t="132782" x="5765800" y="5422900"/>
          <p14:tracePt t="132799" x="5880100" y="5465763"/>
          <p14:tracePt t="132815" x="5994400" y="5500688"/>
          <p14:tracePt t="132833" x="6122988" y="5543550"/>
          <p14:tracePt t="132850" x="6272213" y="5580063"/>
          <p14:tracePt t="132866" x="6451600" y="5657850"/>
          <p14:tracePt t="132867" x="6543675" y="5665788"/>
          <p14:tracePt t="132883" x="6729413" y="5700713"/>
          <p14:tracePt t="132900" x="6923088" y="5751513"/>
          <p14:tracePt t="132917" x="7051675" y="5757863"/>
          <p14:tracePt t="132934" x="7172325" y="5780088"/>
          <p14:tracePt t="132951" x="7223125" y="5794375"/>
          <p14:tracePt t="132968" x="7251700" y="5800725"/>
          <p14:tracePt t="132985" x="7315200" y="5851525"/>
          <p14:tracePt t="133002" x="7386638" y="5886450"/>
          <p14:tracePt t="133019" x="7472363" y="5900738"/>
          <p14:tracePt t="133036" x="7566025" y="5915025"/>
          <p14:tracePt t="133053" x="7680325" y="5943600"/>
          <p14:tracePt t="133069" x="7786688" y="5994400"/>
          <p14:tracePt t="133087" x="7858125" y="6022975"/>
          <p14:tracePt t="133104" x="7894638" y="6037263"/>
          <p14:tracePt t="133120" x="7908925" y="6043613"/>
          <p14:tracePt t="133138" x="7923213" y="6057900"/>
          <p14:tracePt t="133154" x="7937500" y="6057900"/>
          <p14:tracePt t="133171" x="7937500" y="6065838"/>
          <p14:tracePt t="133237" x="7937500" y="6072188"/>
          <p14:tracePt t="133253" x="7943850" y="6080125"/>
          <p14:tracePt t="133284" x="7951788" y="6086475"/>
          <p14:tracePt t="133291" x="7951788" y="6094413"/>
          <p14:tracePt t="133299" x="7958138" y="6100763"/>
          <p14:tracePt t="133307" x="7958138" y="6115050"/>
          <p14:tracePt t="133325" x="7958138" y="6151563"/>
          <p14:tracePt t="133342" x="7958138" y="6200775"/>
          <p14:tracePt t="133357" x="7958138" y="6229350"/>
          <p14:tracePt t="133360" x="7951788" y="6257925"/>
          <p14:tracePt t="133374" x="7951788" y="6280150"/>
          <p14:tracePt t="133391" x="7937500" y="6294438"/>
          <p14:tracePt t="133408" x="7929563" y="6300788"/>
          <p14:tracePt t="133426" x="7929563" y="6315075"/>
          <p14:tracePt t="133444" x="7915275" y="6329363"/>
          <p14:tracePt t="133459" x="7894638" y="6357938"/>
          <p14:tracePt t="133461" x="7872413" y="6380163"/>
          <p14:tracePt t="133476" x="7843838" y="6394450"/>
          <p14:tracePt t="133495" x="7772400" y="6465888"/>
          <p14:tracePt t="133512" x="7700963" y="6508750"/>
          <p14:tracePt t="133529" x="7643813" y="6543675"/>
          <p14:tracePt t="133548" x="7572375" y="6572250"/>
          <p14:tracePt t="133565" x="7523163" y="6594475"/>
          <p14:tracePt t="133580" x="7451725" y="6600825"/>
          <p14:tracePt t="133596" x="7386638" y="6600825"/>
          <p14:tracePt t="133614" x="7329488" y="6600825"/>
          <p14:tracePt t="133631" x="7243763" y="6586538"/>
          <p14:tracePt t="133646" x="7165975" y="6572250"/>
          <p14:tracePt t="133649" x="7137400" y="6551613"/>
          <p14:tracePt t="133662" x="7072313" y="6523038"/>
          <p14:tracePt t="133679" x="6951663" y="6480175"/>
          <p14:tracePt t="133696" x="6843713" y="6429375"/>
          <p14:tracePt t="133713" x="6737350" y="6372225"/>
          <p14:tracePt t="133731" x="6637338" y="6343650"/>
          <p14:tracePt t="133747" x="6551613" y="6308725"/>
          <p14:tracePt t="133764" x="6472238" y="6257925"/>
          <p14:tracePt t="133781" x="6394450" y="6200775"/>
          <p14:tracePt t="133798" x="6343650" y="6165850"/>
          <p14:tracePt t="133815" x="6294438" y="6137275"/>
          <p14:tracePt t="133832" x="6272213" y="6108700"/>
          <p14:tracePt t="133849" x="6257925" y="6080125"/>
          <p14:tracePt t="133866" x="6257925" y="6015038"/>
          <p14:tracePt t="133869" x="6257925" y="5972175"/>
          <p14:tracePt t="133884" x="6257925" y="5808663"/>
          <p14:tracePt t="133899" x="6257925" y="5686425"/>
          <p14:tracePt t="133917" x="6257925" y="5572125"/>
          <p14:tracePt t="133934" x="6272213" y="5480050"/>
          <p14:tracePt t="133951" x="6294438" y="5372100"/>
          <p14:tracePt t="133967" x="6337300" y="5280025"/>
          <p14:tracePt t="133986" x="6400800" y="5165725"/>
          <p14:tracePt t="134002" x="6443663" y="5122863"/>
          <p14:tracePt t="134018" x="6500813" y="5086350"/>
          <p14:tracePt t="134035" x="6543675" y="5057775"/>
          <p14:tracePt t="134052" x="6594475" y="5037138"/>
          <p14:tracePt t="134069" x="6665913" y="5022850"/>
          <p14:tracePt t="134086" x="6765925" y="4986338"/>
          <p14:tracePt t="134103" x="6858000" y="4929188"/>
          <p14:tracePt t="134120" x="6915150" y="4914900"/>
          <p14:tracePt t="134137" x="7000875" y="4894263"/>
          <p14:tracePt t="134156" x="7080250" y="4865688"/>
          <p14:tracePt t="134172" x="7229475" y="4851400"/>
          <p14:tracePt t="134188" x="7300913" y="4829175"/>
          <p14:tracePt t="134206" x="7386638" y="4829175"/>
          <p14:tracePt t="134223" x="7466013" y="4822825"/>
          <p14:tracePt t="134240" x="7523163" y="4822825"/>
          <p14:tracePt t="134258" x="7643813" y="4837113"/>
          <p14:tracePt t="134272" x="7694613" y="4851400"/>
          <p14:tracePt t="134290" x="7880350" y="4886325"/>
          <p14:tracePt t="134306" x="7986713" y="4900613"/>
          <p14:tracePt t="134323" x="8051800" y="4914900"/>
          <p14:tracePt t="134340" x="8094663" y="4937125"/>
          <p14:tracePt t="134357" x="8115300" y="4957763"/>
          <p14:tracePt t="134376" x="8158163" y="5008563"/>
          <p14:tracePt t="134393" x="8194675" y="5072063"/>
          <p14:tracePt t="134408" x="8223250" y="5157788"/>
          <p14:tracePt t="134425" x="8280400" y="5286375"/>
          <p14:tracePt t="134443" x="8343900" y="5372100"/>
          <p14:tracePt t="134459" x="8386763" y="5457825"/>
          <p14:tracePt t="134476" x="8415338" y="5500688"/>
          <p14:tracePt t="134494" x="8423275" y="5565775"/>
          <p14:tracePt t="134511" x="8437563" y="5643563"/>
          <p14:tracePt t="134528" x="8443913" y="5729288"/>
          <p14:tracePt t="134544" x="8451850" y="5822950"/>
          <p14:tracePt t="134561" x="8443913" y="5880100"/>
          <p14:tracePt t="134578" x="8437563" y="5951538"/>
          <p14:tracePt t="134594" x="8437563" y="6015038"/>
          <p14:tracePt t="134611" x="8429625" y="6057900"/>
          <p14:tracePt t="134628" x="8401050" y="6100763"/>
          <p14:tracePt t="134645" x="8394700" y="6143625"/>
          <p14:tracePt t="134663" x="8372475" y="6157913"/>
          <p14:tracePt t="134680" x="8358188" y="6180138"/>
          <p14:tracePt t="134715" x="8351838" y="6186488"/>
          <p14:tracePt t="134779" x="8351838" y="6194425"/>
          <p14:tracePt t="135535" x="8351838" y="6200775"/>
          <p14:tracePt t="135587" x="8351838" y="6208713"/>
          <p14:tracePt t="135595" x="8343900" y="6208713"/>
          <p14:tracePt t="135901" x="8343900" y="6215063"/>
          <p14:tracePt t="135940" x="8343900" y="6223000"/>
          <p14:tracePt t="136037" x="8337550" y="6223000"/>
          <p14:tracePt t="136050" x="8337550" y="6229350"/>
          <p14:tracePt t="136071" x="8337550" y="6237288"/>
          <p14:tracePt t="136086" x="8329613" y="6237288"/>
          <p14:tracePt t="136143" x="8329613" y="6243638"/>
          <p14:tracePt t="136156" x="8323263" y="6251575"/>
          <p14:tracePt t="136172" x="8315325" y="6251575"/>
          <p14:tracePt t="136180" x="8308975" y="6251575"/>
          <p14:tracePt t="136190" x="8308975" y="6257925"/>
          <p14:tracePt t="136204" x="8301038" y="6257925"/>
          <p14:tracePt t="136221" x="8294688" y="6265863"/>
          <p14:tracePt t="136239" x="8280400" y="6280150"/>
          <p14:tracePt t="136256" x="8258175" y="6286500"/>
          <p14:tracePt t="136271" x="8251825" y="6294438"/>
          <p14:tracePt t="136273" x="8229600" y="6308725"/>
          <p14:tracePt t="136289" x="8223250" y="6315075"/>
          <p14:tracePt t="136306" x="8215313" y="6329363"/>
          <p14:tracePt t="136323" x="8208963" y="6343650"/>
          <p14:tracePt t="136340" x="8186738" y="6351588"/>
          <p14:tracePt t="136373" x="8180388" y="6365875"/>
          <p14:tracePt t="136391" x="8166100" y="6372225"/>
          <p14:tracePt t="136408" x="8151813" y="6386513"/>
          <p14:tracePt t="136424" x="8137525" y="6400800"/>
          <p14:tracePt t="136443" x="8123238" y="6400800"/>
          <p14:tracePt t="136462" x="8108950" y="6408738"/>
          <p14:tracePt t="136476" x="8101013" y="6408738"/>
          <p14:tracePt t="136493" x="8094663" y="6408738"/>
          <p14:tracePt t="136510" x="8086725" y="6408738"/>
          <p14:tracePt t="136527" x="8080375" y="6415088"/>
          <p14:tracePt t="136543" x="8072438" y="6423025"/>
          <p14:tracePt t="136562" x="8058150" y="6429375"/>
          <p14:tracePt t="136580" x="8037513" y="6429375"/>
          <p14:tracePt t="136596" x="8023225" y="6437313"/>
          <p14:tracePt t="136629" x="8015288" y="6443663"/>
          <p14:tracePt t="136648" x="8008938" y="6443663"/>
          <p14:tracePt t="136669" x="7994650" y="6443663"/>
          <p14:tracePt t="136684" x="7986713" y="6451600"/>
          <p14:tracePt t="136702" x="7980363" y="6451600"/>
          <p14:tracePt t="136714" x="7972425" y="6451600"/>
          <p14:tracePt t="136729" x="7972425" y="6457950"/>
          <p14:tracePt t="136746" x="7966075" y="6457950"/>
          <p14:tracePt t="136763" x="7958138" y="6457950"/>
          <p14:tracePt t="136780" x="7943850" y="6457950"/>
          <p14:tracePt t="136797" x="7929563" y="6472238"/>
          <p14:tracePt t="136819" x="7923213" y="6480175"/>
          <p14:tracePt t="136831" x="7908925" y="6480175"/>
          <p14:tracePt t="136848" x="7900988" y="6480175"/>
          <p14:tracePt t="136868" x="7866063" y="6486525"/>
          <p14:tracePt t="136885" x="7843838" y="6486525"/>
          <p14:tracePt t="136899" x="7829550" y="6494463"/>
          <p14:tracePt t="136916" x="7815263" y="6494463"/>
          <p14:tracePt t="136932" x="7800975" y="6494463"/>
          <p14:tracePt t="136949" x="7794625" y="6494463"/>
          <p14:tracePt t="136966" x="7786688" y="6494463"/>
          <p14:tracePt t="136983" x="7758113" y="6494463"/>
          <p14:tracePt t="137000" x="7737475" y="6494463"/>
          <p14:tracePt t="137017" x="7715250" y="6494463"/>
          <p14:tracePt t="137035" x="7694613" y="6494463"/>
          <p14:tracePt t="137051" x="7672388" y="6494463"/>
          <p14:tracePt t="137068" x="7651750" y="6494463"/>
          <p14:tracePt t="137086" x="7629525" y="6494463"/>
          <p14:tracePt t="137102" x="7615238" y="6494463"/>
          <p14:tracePt t="137119" x="7600950" y="6494463"/>
          <p14:tracePt t="137136" x="7586663" y="6500813"/>
          <p14:tracePt t="137154" x="7580313" y="6500813"/>
          <p14:tracePt t="137169" x="7566025" y="6500813"/>
          <p14:tracePt t="137172" x="7558088" y="6500813"/>
          <p14:tracePt t="137188" x="7543800" y="6500813"/>
          <p14:tracePt t="137204" x="7529513" y="6500813"/>
          <p14:tracePt t="137221" x="7523163" y="6500813"/>
          <p14:tracePt t="137238" x="7508875" y="6500813"/>
          <p14:tracePt t="137314" x="7500938" y="6500813"/>
          <p14:tracePt t="137353" x="7494588" y="6500813"/>
          <p14:tracePt t="137752" x="7500938" y="6500813"/>
          <p14:tracePt t="137759" x="7515225" y="6500813"/>
          <p14:tracePt t="137767" x="7523163" y="6500813"/>
          <p14:tracePt t="137783" x="7529513" y="6500813"/>
          <p14:tracePt t="137798" x="7543800" y="6500813"/>
          <p14:tracePt t="137813" x="7558088" y="6500813"/>
          <p14:tracePt t="137832" x="7572375" y="6500813"/>
          <p14:tracePt t="137850" x="7580313" y="6500813"/>
          <p14:tracePt t="137866" x="7594600" y="6500813"/>
          <p14:tracePt t="137888" x="7608888" y="6500813"/>
          <p14:tracePt t="137898" x="7615238" y="6500813"/>
          <p14:tracePt t="137931" x="7623175" y="6500813"/>
          <p14:tracePt t="137939" x="7629525" y="6500813"/>
          <p14:tracePt t="138415" x="7623175" y="6500813"/>
          <p14:tracePt t="138431" x="7615238" y="6500813"/>
          <p14:tracePt t="138456" x="7608888" y="6500813"/>
          <p14:tracePt t="138472" x="7600950" y="6500813"/>
          <p14:tracePt t="138503" x="7594600" y="6500813"/>
          <p14:tracePt t="138526" x="7586663" y="6500813"/>
          <p14:tracePt t="138557" x="7572375" y="6500813"/>
          <p14:tracePt t="138572" x="7566025" y="6500813"/>
          <p14:tracePt t="138604" x="7558088" y="6500813"/>
          <p14:tracePt t="138988" x="7566025" y="6500813"/>
          <p14:tracePt t="139004" x="7572375" y="6500813"/>
          <p14:tracePt t="139018" x="7580313" y="6500813"/>
          <p14:tracePt t="139110" x="7586663" y="6500813"/>
          <p14:tracePt t="139151" x="7594600" y="6500813"/>
          <p14:tracePt t="139524" x="7586663" y="6500813"/>
          <p14:tracePt t="139565" x="7580313" y="6500813"/>
          <p14:tracePt t="139619" x="7572375" y="6500813"/>
          <p14:tracePt t="139629" x="7566025" y="6500813"/>
          <p14:tracePt t="139632" x="7551738" y="6500813"/>
          <p14:tracePt t="139649" x="7543800" y="6500813"/>
          <p14:tracePt t="139660" x="7537450" y="6500813"/>
          <p14:tracePt t="139677" x="7529513" y="6500813"/>
          <p14:tracePt t="139697" x="7523163" y="6500813"/>
          <p14:tracePt t="139713" x="7515225" y="6500813"/>
          <p14:tracePt t="142790" x="7523163" y="6500813"/>
          <p14:tracePt t="142922" x="7529513" y="6500813"/>
          <p14:tracePt t="143103" x="7537450" y="6500813"/>
          <p14:tracePt t="143126" x="7543800" y="6500813"/>
          <p14:tracePt t="143132" x="7551738" y="6500813"/>
          <p14:tracePt t="143149" x="7558088" y="6500813"/>
          <p14:tracePt t="143165" x="7566025" y="6500813"/>
          <p14:tracePt t="143181" x="7572375" y="6500813"/>
          <p14:tracePt t="143189" x="7580313" y="6500813"/>
          <p14:tracePt t="143205" x="7586663" y="6500813"/>
          <p14:tracePt t="143220" x="7594600" y="6500813"/>
          <p14:tracePt t="143237" x="7608888" y="6500813"/>
          <p14:tracePt t="143254" x="7615238" y="6500813"/>
          <p14:tracePt t="143271" x="7629525" y="6500813"/>
          <p14:tracePt t="143286" x="7637463" y="6500813"/>
          <p14:tracePt t="143303" x="7651750" y="6500813"/>
          <p14:tracePt t="143320" x="7658100" y="6500813"/>
          <p14:tracePt t="143658" x="7651750" y="6500813"/>
          <p14:tracePt t="143676" x="7643813" y="6500813"/>
          <p14:tracePt t="143683" x="7637463" y="6500813"/>
          <p14:tracePt t="143697" x="7623175" y="6500813"/>
          <p14:tracePt t="143728" x="7615238" y="6500813"/>
          <p14:tracePt t="143782" x="7615238" y="6508750"/>
          <p14:tracePt t="143812" x="7608888" y="6508750"/>
          <p14:tracePt t="143955" x="7615238" y="6508750"/>
          <p14:tracePt t="143960" x="7623175" y="6508750"/>
          <p14:tracePt t="143969" x="7629525" y="6508750"/>
          <p14:tracePt t="143981" x="7643813" y="6508750"/>
          <p14:tracePt t="143998" x="7672388" y="6508750"/>
          <p14:tracePt t="144017" x="7715250" y="6508750"/>
          <p14:tracePt t="144032" x="7737475" y="6508750"/>
          <p14:tracePt t="144049" x="7751763" y="6508750"/>
          <p14:tracePt t="144082" x="7758113" y="6508750"/>
          <p14:tracePt t="144117" x="7766050" y="6508750"/>
          <p14:tracePt t="144126" x="7772400" y="6508750"/>
          <p14:tracePt t="144150" x="7780338" y="6508750"/>
          <p14:tracePt t="144166" x="7794625" y="6508750"/>
          <p14:tracePt t="144175" x="7800975" y="6508750"/>
          <p14:tracePt t="144198" x="7808913" y="6508750"/>
          <p14:tracePt t="144212" x="7815263" y="6508750"/>
          <p14:tracePt t="144245" x="7823200" y="6508750"/>
          <p14:tracePt t="144271" x="7829550" y="6508750"/>
          <p14:tracePt t="144283" x="7843838" y="6508750"/>
          <p14:tracePt t="144289" x="7851775" y="6508750"/>
          <p14:tracePt t="144303" x="7858125" y="6508750"/>
          <p14:tracePt t="144320" x="7880350" y="6508750"/>
          <p14:tracePt t="144337" x="7886700" y="6508750"/>
          <p14:tracePt t="144356" x="7886700" y="6500813"/>
          <p14:tracePt t="144448" x="7894638" y="6494463"/>
          <p14:tracePt t="144462" x="7908925" y="6486525"/>
          <p14:tracePt t="144469" x="7908925" y="6480175"/>
          <p14:tracePt t="144476" x="7915275" y="6480175"/>
          <p14:tracePt t="144496" x="7923213" y="6472238"/>
          <p14:tracePt t="144506" x="7929563" y="6472238"/>
          <p14:tracePt t="144524" x="7951788" y="6465888"/>
          <p14:tracePt t="144540" x="7951788" y="6457950"/>
          <p14:tracePt t="144557" x="7958138" y="6457950"/>
          <p14:tracePt t="144823" x="7958138" y="6451600"/>
          <p14:tracePt t="144847" x="7966075" y="6451600"/>
          <p14:tracePt t="144869" x="7972425" y="6443663"/>
          <p14:tracePt t="144885" x="7972425" y="6437313"/>
          <p14:tracePt t="144891" x="7980363" y="6437313"/>
          <p14:tracePt t="144907" x="7980363" y="6429375"/>
          <p14:tracePt t="144931" x="7980363" y="6423025"/>
          <p14:tracePt t="144938" x="7986713" y="6423025"/>
          <p14:tracePt t="144952" x="7986713" y="6415088"/>
          <p14:tracePt t="144968" x="7994650" y="6408738"/>
          <p14:tracePt t="144980" x="7994650" y="6400800"/>
          <p14:tracePt t="144999" x="8008938" y="6394450"/>
          <p14:tracePt t="145016" x="8008938" y="6386513"/>
          <p14:tracePt t="145033" x="8008938" y="6380163"/>
          <p14:tracePt t="145174" x="8015288" y="6380163"/>
          <p14:tracePt t="145196" x="8015288" y="6372225"/>
          <p14:tracePt t="145211" x="8023225" y="6372225"/>
          <p14:tracePt t="145226" x="8029575" y="6372225"/>
          <p14:tracePt t="145234" x="8037513" y="6372225"/>
          <p14:tracePt t="145243" x="8037513" y="6365875"/>
          <p14:tracePt t="145252" x="8037513" y="6357938"/>
          <p14:tracePt t="145269" x="8051800" y="6343650"/>
          <p14:tracePt t="145288" x="8086725" y="6280150"/>
          <p14:tracePt t="145304" x="8123238" y="6180138"/>
          <p14:tracePt t="145321" x="8158163" y="6094413"/>
          <p14:tracePt t="145338" x="8194675" y="6008688"/>
          <p14:tracePt t="145355" x="8201025" y="5937250"/>
          <p14:tracePt t="145370" x="8201025" y="5894388"/>
          <p14:tracePt t="145388" x="8201025" y="5880100"/>
          <p14:tracePt t="145405" x="8201025" y="5872163"/>
          <p14:tracePt t="145440" x="8201025" y="5851525"/>
          <p14:tracePt t="145457" x="8194675" y="5815013"/>
          <p14:tracePt t="145472" x="8180388" y="5757863"/>
          <p14:tracePt t="145489" x="8151813" y="5657850"/>
          <p14:tracePt t="145506" x="8129588" y="5551488"/>
          <p14:tracePt t="145523" x="8108950" y="5494338"/>
          <p14:tracePt t="145541" x="8108950" y="5472113"/>
          <p14:tracePt t="145559" x="8108950" y="5457825"/>
          <p14:tracePt t="145574" x="8108950" y="5437188"/>
          <p14:tracePt t="145590" x="8108950" y="5400675"/>
          <p14:tracePt t="145608" x="8101013" y="5314950"/>
          <p14:tracePt t="145625" x="8101013" y="5251450"/>
          <p14:tracePt t="145641" x="8101013" y="5208588"/>
          <p14:tracePt t="145659" x="8108950" y="5151438"/>
          <p14:tracePt t="145676" x="8108950" y="5129213"/>
          <p14:tracePt t="145693" x="8108950" y="5114925"/>
          <p14:tracePt t="145709" x="8108950" y="5094288"/>
          <p14:tracePt t="145726" x="8108950" y="5080000"/>
          <p14:tracePt t="145743" x="8108950" y="5051425"/>
          <p14:tracePt t="145760" x="8123238" y="5029200"/>
          <p14:tracePt t="145777" x="8129588" y="4994275"/>
          <p14:tracePt t="145794" x="8143875" y="4979988"/>
          <p14:tracePt t="145812" x="8151813" y="4965700"/>
          <p14:tracePt t="145828" x="8158163" y="4943475"/>
          <p14:tracePt t="145845" x="8166100" y="4929188"/>
          <p14:tracePt t="145862" x="8172450" y="4929188"/>
          <p14:tracePt t="145879" x="8180388" y="4908550"/>
          <p14:tracePt t="145895" x="8194675" y="4886325"/>
          <p14:tracePt t="145912" x="8215313" y="4851400"/>
          <p14:tracePt t="145916" x="8223250" y="4851400"/>
          <p14:tracePt t="145931" x="8243888" y="4843463"/>
          <p14:tracePt t="145949" x="8258175" y="4837113"/>
          <p14:tracePt t="145965" x="8266113" y="4829175"/>
          <p14:tracePt t="145980" x="8280400" y="4814888"/>
          <p14:tracePt t="145997" x="8294688" y="4814888"/>
          <p14:tracePt t="146015" x="8308975" y="4794250"/>
          <p14:tracePt t="146031" x="8315325" y="4786313"/>
          <p14:tracePt t="146048" x="8323263" y="4779963"/>
          <p14:tracePt t="146065" x="8337550" y="4779963"/>
          <p14:tracePt t="146082" x="8351838" y="4772025"/>
          <p14:tracePt t="146099" x="8366125" y="4765675"/>
          <p14:tracePt t="146117" x="8401050" y="4743450"/>
          <p14:tracePt t="146133" x="8408988" y="4737100"/>
          <p14:tracePt t="146150" x="8429625" y="4729163"/>
          <p14:tracePt t="146167" x="8451850" y="4722813"/>
          <p14:tracePt t="146185" x="8458200" y="4722813"/>
          <p14:tracePt t="146213" x="8466138" y="4722813"/>
          <p14:tracePt t="146228" x="8472488" y="4722813"/>
          <p14:tracePt t="146240" x="8480425" y="4714875"/>
          <p14:tracePt t="146253" x="8486775" y="4708525"/>
          <p14:tracePt t="146270" x="8501063" y="4694238"/>
          <p14:tracePt t="146285" x="8509000" y="4686300"/>
          <p14:tracePt t="146302" x="8515350" y="4686300"/>
          <p14:tracePt t="157361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힙의</a:t>
            </a:r>
            <a:r>
              <a:rPr lang="ko-KR" altLang="en-US" sz="3200" dirty="0" smtClean="0"/>
              <a:t> 연산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삭제 </a:t>
            </a:r>
            <a:r>
              <a:rPr lang="ko-KR" altLang="en-US" sz="3200" dirty="0"/>
              <a:t>연산</a:t>
            </a:r>
            <a:endParaRPr lang="ko-KR" altLang="en-US" sz="3200" dirty="0" smtClean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020" y="4618680"/>
            <a:ext cx="4129706" cy="15918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798930"/>
            <a:ext cx="4005445" cy="1606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820360"/>
            <a:ext cx="4213330" cy="16290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2" y="4618680"/>
            <a:ext cx="4096008" cy="158162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60056" y="4300187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  <a:latin typeface="+mn-ea"/>
                <a:ea typeface="+mn-ea"/>
              </a:rPr>
              <a:t>step1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4765" y="4316013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  <a:latin typeface="+mn-ea"/>
                <a:ea typeface="+mn-ea"/>
              </a:rPr>
              <a:t>step2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53136" y="6105391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  <a:latin typeface="+mn-ea"/>
                <a:ea typeface="+mn-ea"/>
              </a:rPr>
              <a:t>step3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7845" y="6121217"/>
            <a:ext cx="76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66FF"/>
                </a:solidFill>
                <a:latin typeface="+mn-ea"/>
                <a:ea typeface="+mn-ea"/>
              </a:rPr>
              <a:t>step4</a:t>
            </a:r>
            <a:endParaRPr lang="ko-KR" altLang="en-US" dirty="0">
              <a:solidFill>
                <a:srgbClr val="3366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>
              <a:xfrm>
                <a:off x="457200" y="1223755"/>
                <a:ext cx="7715200" cy="1678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Downheap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dirty="0"/>
                  <a:t>회사에서 신입 사원이 들어오면 일단 말단 위치에 앉힘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신입 사원의 능력을 봐서 위로 승진시킴</a:t>
                </a:r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시간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복잡도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 fontAlgn="auto">
                  <a:spcAft>
                    <a:spcPts val="0"/>
                  </a:spcAft>
                </a:pPr>
                <a:endParaRPr kumimoji="0" lang="en-US" altLang="ko-KR" dirty="0" smtClean="0"/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3755"/>
                <a:ext cx="7715200" cy="1678733"/>
              </a:xfrm>
              <a:prstGeom prst="rect">
                <a:avLst/>
              </a:prstGeom>
              <a:blipFill>
                <a:blip r:embed="rId8"/>
                <a:stretch>
                  <a:fillRect l="-1027" t="-2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89"/>
    </mc:Choice>
    <mc:Fallback xmlns="">
      <p:transition spd="slow" advTm="1518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74" x="6208713" y="3843338"/>
          <p14:tracePt t="2056" x="6215063" y="3843338"/>
          <p14:tracePt t="2072" x="6223000" y="3843338"/>
          <p14:tracePt t="2097" x="6237288" y="3836988"/>
          <p14:tracePt t="2102" x="6243638" y="3836988"/>
          <p14:tracePt t="2110" x="6251575" y="3829050"/>
          <p14:tracePt t="2128" x="6257925" y="3829050"/>
          <p14:tracePt t="2147" x="6272213" y="3814763"/>
          <p14:tracePt t="2159" x="6280150" y="3800475"/>
          <p14:tracePt t="2174" x="6286500" y="3786188"/>
          <p14:tracePt t="2191" x="6286500" y="3751263"/>
          <p14:tracePt t="2208" x="6286500" y="3700463"/>
          <p14:tracePt t="2228" x="6286500" y="3629025"/>
          <p14:tracePt t="2242" x="6272213" y="3600450"/>
          <p14:tracePt t="2259" x="6272213" y="3565525"/>
          <p14:tracePt t="2278" x="6265863" y="3536950"/>
          <p14:tracePt t="2293" x="6257925" y="3514725"/>
          <p14:tracePt t="2311" x="6243638" y="3479800"/>
          <p14:tracePt t="2328" x="6229350" y="3429000"/>
          <p14:tracePt t="2344" x="6223000" y="3394075"/>
          <p14:tracePt t="2361" x="6215063" y="3365500"/>
          <p14:tracePt t="2378" x="6200775" y="3314700"/>
          <p14:tracePt t="2395" x="6180138" y="3265488"/>
          <p14:tracePt t="2412" x="6137275" y="3200400"/>
          <p14:tracePt t="2428" x="6065838" y="3143250"/>
          <p14:tracePt t="2445" x="5957888" y="3079750"/>
          <p14:tracePt t="2463" x="5865813" y="3051175"/>
          <p14:tracePt t="2479" x="5751513" y="2971800"/>
          <p14:tracePt t="2497" x="5614988" y="2922588"/>
          <p14:tracePt t="2513" x="5486400" y="2879725"/>
          <p14:tracePt t="2530" x="5308600" y="2822575"/>
          <p14:tracePt t="2549" x="5200650" y="2779713"/>
          <p14:tracePt t="2565" x="5051425" y="2751138"/>
          <p14:tracePt t="2583" x="4914900" y="2714625"/>
          <p14:tracePt t="2600" x="4694238" y="2679700"/>
          <p14:tracePt t="2618" x="4543425" y="2643188"/>
          <p14:tracePt t="2634" x="4379913" y="2614613"/>
          <p14:tracePt t="2649" x="4186238" y="2593975"/>
          <p14:tracePt t="2666" x="3986213" y="2579688"/>
          <p14:tracePt t="2683" x="3836988" y="2551113"/>
          <p14:tracePt t="2700" x="3694113" y="2543175"/>
          <p14:tracePt t="2716" x="3551238" y="2543175"/>
          <p14:tracePt t="2735" x="3394075" y="2551113"/>
          <p14:tracePt t="2752" x="3286125" y="2579688"/>
          <p14:tracePt t="2771" x="3214688" y="2593975"/>
          <p14:tracePt t="2785" x="3114675" y="2600325"/>
          <p14:tracePt t="2801" x="3057525" y="2600325"/>
          <p14:tracePt t="2819" x="2936875" y="2600325"/>
          <p14:tracePt t="2835" x="2843213" y="2622550"/>
          <p14:tracePt t="2852" x="2722563" y="2636838"/>
          <p14:tracePt t="2869" x="2693988" y="2636838"/>
          <p14:tracePt t="2886" x="2651125" y="2636838"/>
          <p14:tracePt t="2903" x="2614613" y="2657475"/>
          <p14:tracePt t="2920" x="2551113" y="2671763"/>
          <p14:tracePt t="2937" x="2500313" y="2693988"/>
          <p14:tracePt t="2954" x="2443163" y="2708275"/>
          <p14:tracePt t="2972" x="2357438" y="2714625"/>
          <p14:tracePt t="2989" x="2286000" y="2722563"/>
          <p14:tracePt t="3006" x="2257425" y="2736850"/>
          <p14:tracePt t="3023" x="2214563" y="2736850"/>
          <p14:tracePt t="3040" x="2171700" y="2736850"/>
          <p14:tracePt t="3056" x="2128838" y="2757488"/>
          <p14:tracePt t="3072" x="2065338" y="2765425"/>
          <p14:tracePt t="3089" x="2036763" y="2765425"/>
          <p14:tracePt t="3106" x="2014538" y="2765425"/>
          <p14:tracePt t="3123" x="2000250" y="2765425"/>
          <p14:tracePt t="3142" x="1993900" y="2765425"/>
          <p14:tracePt t="3158" x="1985963" y="2771775"/>
          <p14:tracePt t="3176" x="1971675" y="2786063"/>
          <p14:tracePt t="3193" x="1951038" y="2794000"/>
          <p14:tracePt t="3211" x="1928813" y="2800350"/>
          <p14:tracePt t="3227" x="1900238" y="2808288"/>
          <p14:tracePt t="3243" x="1879600" y="2843213"/>
          <p14:tracePt t="3261" x="1857375" y="2871788"/>
          <p14:tracePt t="3275" x="1828800" y="2894013"/>
          <p14:tracePt t="3292" x="1814513" y="2900363"/>
          <p14:tracePt t="3310" x="1800225" y="2908300"/>
          <p14:tracePt t="3326" x="1785938" y="2908300"/>
          <p14:tracePt t="3343" x="1751013" y="2914650"/>
          <p14:tracePt t="3362" x="1728788" y="2914650"/>
          <p14:tracePt t="3377" x="1714500" y="2914650"/>
          <p14:tracePt t="3395" x="1700213" y="2914650"/>
          <p14:tracePt t="3412" x="1693863" y="2914650"/>
          <p14:tracePt t="3495" x="1685925" y="2914650"/>
          <p14:tracePt t="3508" x="1671638" y="2914650"/>
          <p14:tracePt t="3524" x="1665288" y="2914650"/>
          <p14:tracePt t="3548" x="1657350" y="2914650"/>
          <p14:tracePt t="3566" x="1643063" y="2922588"/>
          <p14:tracePt t="3580" x="1628775" y="2922588"/>
          <p14:tracePt t="3585" x="1622425" y="2922588"/>
          <p14:tracePt t="3611" x="1614488" y="2922588"/>
          <p14:tracePt t="3635" x="1608138" y="2922588"/>
          <p14:tracePt t="3660" x="1600200" y="2922588"/>
          <p14:tracePt t="3674" x="1593850" y="2922588"/>
          <p14:tracePt t="3683" x="1585913" y="2922588"/>
          <p14:tracePt t="3691" x="1579563" y="2928938"/>
          <p14:tracePt t="3705" x="1565275" y="2928938"/>
          <p14:tracePt t="3721" x="1557338" y="2928938"/>
          <p14:tracePt t="3916" x="1565275" y="2928938"/>
          <p14:tracePt t="4043" x="1571625" y="2928938"/>
          <p14:tracePt t="4050" x="1579563" y="2928938"/>
          <p14:tracePt t="4055" x="1585913" y="2928938"/>
          <p14:tracePt t="4071" x="1608138" y="2928938"/>
          <p14:tracePt t="4191" x="1608138" y="2936875"/>
          <p14:tracePt t="4206" x="1600200" y="2936875"/>
          <p14:tracePt t="4228" x="1600200" y="2943225"/>
          <p14:tracePt t="4239" x="1593850" y="2943225"/>
          <p14:tracePt t="4245" x="1585913" y="2943225"/>
          <p14:tracePt t="4260" x="1579563" y="2951163"/>
          <p14:tracePt t="4278" x="1565275" y="2957513"/>
          <p14:tracePt t="4292" x="1565275" y="2965450"/>
          <p14:tracePt t="4309" x="1550988" y="2971800"/>
          <p14:tracePt t="4326" x="1550988" y="2979738"/>
          <p14:tracePt t="4343" x="1536700" y="3000375"/>
          <p14:tracePt t="4364" x="1528763" y="3000375"/>
          <p14:tracePt t="4380" x="1528763" y="3014663"/>
          <p14:tracePt t="4396" x="1514475" y="3022600"/>
          <p14:tracePt t="4430" x="1508125" y="3036888"/>
          <p14:tracePt t="4445" x="1508125" y="3043238"/>
          <p14:tracePt t="4462" x="1485900" y="3051175"/>
          <p14:tracePt t="4479" x="1471613" y="3128963"/>
          <p14:tracePt t="4496" x="1443038" y="3151188"/>
          <p14:tracePt t="4513" x="1428750" y="3165475"/>
          <p14:tracePt t="4530" x="1414463" y="3171825"/>
          <p14:tracePt t="4582" x="1408113" y="3171825"/>
          <p14:tracePt t="4597" x="1408113" y="3179763"/>
          <p14:tracePt t="4612" x="1385888" y="3179763"/>
          <p14:tracePt t="4618" x="1371600" y="3179763"/>
          <p14:tracePt t="4631" x="1357313" y="3179763"/>
          <p14:tracePt t="4650" x="1285875" y="3157538"/>
          <p14:tracePt t="4667" x="1243013" y="3143250"/>
          <p14:tracePt t="4682" x="1208088" y="3128963"/>
          <p14:tracePt t="4699" x="1185863" y="3114675"/>
          <p14:tracePt t="4716" x="1179513" y="3108325"/>
          <p14:tracePt t="4735" x="1171575" y="3094038"/>
          <p14:tracePt t="4750" x="1150938" y="3071813"/>
          <p14:tracePt t="4767" x="1136650" y="3057525"/>
          <p14:tracePt t="4784" x="1114425" y="3036888"/>
          <p14:tracePt t="4804" x="1114425" y="2979738"/>
          <p14:tracePt t="4819" x="1114425" y="2957513"/>
          <p14:tracePt t="4834" x="1157288" y="2871788"/>
          <p14:tracePt t="4851" x="1157288" y="2836863"/>
          <p14:tracePt t="4869" x="1157288" y="2828925"/>
          <p14:tracePt t="4885" x="1157288" y="2822575"/>
          <p14:tracePt t="4902" x="1157288" y="2814638"/>
          <p14:tracePt t="4920" x="1165225" y="2800350"/>
          <p14:tracePt t="4936" x="1165225" y="2786063"/>
          <p14:tracePt t="4954" x="1171575" y="2786063"/>
          <p14:tracePt t="4970" x="1200150" y="2771775"/>
          <p14:tracePt t="4987" x="1228725" y="2757488"/>
          <p14:tracePt t="5004" x="1236663" y="2757488"/>
          <p14:tracePt t="5021" x="1243013" y="2757488"/>
          <p14:tracePt t="5038" x="1257300" y="2743200"/>
          <p14:tracePt t="5054" x="1265238" y="2743200"/>
          <p14:tracePt t="5072" x="1293813" y="2743200"/>
          <p14:tracePt t="5089" x="1314450" y="2728913"/>
          <p14:tracePt t="5106" x="1328738" y="2728913"/>
          <p14:tracePt t="5125" x="1350963" y="2728913"/>
          <p14:tracePt t="5141" x="1357313" y="2728913"/>
          <p14:tracePt t="5158" x="1371600" y="2728913"/>
          <p14:tracePt t="5173" x="1385888" y="2728913"/>
          <p14:tracePt t="5207" x="1408113" y="2728913"/>
          <p14:tracePt t="5224" x="1443038" y="2736850"/>
          <p14:tracePt t="5244" x="1508125" y="2751138"/>
          <p14:tracePt t="5258" x="1528763" y="2757488"/>
          <p14:tracePt t="5275" x="1536700" y="2765425"/>
          <p14:tracePt t="5292" x="1543050" y="2765425"/>
          <p14:tracePt t="5309" x="1543050" y="2771775"/>
          <p14:tracePt t="5326" x="1543050" y="2779713"/>
          <p14:tracePt t="5343" x="1550988" y="2808288"/>
          <p14:tracePt t="5361" x="1550988" y="2828925"/>
          <p14:tracePt t="5380" x="1550988" y="2851150"/>
          <p14:tracePt t="5396" x="1557338" y="2871788"/>
          <p14:tracePt t="5412" x="1557338" y="2900363"/>
          <p14:tracePt t="5447" x="1557338" y="2914650"/>
          <p14:tracePt t="5462" x="1557338" y="2922588"/>
          <p14:tracePt t="5478" x="1550988" y="2943225"/>
          <p14:tracePt t="5495" x="1543050" y="2951163"/>
          <p14:tracePt t="5512" x="1528763" y="2965450"/>
          <p14:tracePt t="5530" x="1508125" y="2979738"/>
          <p14:tracePt t="5546" x="1500188" y="2986088"/>
          <p14:tracePt t="5565" x="1493838" y="2994025"/>
          <p14:tracePt t="5581" x="1479550" y="3000375"/>
          <p14:tracePt t="5598" x="1471613" y="3000375"/>
          <p14:tracePt t="5614" x="1457325" y="3000375"/>
          <p14:tracePt t="5631" x="1457325" y="3008313"/>
          <p14:tracePt t="5648" x="1422400" y="3008313"/>
          <p14:tracePt t="5664" x="1400175" y="3008313"/>
          <p14:tracePt t="5682" x="1379538" y="3022600"/>
          <p14:tracePt t="5699" x="1357313" y="3022600"/>
          <p14:tracePt t="5715" x="1350963" y="3022600"/>
          <p14:tracePt t="5732" x="1343025" y="3022600"/>
          <p14:tracePt t="5750" x="1328738" y="3022600"/>
          <p14:tracePt t="5766" x="1322388" y="3022600"/>
          <p14:tracePt t="5784" x="1308100" y="3022600"/>
          <p14:tracePt t="5803" x="1271588" y="3022600"/>
          <p14:tracePt t="5818" x="1236663" y="3008313"/>
          <p14:tracePt t="5834" x="1193800" y="3000375"/>
          <p14:tracePt t="5851" x="1185863" y="2994025"/>
          <p14:tracePt t="5870" x="1179513" y="2986088"/>
          <p14:tracePt t="5945" x="1171575" y="2986088"/>
          <p14:tracePt t="5953" x="1171575" y="2979738"/>
          <p14:tracePt t="5961" x="1171575" y="2957513"/>
          <p14:tracePt t="5970" x="1171575" y="2936875"/>
          <p14:tracePt t="5986" x="1165225" y="2857500"/>
          <p14:tracePt t="6003" x="1165225" y="2808288"/>
          <p14:tracePt t="6023" x="1165225" y="2779713"/>
          <p14:tracePt t="6037" x="1165225" y="2771775"/>
          <p14:tracePt t="6054" x="1165225" y="2765425"/>
          <p14:tracePt t="6071" x="1179513" y="2757488"/>
          <p14:tracePt t="6090" x="1193800" y="2751138"/>
          <p14:tracePt t="6105" x="1193800" y="2743200"/>
          <p14:tracePt t="6122" x="1200150" y="2736850"/>
          <p14:tracePt t="6140" x="1214438" y="2722563"/>
          <p14:tracePt t="6156" x="1236663" y="2708275"/>
          <p14:tracePt t="6173" x="1250950" y="2693988"/>
          <p14:tracePt t="6190" x="1271588" y="2693988"/>
          <p14:tracePt t="6211" x="1314450" y="2686050"/>
          <p14:tracePt t="6227" x="1314450" y="2679700"/>
          <p14:tracePt t="6243" x="1322388" y="2679700"/>
          <p14:tracePt t="6310" x="1336675" y="2679700"/>
          <p14:tracePt t="6313" x="1343025" y="2679700"/>
          <p14:tracePt t="6326" x="1365250" y="2686050"/>
          <p14:tracePt t="6342" x="1393825" y="2708275"/>
          <p14:tracePt t="6359" x="1422400" y="2736850"/>
          <p14:tracePt t="6378" x="1428750" y="2743200"/>
          <p14:tracePt t="6393" x="1436688" y="2751138"/>
          <p14:tracePt t="6410" x="1436688" y="2765425"/>
          <p14:tracePt t="6427" x="1436688" y="2779713"/>
          <p14:tracePt t="6444" x="1436688" y="2800350"/>
          <p14:tracePt t="6461" x="1436688" y="2822575"/>
          <p14:tracePt t="6478" x="1436688" y="2836863"/>
          <p14:tracePt t="6495" x="1436688" y="2851150"/>
          <p14:tracePt t="6512" x="1436688" y="2865438"/>
          <p14:tracePt t="6532" x="1436688" y="2886075"/>
          <p14:tracePt t="6548" x="1436688" y="2908300"/>
          <p14:tracePt t="6563" x="1436688" y="2922588"/>
          <p14:tracePt t="6581" x="1436688" y="2936875"/>
          <p14:tracePt t="6596" x="1436688" y="2951163"/>
          <p14:tracePt t="6613" x="1428750" y="2971800"/>
          <p14:tracePt t="6630" x="1428750" y="2986088"/>
          <p14:tracePt t="6648" x="1428750" y="3000375"/>
          <p14:tracePt t="6665" x="1428750" y="3008313"/>
          <p14:tracePt t="6682" x="1422400" y="3014663"/>
          <p14:tracePt t="6699" x="1414463" y="3022600"/>
          <p14:tracePt t="6732" x="1400175" y="3036888"/>
          <p14:tracePt t="6749" x="1393825" y="3036888"/>
          <p14:tracePt t="6766" x="1371600" y="3036888"/>
          <p14:tracePt t="6783" x="1357313" y="3043238"/>
          <p14:tracePt t="6801" x="1350963" y="3043238"/>
          <p14:tracePt t="6817" x="1343025" y="3043238"/>
          <p14:tracePt t="6834" x="1328738" y="3043238"/>
          <p14:tracePt t="6870" x="1322388" y="3043238"/>
          <p14:tracePt t="6885" x="1308100" y="3043238"/>
          <p14:tracePt t="6902" x="1285875" y="3043238"/>
          <p14:tracePt t="6921" x="1265238" y="3043238"/>
          <p14:tracePt t="6963" x="1265238" y="3036888"/>
          <p14:tracePt t="6973" x="1265238" y="3022600"/>
          <p14:tracePt t="6989" x="1265238" y="2986088"/>
          <p14:tracePt t="7004" x="1257300" y="2951163"/>
          <p14:tracePt t="7007" x="1243013" y="2936875"/>
          <p14:tracePt t="7020" x="1243013" y="2928938"/>
          <p14:tracePt t="7057" x="1243013" y="2922588"/>
          <p14:tracePt t="7078" x="1236663" y="2922588"/>
          <p14:tracePt t="7104" x="1243013" y="2914650"/>
          <p14:tracePt t="7110" x="1250950" y="2914650"/>
          <p14:tracePt t="7123" x="1257300" y="2908300"/>
          <p14:tracePt t="7139" x="1279525" y="2894013"/>
          <p14:tracePt t="7157" x="1293813" y="2871788"/>
          <p14:tracePt t="7174" x="1300163" y="2857500"/>
          <p14:tracePt t="7191" x="1308100" y="2843213"/>
          <p14:tracePt t="7226" x="1322388" y="2836863"/>
          <p14:tracePt t="7243" x="1343025" y="2828925"/>
          <p14:tracePt t="7259" x="1365250" y="2828925"/>
          <p14:tracePt t="7276" x="1400175" y="2828925"/>
          <p14:tracePt t="7293" x="1408113" y="2828925"/>
          <p14:tracePt t="7310" x="1414463" y="2828925"/>
          <p14:tracePt t="7325" x="1422400" y="2828925"/>
          <p14:tracePt t="7376" x="1428750" y="2828925"/>
          <p14:tracePt t="7384" x="1428750" y="2836863"/>
          <p14:tracePt t="7392" x="1436688" y="2843213"/>
          <p14:tracePt t="7410" x="1450975" y="2857500"/>
          <p14:tracePt t="7427" x="1450975" y="2886075"/>
          <p14:tracePt t="7444" x="1457325" y="2928938"/>
          <p14:tracePt t="7461" x="1457325" y="2951163"/>
          <p14:tracePt t="7477" x="1457325" y="2979738"/>
          <p14:tracePt t="7495" x="1457325" y="2994025"/>
          <p14:tracePt t="7512" x="1457325" y="3008313"/>
          <p14:tracePt t="7529" x="1457325" y="3028950"/>
          <p14:tracePt t="7547" x="1450975" y="3043238"/>
          <p14:tracePt t="7564" x="1450975" y="3051175"/>
          <p14:tracePt t="7581" x="1436688" y="3065463"/>
          <p14:tracePt t="7596" x="1428750" y="3079750"/>
          <p14:tracePt t="7613" x="1414463" y="3086100"/>
          <p14:tracePt t="7630" x="1400175" y="3094038"/>
          <p14:tracePt t="7649" x="1385888" y="3100388"/>
          <p14:tracePt t="7666" x="1365250" y="3100388"/>
          <p14:tracePt t="7683" x="1357313" y="3100388"/>
          <p14:tracePt t="7699" x="1328738" y="3100388"/>
          <p14:tracePt t="7716" x="1308100" y="3100388"/>
          <p14:tracePt t="7732" x="1257300" y="3086100"/>
          <p14:tracePt t="7749" x="1228725" y="3071813"/>
          <p14:tracePt t="7766" x="1208088" y="3043238"/>
          <p14:tracePt t="7783" x="1208088" y="3022600"/>
          <p14:tracePt t="7801" x="1193800" y="3008313"/>
          <p14:tracePt t="7816" x="1185863" y="2994025"/>
          <p14:tracePt t="7834" x="1179513" y="2971800"/>
          <p14:tracePt t="7850" x="1171575" y="2965450"/>
          <p14:tracePt t="7867" x="1165225" y="2936875"/>
          <p14:tracePt t="7884" x="1157288" y="2922588"/>
          <p14:tracePt t="7901" x="1157288" y="2908300"/>
          <p14:tracePt t="7918" x="1157288" y="2871788"/>
          <p14:tracePt t="7936" x="1157288" y="2857500"/>
          <p14:tracePt t="7953" x="1165225" y="2836863"/>
          <p14:tracePt t="7991" x="1171575" y="2836863"/>
          <p14:tracePt t="8008" x="1185863" y="2836863"/>
          <p14:tracePt t="8015" x="1200150" y="2836863"/>
          <p14:tracePt t="8023" x="1214438" y="2828925"/>
          <p14:tracePt t="8036" x="1228725" y="2822575"/>
          <p14:tracePt t="8054" x="1265238" y="2814638"/>
          <p14:tracePt t="8071" x="1293813" y="2814638"/>
          <p14:tracePt t="8088" x="1300163" y="2814638"/>
          <p14:tracePt t="8105" x="1308100" y="2814638"/>
          <p14:tracePt t="8157" x="1314450" y="2814638"/>
          <p14:tracePt t="8173" x="1328738" y="2814638"/>
          <p14:tracePt t="8180" x="1336675" y="2814638"/>
          <p14:tracePt t="8189" x="1343025" y="2814638"/>
          <p14:tracePt t="8206" x="1365250" y="2828925"/>
          <p14:tracePt t="8224" x="1385888" y="2851150"/>
          <p14:tracePt t="8240" x="1400175" y="2857500"/>
          <p14:tracePt t="8257" x="1408113" y="2871788"/>
          <p14:tracePt t="8276" x="1422400" y="2879725"/>
          <p14:tracePt t="8308" x="1428750" y="2894013"/>
          <p14:tracePt t="8325" x="1443038" y="2900363"/>
          <p14:tracePt t="8343" x="1450975" y="2914650"/>
          <p14:tracePt t="8359" x="1457325" y="2928938"/>
          <p14:tracePt t="8376" x="1457325" y="2943225"/>
          <p14:tracePt t="8393" x="1457325" y="2957513"/>
          <p14:tracePt t="8410" x="1465263" y="2957513"/>
          <p14:tracePt t="8427" x="1465263" y="2971800"/>
          <p14:tracePt t="8444" x="1465263" y="2986088"/>
          <p14:tracePt t="8461" x="1465263" y="3000375"/>
          <p14:tracePt t="8477" x="1457325" y="3022600"/>
          <p14:tracePt t="8497" x="1457325" y="3036888"/>
          <p14:tracePt t="8512" x="1450975" y="3051175"/>
          <p14:tracePt t="8528" x="1450975" y="3057525"/>
          <p14:tracePt t="8550" x="1450975" y="3065463"/>
          <p14:tracePt t="8579" x="1443038" y="3065463"/>
          <p14:tracePt t="8585" x="1436688" y="3071813"/>
          <p14:tracePt t="8595" x="1428750" y="3071813"/>
          <p14:tracePt t="8613" x="1414463" y="3071813"/>
          <p14:tracePt t="8630" x="1400175" y="3079750"/>
          <p14:tracePt t="8650" x="1357313" y="3079750"/>
          <p14:tracePt t="8666" x="1322388" y="3086100"/>
          <p14:tracePt t="8683" x="1308100" y="3086100"/>
          <p14:tracePt t="8699" x="1285875" y="3086100"/>
          <p14:tracePt t="8717" x="1265238" y="3079750"/>
          <p14:tracePt t="8732" x="1208088" y="3071813"/>
          <p14:tracePt t="8749" x="1193800" y="3071813"/>
          <p14:tracePt t="8765" x="1179513" y="3071813"/>
          <p14:tracePt t="8782" x="1171575" y="3065463"/>
          <p14:tracePt t="8800" x="1165225" y="3065463"/>
          <p14:tracePt t="8816" x="1165225" y="3057525"/>
          <p14:tracePt t="8834" x="1143000" y="3036888"/>
          <p14:tracePt t="8851" x="1128713" y="3028950"/>
          <p14:tracePt t="8868" x="1122363" y="3014663"/>
          <p14:tracePt t="8884" x="1122363" y="3008313"/>
          <p14:tracePt t="8901" x="1114425" y="3000375"/>
          <p14:tracePt t="8918" x="1114425" y="2979738"/>
          <p14:tracePt t="8935" x="1114425" y="2965450"/>
          <p14:tracePt t="8953" x="1108075" y="2936875"/>
          <p14:tracePt t="8969" x="1108075" y="2914650"/>
          <p14:tracePt t="8987" x="1108075" y="2900363"/>
          <p14:tracePt t="9005" x="1114425" y="2865438"/>
          <p14:tracePt t="9007" x="1122363" y="2851150"/>
          <p14:tracePt t="9019" x="1128713" y="2836863"/>
          <p14:tracePt t="9037" x="1136650" y="2828925"/>
          <p14:tracePt t="9055" x="1136650" y="2814638"/>
          <p14:tracePt t="9070" x="1143000" y="2808288"/>
          <p14:tracePt t="9087" x="1157288" y="2800350"/>
          <p14:tracePt t="9104" x="1157288" y="2786063"/>
          <p14:tracePt t="9121" x="1165225" y="2786063"/>
          <p14:tracePt t="9139" x="1185863" y="2779713"/>
          <p14:tracePt t="9155" x="1193800" y="2779713"/>
          <p14:tracePt t="9172" x="1214438" y="2779713"/>
          <p14:tracePt t="9189" x="1236663" y="2771775"/>
          <p14:tracePt t="9207" x="1243013" y="2765425"/>
          <p14:tracePt t="9226" x="1250950" y="2765425"/>
          <p14:tracePt t="9291" x="1257300" y="2765425"/>
          <p14:tracePt t="9300" x="1265238" y="2771775"/>
          <p14:tracePt t="9308" x="1279525" y="2771775"/>
          <p14:tracePt t="9324" x="1308100" y="2786063"/>
          <p14:tracePt t="9343" x="1343025" y="2808288"/>
          <p14:tracePt t="9359" x="1365250" y="2822575"/>
          <p14:tracePt t="9375" x="1371600" y="2836863"/>
          <p14:tracePt t="9392" x="1379538" y="2836863"/>
          <p14:tracePt t="9409" x="1385888" y="2843213"/>
          <p14:tracePt t="9426" x="1385888" y="2857500"/>
          <p14:tracePt t="9443" x="1400175" y="2871788"/>
          <p14:tracePt t="9446" x="1400175" y="2879725"/>
          <p14:tracePt t="9462" x="1408113" y="2894013"/>
          <p14:tracePt t="9480" x="1414463" y="2914650"/>
          <p14:tracePt t="9495" x="1422400" y="2928938"/>
          <p14:tracePt t="9511" x="1422400" y="2936875"/>
          <p14:tracePt t="9530" x="1422400" y="2951163"/>
          <p14:tracePt t="9562" x="1422400" y="2971800"/>
          <p14:tracePt t="9579" x="1422400" y="2986088"/>
          <p14:tracePt t="9597" x="1422400" y="3000375"/>
          <p14:tracePt t="9612" x="1422400" y="3008313"/>
          <p14:tracePt t="9629" x="1422400" y="3014663"/>
          <p14:tracePt t="9646" x="1408113" y="3036888"/>
          <p14:tracePt t="9663" x="1400175" y="3036888"/>
          <p14:tracePt t="9680" x="1385888" y="3036888"/>
          <p14:tracePt t="9697" x="1379538" y="3043238"/>
          <p14:tracePt t="9714" x="1357313" y="3051175"/>
          <p14:tracePt t="9731" x="1336675" y="3051175"/>
          <p14:tracePt t="9748" x="1314450" y="3051175"/>
          <p14:tracePt t="9765" x="1285875" y="3051175"/>
          <p14:tracePt t="9782" x="1265238" y="3051175"/>
          <p14:tracePt t="9799" x="1243013" y="3043238"/>
          <p14:tracePt t="9817" x="1222375" y="3036888"/>
          <p14:tracePt t="9833" x="1214438" y="3028950"/>
          <p14:tracePt t="9867" x="1200150" y="3022600"/>
          <p14:tracePt t="9885" x="1193800" y="3008313"/>
          <p14:tracePt t="9902" x="1185863" y="2979738"/>
          <p14:tracePt t="9921" x="1179513" y="2928938"/>
          <p14:tracePt t="9937" x="1179513" y="2914650"/>
          <p14:tracePt t="9952" x="1179513" y="2894013"/>
          <p14:tracePt t="9969" x="1179513" y="2871788"/>
          <p14:tracePt t="9986" x="1179513" y="2843213"/>
          <p14:tracePt t="10002" x="1185863" y="2836863"/>
          <p14:tracePt t="10019" x="1185863" y="2822575"/>
          <p14:tracePt t="10036" x="1193800" y="2808288"/>
          <p14:tracePt t="10054" x="1200150" y="2765425"/>
          <p14:tracePt t="10070" x="1222375" y="2751138"/>
          <p14:tracePt t="10087" x="1236663" y="2743200"/>
          <p14:tracePt t="10106" x="1250950" y="2743200"/>
          <p14:tracePt t="10122" x="1257300" y="2743200"/>
          <p14:tracePt t="10138" x="1257300" y="2736850"/>
          <p14:tracePt t="10158" x="1265238" y="2736850"/>
          <p14:tracePt t="10174" x="1279525" y="2736850"/>
          <p14:tracePt t="10191" x="1293813" y="2736850"/>
          <p14:tracePt t="10208" x="1336675" y="2736850"/>
          <p14:tracePt t="10224" x="1379538" y="2757488"/>
          <p14:tracePt t="10241" x="1393825" y="2765425"/>
          <p14:tracePt t="10258" x="1436688" y="2786063"/>
          <p14:tracePt t="10275" x="1450975" y="2800350"/>
          <p14:tracePt t="10292" x="1471613" y="2814638"/>
          <p14:tracePt t="10309" x="1500188" y="2836863"/>
          <p14:tracePt t="10325" x="1500188" y="2843213"/>
          <p14:tracePt t="10326" x="1508125" y="2843213"/>
          <p14:tracePt t="10341" x="1508125" y="2851150"/>
          <p14:tracePt t="10359" x="1514475" y="2857500"/>
          <p14:tracePt t="10377" x="1522413" y="2871788"/>
          <p14:tracePt t="10394" x="1522413" y="2886075"/>
          <p14:tracePt t="10411" x="1528763" y="2894013"/>
          <p14:tracePt t="10433" x="1528763" y="2900363"/>
          <p14:tracePt t="10445" x="1536700" y="2908300"/>
          <p14:tracePt t="10460" x="1536700" y="2914650"/>
          <p14:tracePt t="10476" x="1536700" y="2928938"/>
          <p14:tracePt t="10512" x="1536700" y="2936875"/>
          <p14:tracePt t="10532" x="1536700" y="2951163"/>
          <p14:tracePt t="10544" x="1536700" y="2957513"/>
          <p14:tracePt t="10561" x="1528763" y="2971800"/>
          <p14:tracePt t="10579" x="1522413" y="2979738"/>
          <p14:tracePt t="10595" x="1508125" y="2979738"/>
          <p14:tracePt t="10612" x="1485900" y="2979738"/>
          <p14:tracePt t="10630" x="1465263" y="2994025"/>
          <p14:tracePt t="10648" x="1428750" y="2994025"/>
          <p14:tracePt t="10665" x="1414463" y="2994025"/>
          <p14:tracePt t="10682" x="1385888" y="3008313"/>
          <p14:tracePt t="10699" x="1365250" y="3008313"/>
          <p14:tracePt t="10716" x="1350963" y="3008313"/>
          <p14:tracePt t="10734" x="1336675" y="3008313"/>
          <p14:tracePt t="10750" x="1322388" y="3008313"/>
          <p14:tracePt t="10768" x="1308100" y="3008313"/>
          <p14:tracePt t="10784" x="1279525" y="3000375"/>
          <p14:tracePt t="10801" x="1243013" y="3000375"/>
          <p14:tracePt t="10818" x="1208088" y="2979738"/>
          <p14:tracePt t="10835" x="1193800" y="2971800"/>
          <p14:tracePt t="10906" x="1193800" y="2965450"/>
          <p14:tracePt t="10915" x="1193800" y="2957513"/>
          <p14:tracePt t="10922" x="1193800" y="2951163"/>
          <p14:tracePt t="10937" x="1193800" y="2928938"/>
          <p14:tracePt t="10951" x="1193800" y="2914650"/>
          <p14:tracePt t="10968" x="1193800" y="2886075"/>
          <p14:tracePt t="10984" x="1193800" y="2871788"/>
          <p14:tracePt t="11002" x="1193800" y="2865438"/>
          <p14:tracePt t="11019" x="1208088" y="2851150"/>
          <p14:tracePt t="11038" x="1214438" y="2851150"/>
          <p14:tracePt t="11053" x="1222375" y="2843213"/>
          <p14:tracePt t="11070" x="1228725" y="2843213"/>
          <p14:tracePt t="11088" x="1236663" y="2836863"/>
          <p14:tracePt t="11104" x="1250950" y="2828925"/>
          <p14:tracePt t="11138" x="1257300" y="2828925"/>
          <p14:tracePt t="11155" x="1279525" y="2822575"/>
          <p14:tracePt t="11171" x="1293813" y="2822575"/>
          <p14:tracePt t="11188" x="1314450" y="2814638"/>
          <p14:tracePt t="11205" x="1322388" y="2814638"/>
          <p14:tracePt t="11241" x="1328738" y="2814638"/>
          <p14:tracePt t="11256" x="1343025" y="2814638"/>
          <p14:tracePt t="11273" x="1357313" y="2814638"/>
          <p14:tracePt t="11290" x="1365250" y="2814638"/>
          <p14:tracePt t="11307" x="1379538" y="2814638"/>
          <p14:tracePt t="11324" x="1393825" y="2814638"/>
          <p14:tracePt t="11341" x="1400175" y="2814638"/>
          <p14:tracePt t="11358" x="1408113" y="2822575"/>
          <p14:tracePt t="11377" x="1422400" y="2828925"/>
          <p14:tracePt t="11410" x="1428750" y="2828925"/>
          <p14:tracePt t="11427" x="1436688" y="2828925"/>
          <p14:tracePt t="11444" x="1436688" y="2836863"/>
          <p14:tracePt t="11460" x="1443038" y="2843213"/>
          <p14:tracePt t="11476" x="1450975" y="2843213"/>
          <p14:tracePt t="11494" x="1450975" y="2851150"/>
          <p14:tracePt t="11510" x="1457325" y="2857500"/>
          <p14:tracePt t="11544" x="1465263" y="2865438"/>
          <p14:tracePt t="11578" x="1465263" y="2871788"/>
          <p14:tracePt t="11595" x="1471613" y="2879725"/>
          <p14:tracePt t="11612" x="1471613" y="2886075"/>
          <p14:tracePt t="11629" x="1479550" y="2900363"/>
          <p14:tracePt t="11647" x="1479550" y="2914650"/>
          <p14:tracePt t="11663" x="1479550" y="2922588"/>
          <p14:tracePt t="11680" x="1479550" y="2928938"/>
          <p14:tracePt t="11696" x="1479550" y="2936875"/>
          <p14:tracePt t="11713" x="1479550" y="2951163"/>
          <p14:tracePt t="11731" x="1471613" y="2965450"/>
          <p14:tracePt t="11748" x="1465263" y="2979738"/>
          <p14:tracePt t="11765" x="1457325" y="2994025"/>
          <p14:tracePt t="11782" x="1450975" y="3000375"/>
          <p14:tracePt t="11799" x="1450975" y="3008313"/>
          <p14:tracePt t="11816" x="1443038" y="3014663"/>
          <p14:tracePt t="11832" x="1428750" y="3022600"/>
          <p14:tracePt t="11850" x="1414463" y="3022600"/>
          <p14:tracePt t="11866" x="1408113" y="3028950"/>
          <p14:tracePt t="11883" x="1393825" y="3028950"/>
          <p14:tracePt t="11900" x="1365250" y="3028950"/>
          <p14:tracePt t="11918" x="1328738" y="3028950"/>
          <p14:tracePt t="11934" x="1314450" y="3028950"/>
          <p14:tracePt t="11951" x="1279525" y="3028950"/>
          <p14:tracePt t="11955" x="1265238" y="3022600"/>
          <p14:tracePt t="11968" x="1250950" y="3022600"/>
          <p14:tracePt t="11984" x="1200150" y="3008313"/>
          <p14:tracePt t="12002" x="1179513" y="3000375"/>
          <p14:tracePt t="12019" x="1165225" y="3000375"/>
          <p14:tracePt t="12036" x="1150938" y="2986088"/>
          <p14:tracePt t="12052" x="1136650" y="2965450"/>
          <p14:tracePt t="12070" x="1136650" y="2943225"/>
          <p14:tracePt t="12086" x="1128713" y="2922588"/>
          <p14:tracePt t="12103" x="1122363" y="2900363"/>
          <p14:tracePt t="12120" x="1122363" y="2886075"/>
          <p14:tracePt t="12138" x="1122363" y="2879725"/>
          <p14:tracePt t="12155" x="1128713" y="2871788"/>
          <p14:tracePt t="12171" x="1136650" y="2857500"/>
          <p14:tracePt t="12189" x="1150938" y="2843213"/>
          <p14:tracePt t="12205" x="1171575" y="2836863"/>
          <p14:tracePt t="12221" x="1200150" y="2836863"/>
          <p14:tracePt t="12239" x="1228725" y="2836863"/>
          <p14:tracePt t="12258" x="1243013" y="2828925"/>
          <p14:tracePt t="12275" x="1250950" y="2828925"/>
          <p14:tracePt t="12292" x="1257300" y="2828925"/>
          <p14:tracePt t="12311" x="1279525" y="2828925"/>
          <p14:tracePt t="12324" x="1285875" y="2828925"/>
          <p14:tracePt t="12340" x="1293813" y="2828925"/>
          <p14:tracePt t="12358" x="1314450" y="2836863"/>
          <p14:tracePt t="12374" x="1322388" y="2836863"/>
          <p14:tracePt t="12392" x="1350963" y="2843213"/>
          <p14:tracePt t="12408" x="1385888" y="2857500"/>
          <p14:tracePt t="12425" x="1414463" y="2871788"/>
          <p14:tracePt t="12442" x="1428750" y="2871788"/>
          <p14:tracePt t="12476" x="1428750" y="2879725"/>
          <p14:tracePt t="12493" x="1428750" y="2886075"/>
          <p14:tracePt t="12500" x="1428750" y="2894013"/>
          <p14:tracePt t="12518" x="1428750" y="2900363"/>
          <p14:tracePt t="12535" x="1436688" y="2914650"/>
          <p14:tracePt t="12551" x="1436688" y="2922588"/>
          <p14:tracePt t="12561" x="1436688" y="2936875"/>
          <p14:tracePt t="12579" x="1436688" y="2943225"/>
          <p14:tracePt t="12596" x="1436688" y="2957513"/>
          <p14:tracePt t="12613" x="1436688" y="2965450"/>
          <p14:tracePt t="12629" x="1436688" y="2979738"/>
          <p14:tracePt t="12662" x="1436688" y="2986088"/>
          <p14:tracePt t="12679" x="1436688" y="2994025"/>
          <p14:tracePt t="12696" x="1436688" y="3000375"/>
          <p14:tracePt t="12718" x="1436688" y="3008313"/>
          <p14:tracePt t="12988" x="1428750" y="3008313"/>
          <p14:tracePt t="13001" x="1422400" y="3014663"/>
          <p14:tracePt t="13008" x="1414463" y="3014663"/>
          <p14:tracePt t="13221" x="1414463" y="3008313"/>
          <p14:tracePt t="13353" x="1414463" y="3000375"/>
          <p14:tracePt t="13424" x="1414463" y="2994025"/>
          <p14:tracePt t="13432" x="1408113" y="2994025"/>
          <p14:tracePt t="13450" x="1400175" y="2994025"/>
          <p14:tracePt t="13470" x="1393825" y="2994025"/>
          <p14:tracePt t="13527" x="1385888" y="2986088"/>
          <p14:tracePt t="13538" x="1379538" y="2986088"/>
          <p14:tracePt t="13554" x="1371600" y="2986088"/>
          <p14:tracePt t="13563" x="1365250" y="2986088"/>
          <p14:tracePt t="13577" x="1350963" y="2986088"/>
          <p14:tracePt t="13594" x="1350963" y="2979738"/>
          <p14:tracePt t="14024" x="1357313" y="2979738"/>
          <p14:tracePt t="14037" x="1365250" y="2979738"/>
          <p14:tracePt t="14054" x="1371600" y="2979738"/>
          <p14:tracePt t="14163" x="1379538" y="2979738"/>
          <p14:tracePt t="14181" x="1379538" y="2971800"/>
          <p14:tracePt t="14283" x="1385888" y="2971800"/>
          <p14:tracePt t="14312" x="1385888" y="2965450"/>
          <p14:tracePt t="14541" x="1379538" y="2971800"/>
          <p14:tracePt t="14563" x="1379538" y="2979738"/>
          <p14:tracePt t="14578" x="1371600" y="2979738"/>
          <p14:tracePt t="14586" x="1371600" y="2986088"/>
          <p14:tracePt t="14679" x="1371600" y="2994025"/>
          <p14:tracePt t="14695" x="1365250" y="2994025"/>
          <p14:tracePt t="14701" x="1365250" y="3000375"/>
          <p14:tracePt t="14757" x="1365250" y="3008313"/>
          <p14:tracePt t="14796" x="1357313" y="3008313"/>
          <p14:tracePt t="14836" x="1357313" y="3014663"/>
          <p14:tracePt t="14924" x="1350963" y="3014663"/>
          <p14:tracePt t="15251" x="1357313" y="3014663"/>
          <p14:tracePt t="15283" x="1365250" y="3014663"/>
          <p14:tracePt t="15305" x="1371600" y="3014663"/>
          <p14:tracePt t="15437" x="1379538" y="3014663"/>
          <p14:tracePt t="15460" x="1385888" y="3014663"/>
          <p14:tracePt t="15491" x="1400175" y="3008313"/>
          <p14:tracePt t="15617" x="1408113" y="3008313"/>
          <p14:tracePt t="16323" x="1400175" y="3008313"/>
          <p14:tracePt t="16464" x="1393825" y="3008313"/>
          <p14:tracePt t="16500" x="1385888" y="3008313"/>
          <p14:tracePt t="16518" x="1385888" y="3014663"/>
          <p14:tracePt t="16522" x="1379538" y="3014663"/>
          <p14:tracePt t="16537" x="1371600" y="3014663"/>
          <p14:tracePt t="16546" x="1357313" y="3014663"/>
          <p14:tracePt t="16560" x="1343025" y="3014663"/>
          <p14:tracePt t="16577" x="1328738" y="3014663"/>
          <p14:tracePt t="16594" x="1293813" y="3014663"/>
          <p14:tracePt t="16611" x="1271588" y="3014663"/>
          <p14:tracePt t="16627" x="1243013" y="3014663"/>
          <p14:tracePt t="16646" x="1236663" y="3014663"/>
          <p14:tracePt t="16663" x="1214438" y="3008313"/>
          <p14:tracePt t="16680" x="1200150" y="3000375"/>
          <p14:tracePt t="16711" x="1200150" y="2994025"/>
          <p14:tracePt t="16732" x="1200150" y="2979738"/>
          <p14:tracePt t="16748" x="1200150" y="2965450"/>
          <p14:tracePt t="16763" x="1208088" y="2965450"/>
          <p14:tracePt t="16780" x="1214438" y="2943225"/>
          <p14:tracePt t="16798" x="1214438" y="2936875"/>
          <p14:tracePt t="16815" x="1214438" y="2928938"/>
          <p14:tracePt t="16832" x="1222375" y="2922588"/>
          <p14:tracePt t="16850" x="1228725" y="2908300"/>
          <p14:tracePt t="16864" x="1257300" y="2900363"/>
          <p14:tracePt t="16884" x="1279525" y="2894013"/>
          <p14:tracePt t="16900" x="1308100" y="2894013"/>
          <p14:tracePt t="16917" x="1314450" y="2894013"/>
          <p14:tracePt t="17039" x="1328738" y="2894013"/>
          <p14:tracePt t="17048" x="1343025" y="2894013"/>
          <p14:tracePt t="17054" x="1357313" y="2900363"/>
          <p14:tracePt t="17067" x="1379538" y="2908300"/>
          <p14:tracePt t="17085" x="1393825" y="2914650"/>
          <p14:tracePt t="17102" x="1408113" y="2922588"/>
          <p14:tracePt t="17140" x="1408113" y="2928938"/>
          <p14:tracePt t="17165" x="1414463" y="2928938"/>
          <p14:tracePt t="17179" x="1414463" y="2936875"/>
          <p14:tracePt t="17219" x="1414463" y="2943225"/>
          <p14:tracePt t="17252" x="1414463" y="2951163"/>
          <p14:tracePt t="17266" x="1414463" y="2957513"/>
          <p14:tracePt t="17337" x="1414463" y="2965450"/>
          <p14:tracePt t="17377" x="1414463" y="2971800"/>
          <p14:tracePt t="17389" x="1414463" y="2979738"/>
          <p14:tracePt t="17398" x="1414463" y="2986088"/>
          <p14:tracePt t="17452" x="1414463" y="2994025"/>
          <p14:tracePt t="18226" x="1414463" y="3000375"/>
          <p14:tracePt t="18258" x="1414463" y="3036888"/>
          <p14:tracePt t="18263" x="1408113" y="3071813"/>
          <p14:tracePt t="18272" x="1408113" y="3100388"/>
          <p14:tracePt t="18289" x="1385888" y="3143250"/>
          <p14:tracePt t="18305" x="1385888" y="3157538"/>
          <p14:tracePt t="18423" x="1385888" y="3165475"/>
          <p14:tracePt t="18427" x="1379538" y="3171825"/>
          <p14:tracePt t="18442" x="1379538" y="3186113"/>
          <p14:tracePt t="18459" x="1379538" y="3194050"/>
          <p14:tracePt t="18475" x="1371600" y="3194050"/>
          <p14:tracePt t="18563" x="1371600" y="3200400"/>
          <p14:tracePt t="18594" x="1371600" y="3208338"/>
          <p14:tracePt t="18600" x="1365250" y="3208338"/>
          <p14:tracePt t="18616" x="1357313" y="3214688"/>
          <p14:tracePt t="18627" x="1357313" y="3222625"/>
          <p14:tracePt t="18643" x="1343025" y="3236913"/>
          <p14:tracePt t="18663" x="1314450" y="3322638"/>
          <p14:tracePt t="18679" x="1308100" y="3357563"/>
          <p14:tracePt t="18696" x="1308100" y="3365500"/>
          <p14:tracePt t="18711" x="1308100" y="3371850"/>
          <p14:tracePt t="18729" x="1308100" y="3379788"/>
          <p14:tracePt t="18757" x="1308100" y="3386138"/>
          <p14:tracePt t="18780" x="1308100" y="3394075"/>
          <p14:tracePt t="18795" x="1300163" y="3400425"/>
          <p14:tracePt t="18803" x="1285875" y="3408363"/>
          <p14:tracePt t="18813" x="1285875" y="3414713"/>
          <p14:tracePt t="18830" x="1271588" y="3451225"/>
          <p14:tracePt t="18847" x="1271588" y="3471863"/>
          <p14:tracePt t="18864" x="1257300" y="3500438"/>
          <p14:tracePt t="18880" x="1243013" y="3514725"/>
          <p14:tracePt t="18899" x="1236663" y="3529013"/>
          <p14:tracePt t="18915" x="1236663" y="3536950"/>
          <p14:tracePt t="18951" x="1222375" y="3565525"/>
          <p14:tracePt t="18958" x="1222375" y="3579813"/>
          <p14:tracePt t="18982" x="1208088" y="3594100"/>
          <p14:tracePt t="19001" x="1200150" y="3608388"/>
          <p14:tracePt t="19016" x="1200150" y="3622675"/>
          <p14:tracePt t="19035" x="1193800" y="3622675"/>
          <p14:tracePt t="19051" x="1185863" y="3643313"/>
          <p14:tracePt t="19067" x="1179513" y="3671888"/>
          <p14:tracePt t="19069" x="1179513" y="3679825"/>
          <p14:tracePt t="19087" x="1171575" y="3686175"/>
          <p14:tracePt t="19101" x="1165225" y="3700463"/>
          <p14:tracePt t="19120" x="1165225" y="3708400"/>
          <p14:tracePt t="19137" x="1157288" y="3751263"/>
          <p14:tracePt t="19139" x="1157288" y="3765550"/>
          <p14:tracePt t="19152" x="1143000" y="3794125"/>
          <p14:tracePt t="19169" x="1128713" y="3822700"/>
          <p14:tracePt t="19202" x="1128713" y="3829050"/>
          <p14:tracePt t="19219" x="1122363" y="3829050"/>
          <p14:tracePt t="19237" x="1122363" y="3843338"/>
          <p14:tracePt t="19253" x="1108075" y="3851275"/>
          <p14:tracePt t="19272" x="1108075" y="3879850"/>
          <p14:tracePt t="19289" x="1093788" y="3900488"/>
          <p14:tracePt t="19304" x="1079500" y="3908425"/>
          <p14:tracePt t="19322" x="1079500" y="3914775"/>
          <p14:tracePt t="19338" x="1071563" y="3922713"/>
          <p14:tracePt t="19371" x="1071563" y="3929063"/>
          <p14:tracePt t="19390" x="1065213" y="3929063"/>
          <p14:tracePt t="19406" x="1065213" y="3937000"/>
          <p14:tracePt t="19423" x="1050925" y="3943350"/>
          <p14:tracePt t="19440" x="1036638" y="3971925"/>
          <p14:tracePt t="19457" x="1028700" y="3971925"/>
          <p14:tracePt t="19461" x="1028700" y="3986213"/>
          <p14:tracePt t="19530" x="1022350" y="3994150"/>
          <p14:tracePt t="19872" x="1022350" y="4000500"/>
          <p14:tracePt t="19908" x="1022350" y="4008438"/>
          <p14:tracePt t="19913" x="1014413" y="4008438"/>
          <p14:tracePt t="19927" x="1014413" y="4014788"/>
          <p14:tracePt t="19952" x="1008063" y="4014788"/>
          <p14:tracePt t="19960" x="1008063" y="4022725"/>
          <p14:tracePt t="19968" x="1008063" y="4029075"/>
          <p14:tracePt t="19982" x="1008063" y="4037013"/>
          <p14:tracePt t="20001" x="1000125" y="4037013"/>
          <p14:tracePt t="20019" x="1000125" y="4043363"/>
          <p14:tracePt t="20035" x="993775" y="4051300"/>
          <p14:tracePt t="20050" x="993775" y="4071938"/>
          <p14:tracePt t="20066" x="985838" y="4094163"/>
          <p14:tracePt t="20084" x="979488" y="4108450"/>
          <p14:tracePt t="20117" x="979488" y="4114800"/>
          <p14:tracePt t="20135" x="971550" y="4122738"/>
          <p14:tracePt t="20178" x="971550" y="4129088"/>
          <p14:tracePt t="20211" x="965200" y="4129088"/>
          <p14:tracePt t="20234" x="965200" y="4137025"/>
          <p14:tracePt t="20687" x="965200" y="4129088"/>
          <p14:tracePt t="20741" x="965200" y="4122738"/>
          <p14:tracePt t="20764" x="971550" y="4122738"/>
          <p14:tracePt t="20771" x="971550" y="4114800"/>
          <p14:tracePt t="20780" x="979488" y="4114800"/>
          <p14:tracePt t="20796" x="993775" y="4114800"/>
          <p14:tracePt t="20831" x="1000125" y="4108450"/>
          <p14:tracePt t="20912" x="1008063" y="4100513"/>
          <p14:tracePt t="20935" x="1022350" y="4100513"/>
          <p14:tracePt t="20984" x="1022350" y="4108450"/>
          <p14:tracePt t="20998" x="1022350" y="4114800"/>
          <p14:tracePt t="21014" x="1022350" y="4122738"/>
          <p14:tracePt t="21022" x="1022350" y="4129088"/>
          <p14:tracePt t="21037" x="1022350" y="4137025"/>
          <p14:tracePt t="21069" x="1022350" y="4143375"/>
          <p14:tracePt t="21086" x="1022350" y="4151313"/>
          <p14:tracePt t="21091" x="1014413" y="4151313"/>
          <p14:tracePt t="21102" x="1014413" y="4157663"/>
          <p14:tracePt t="21124" x="1008063" y="4157663"/>
          <p14:tracePt t="21134" x="1008063" y="4165600"/>
          <p14:tracePt t="21155" x="1000125" y="4165600"/>
          <p14:tracePt t="21187" x="985838" y="4165600"/>
          <p14:tracePt t="21211" x="979488" y="4165600"/>
          <p14:tracePt t="21298" x="965200" y="4165600"/>
          <p14:tracePt t="21306" x="965200" y="4157663"/>
          <p14:tracePt t="21314" x="957263" y="4151313"/>
          <p14:tracePt t="21325" x="950913" y="4151313"/>
          <p14:tracePt t="21338" x="942975" y="4151313"/>
          <p14:tracePt t="21354" x="942975" y="4143375"/>
          <p14:tracePt t="21371" x="942975" y="4129088"/>
          <p14:tracePt t="21388" x="950913" y="4114800"/>
          <p14:tracePt t="21405" x="950913" y="4094163"/>
          <p14:tracePt t="21422" x="950913" y="4071938"/>
          <p14:tracePt t="21440" x="950913" y="4065588"/>
          <p14:tracePt t="21473" x="950913" y="4051300"/>
          <p14:tracePt t="21490" x="957263" y="4051300"/>
          <p14:tracePt t="21529" x="957263" y="4043363"/>
          <p14:tracePt t="21555" x="965200" y="4043363"/>
          <p14:tracePt t="21571" x="979488" y="4043363"/>
          <p14:tracePt t="21582" x="1000125" y="4043363"/>
          <p14:tracePt t="21592" x="1065213" y="4043363"/>
          <p14:tracePt t="21609" x="1114425" y="4043363"/>
          <p14:tracePt t="21625" x="1128713" y="4043363"/>
          <p14:tracePt t="21681" x="1128713" y="4051300"/>
          <p14:tracePt t="21744" x="1122363" y="4051300"/>
          <p14:tracePt t="21774" x="1122363" y="4057650"/>
          <p14:tracePt t="21780" x="1114425" y="4057650"/>
          <p14:tracePt t="21788" x="1108075" y="4057650"/>
          <p14:tracePt t="21796" x="1100138" y="4065588"/>
          <p14:tracePt t="21812" x="1093788" y="4071938"/>
          <p14:tracePt t="21829" x="1079500" y="4079875"/>
          <p14:tracePt t="21846" x="1071563" y="4079875"/>
          <p14:tracePt t="21862" x="1065213" y="4079875"/>
          <p14:tracePt t="21880" x="1050925" y="4086225"/>
          <p14:tracePt t="21897" x="1042988" y="4086225"/>
          <p14:tracePt t="21914" x="1028700" y="4086225"/>
          <p14:tracePt t="21930" x="1028700" y="4094163"/>
          <p14:tracePt t="21964" x="1022350" y="4094163"/>
          <p14:tracePt t="21997" x="1014413" y="4094163"/>
          <p14:tracePt t="22030" x="1008063" y="4094163"/>
          <p14:tracePt t="22045" x="1000125" y="4094163"/>
          <p14:tracePt t="22061" x="985838" y="4094163"/>
          <p14:tracePt t="22069" x="979488" y="4094163"/>
          <p14:tracePt t="22382" x="985838" y="4094163"/>
          <p14:tracePt t="22390" x="993775" y="4094163"/>
          <p14:tracePt t="22404" x="1000125" y="4094163"/>
          <p14:tracePt t="22411" x="1014413" y="4094163"/>
          <p14:tracePt t="22422" x="1022350" y="4094163"/>
          <p14:tracePt t="22439" x="1036638" y="4094163"/>
          <p14:tracePt t="22456" x="1050925" y="4094163"/>
          <p14:tracePt t="22459" x="1057275" y="4094163"/>
          <p14:tracePt t="22480" x="1071563" y="4094163"/>
          <p14:tracePt t="22490" x="1085850" y="4094163"/>
          <p14:tracePt t="22507" x="1108075" y="4079875"/>
          <p14:tracePt t="22523" x="1128713" y="4057650"/>
          <p14:tracePt t="22541" x="1157288" y="4037013"/>
          <p14:tracePt t="22558" x="1165225" y="4022725"/>
          <p14:tracePt t="22574" x="1214438" y="3971925"/>
          <p14:tracePt t="22591" x="1243013" y="3908425"/>
          <p14:tracePt t="22608" x="1257300" y="3836988"/>
          <p14:tracePt t="22625" x="1271588" y="3743325"/>
          <p14:tracePt t="22642" x="1279525" y="3636963"/>
          <p14:tracePt t="22660" x="1285875" y="3508375"/>
          <p14:tracePt t="22676" x="1285875" y="3443288"/>
          <p14:tracePt t="22696" x="1285875" y="3379788"/>
          <p14:tracePt t="22712" x="1293813" y="3357563"/>
          <p14:tracePt t="22729" x="1293813" y="3336925"/>
          <p14:tracePt t="22747" x="1314450" y="3294063"/>
          <p14:tracePt t="22763" x="1322388" y="3265488"/>
          <p14:tracePt t="22780" x="1336675" y="3208338"/>
          <p14:tracePt t="22796" x="1343025" y="3157538"/>
          <p14:tracePt t="22813" x="1350963" y="3136900"/>
          <p14:tracePt t="22845" x="1350963" y="3128963"/>
          <p14:tracePt t="22866" x="1357313" y="3128963"/>
          <p14:tracePt t="22920" x="1357313" y="3122613"/>
          <p14:tracePt t="22947" x="1357313" y="3114675"/>
          <p14:tracePt t="22955" x="1357313" y="3108325"/>
          <p14:tracePt t="22968" x="1357313" y="3100388"/>
          <p14:tracePt t="22981" x="1357313" y="3086100"/>
          <p14:tracePt t="22998" x="1357313" y="3079750"/>
          <p14:tracePt t="23060" x="1379538" y="3079750"/>
          <p14:tracePt t="23069" x="1428750" y="3094038"/>
          <p14:tracePt t="23074" x="1514475" y="3114675"/>
          <p14:tracePt t="23084" x="1608138" y="3114675"/>
          <p14:tracePt t="23101" x="1928813" y="3186113"/>
          <p14:tracePt t="23116" x="2365375" y="3328988"/>
          <p14:tracePt t="23134" x="2794000" y="3400425"/>
          <p14:tracePt t="23150" x="3086100" y="3436938"/>
          <p14:tracePt t="23167" x="3265488" y="3471863"/>
          <p14:tracePt t="23184" x="3429000" y="3486150"/>
          <p14:tracePt t="23201" x="3451225" y="3486150"/>
          <p14:tracePt t="23218" x="3471863" y="3494088"/>
          <p14:tracePt t="23235" x="3479800" y="3494088"/>
          <p14:tracePt t="23253" x="3494088" y="3494088"/>
          <p14:tracePt t="23270" x="3522663" y="3494088"/>
          <p14:tracePt t="23286" x="3536950" y="3494088"/>
          <p14:tracePt t="23303" x="3543300" y="3494088"/>
          <p14:tracePt t="23320" x="3551238" y="3494088"/>
          <p14:tracePt t="23337" x="3557588" y="3494088"/>
          <p14:tracePt t="23371" x="3608388" y="3465513"/>
          <p14:tracePt t="23388" x="3651250" y="3422650"/>
          <p14:tracePt t="23405" x="3657600" y="3408363"/>
          <p14:tracePt t="23421" x="3657600" y="3394075"/>
          <p14:tracePt t="23455" x="3657600" y="3386138"/>
          <p14:tracePt t="23476" x="3651250" y="3386138"/>
          <p14:tracePt t="23512" x="3643313" y="3386138"/>
          <p14:tracePt t="23529" x="3636963" y="3379788"/>
          <p14:tracePt t="23544" x="3622675" y="3365500"/>
          <p14:tracePt t="23553" x="3614738" y="3365500"/>
          <p14:tracePt t="23560" x="3608388" y="3357563"/>
          <p14:tracePt t="23576" x="3600450" y="3343275"/>
          <p14:tracePt t="23592" x="3586163" y="3343275"/>
          <p14:tracePt t="23609" x="3586163" y="3328988"/>
          <p14:tracePt t="23626" x="3586163" y="3308350"/>
          <p14:tracePt t="23643" x="3586163" y="3294063"/>
          <p14:tracePt t="23660" x="3586163" y="3265488"/>
          <p14:tracePt t="23677" x="3586163" y="3257550"/>
          <p14:tracePt t="23693" x="3586163" y="3236913"/>
          <p14:tracePt t="23710" x="3586163" y="3214688"/>
          <p14:tracePt t="23727" x="3586163" y="3208338"/>
          <p14:tracePt t="23927" x="3594100" y="3208338"/>
          <p14:tracePt t="23935" x="3608388" y="3214688"/>
          <p14:tracePt t="23947" x="3629025" y="3222625"/>
          <p14:tracePt t="23963" x="3657600" y="3228975"/>
          <p14:tracePt t="23966" x="3671888" y="3236913"/>
          <p14:tracePt t="23980" x="3708400" y="3236913"/>
          <p14:tracePt t="23997" x="3771900" y="3243263"/>
          <p14:tracePt t="24015" x="3814763" y="3257550"/>
          <p14:tracePt t="24033" x="3865563" y="3286125"/>
          <p14:tracePt t="24051" x="3929063" y="3308350"/>
          <p14:tracePt t="24066" x="4022725" y="3351213"/>
          <p14:tracePt t="24082" x="4071938" y="3365500"/>
          <p14:tracePt t="24099" x="4143375" y="3386138"/>
          <p14:tracePt t="24116" x="4165600" y="3408363"/>
          <p14:tracePt t="24133" x="4171950" y="3414713"/>
          <p14:tracePt t="24150" x="4179888" y="3429000"/>
          <p14:tracePt t="24167" x="4186238" y="3443288"/>
          <p14:tracePt t="24184" x="4208463" y="3457575"/>
          <p14:tracePt t="24202" x="4222750" y="3479800"/>
          <p14:tracePt t="24218" x="4243388" y="3500438"/>
          <p14:tracePt t="24235" x="4265613" y="3514725"/>
          <p14:tracePt t="24252" x="4271963" y="3536950"/>
          <p14:tracePt t="24269" x="4279900" y="3551238"/>
          <p14:tracePt t="24272" x="4286250" y="3557588"/>
          <p14:tracePt t="24290" x="4286250" y="3579813"/>
          <p14:tracePt t="24303" x="4286250" y="3600450"/>
          <p14:tracePt t="24320" x="4286250" y="3622675"/>
          <p14:tracePt t="24337" x="4286250" y="3643313"/>
          <p14:tracePt t="24354" x="4286250" y="3657600"/>
          <p14:tracePt t="24370" x="4286250" y="3665538"/>
          <p14:tracePt t="24388" x="4279900" y="3679825"/>
          <p14:tracePt t="24404" x="4257675" y="3700463"/>
          <p14:tracePt t="24421" x="4243388" y="3729038"/>
          <p14:tracePt t="24438" x="4229100" y="3743325"/>
          <p14:tracePt t="24455" x="4222750" y="3757613"/>
          <p14:tracePt t="24460" x="4208463" y="3765550"/>
          <p14:tracePt t="24472" x="4194175" y="3779838"/>
          <p14:tracePt t="24490" x="4186238" y="3779838"/>
          <p14:tracePt t="24506" x="4171950" y="3786188"/>
          <p14:tracePt t="24523" x="4151313" y="3786188"/>
          <p14:tracePt t="24540" x="4122738" y="3794125"/>
          <p14:tracePt t="24557" x="4086225" y="3808413"/>
          <p14:tracePt t="24574" x="4029075" y="3829050"/>
          <p14:tracePt t="24591" x="3994150" y="3836988"/>
          <p14:tracePt t="24608" x="3965575" y="3843338"/>
          <p14:tracePt t="24625" x="3937000" y="3857625"/>
          <p14:tracePt t="24641" x="3922713" y="3857625"/>
          <p14:tracePt t="24659" x="3879850" y="3871913"/>
          <p14:tracePt t="24675" x="3836988" y="3871913"/>
          <p14:tracePt t="24677" x="3829050" y="3871913"/>
          <p14:tracePt t="24692" x="3779838" y="3871913"/>
          <p14:tracePt t="24709" x="3729038" y="3879850"/>
          <p14:tracePt t="24726" x="3679825" y="3879850"/>
          <p14:tracePt t="24743" x="3651250" y="3879850"/>
          <p14:tracePt t="24760" x="3629025" y="3879850"/>
          <p14:tracePt t="24777" x="3600450" y="3879850"/>
          <p14:tracePt t="24796" x="3529013" y="3879850"/>
          <p14:tracePt t="24813" x="3443288" y="3879850"/>
          <p14:tracePt t="24828" x="3336925" y="3894138"/>
          <p14:tracePt t="24845" x="3271838" y="3894138"/>
          <p14:tracePt t="24862" x="3194050" y="3894138"/>
          <p14:tracePt t="24882" x="3094038" y="3894138"/>
          <p14:tracePt t="24898" x="3065463" y="3894138"/>
          <p14:tracePt t="24914" x="3022600" y="3879850"/>
          <p14:tracePt t="24931" x="2994025" y="3871913"/>
          <p14:tracePt t="24948" x="2936875" y="3871913"/>
          <p14:tracePt t="24965" x="2894013" y="3865563"/>
          <p14:tracePt t="24969" x="2871788" y="3865563"/>
          <p14:tracePt t="24980" x="2828925" y="3857625"/>
          <p14:tracePt t="24998" x="2771775" y="3851275"/>
          <p14:tracePt t="25014" x="2728913" y="3843338"/>
          <p14:tracePt t="25031" x="2671763" y="3836988"/>
          <p14:tracePt t="25049" x="2636838" y="3836988"/>
          <p14:tracePt t="25065" x="2600325" y="3829050"/>
          <p14:tracePt t="25066" x="2579688" y="3822700"/>
          <p14:tracePt t="25082" x="2565400" y="3808413"/>
          <p14:tracePt t="25099" x="2543175" y="3779838"/>
          <p14:tracePt t="25117" x="2543175" y="3736975"/>
          <p14:tracePt t="25135" x="2543175" y="3708400"/>
          <p14:tracePt t="25152" x="2528888" y="3636963"/>
          <p14:tracePt t="25168" x="2522538" y="3571875"/>
          <p14:tracePt t="25184" x="2514600" y="3500438"/>
          <p14:tracePt t="25203" x="2514600" y="3414713"/>
          <p14:tracePt t="25218" x="2514600" y="3336925"/>
          <p14:tracePt t="25235" x="2522538" y="3236913"/>
          <p14:tracePt t="25252" x="2528888" y="3143250"/>
          <p14:tracePt t="25269" x="2528888" y="3065463"/>
          <p14:tracePt t="25286" x="2528888" y="2994025"/>
          <p14:tracePt t="25311" x="2528888" y="2986088"/>
          <p14:tracePt t="25325" x="2528888" y="2979738"/>
          <p14:tracePt t="25337" x="2528888" y="2971800"/>
          <p14:tracePt t="25354" x="2543175" y="2965450"/>
          <p14:tracePt t="25371" x="2565400" y="2957513"/>
          <p14:tracePt t="25387" x="2628900" y="2914650"/>
          <p14:tracePt t="25404" x="2686050" y="2865438"/>
          <p14:tracePt t="25423" x="2757488" y="2800350"/>
          <p14:tracePt t="25438" x="2828925" y="2771775"/>
          <p14:tracePt t="25455" x="2894013" y="2765425"/>
          <p14:tracePt t="25460" x="2900363" y="2765425"/>
          <p14:tracePt t="25472" x="2928938" y="2757488"/>
          <p14:tracePt t="25489" x="2965450" y="2751138"/>
          <p14:tracePt t="25506" x="2986088" y="2751138"/>
          <p14:tracePt t="25523" x="3022600" y="2751138"/>
          <p14:tracePt t="25539" x="3086100" y="2751138"/>
          <p14:tracePt t="25556" x="3171825" y="2751138"/>
          <p14:tracePt t="25573" x="3208338" y="2751138"/>
          <p14:tracePt t="25590" x="3300413" y="2757488"/>
          <p14:tracePt t="25607" x="3336925" y="2765425"/>
          <p14:tracePt t="25626" x="3371850" y="2765425"/>
          <p14:tracePt t="25641" x="3400425" y="2771775"/>
          <p14:tracePt t="25658" x="3414713" y="2771775"/>
          <p14:tracePt t="25675" x="3443288" y="2771775"/>
          <p14:tracePt t="25694" x="3486150" y="2794000"/>
          <p14:tracePt t="25711" x="3557588" y="2808288"/>
          <p14:tracePt t="25728" x="3671888" y="2843213"/>
          <p14:tracePt t="25748" x="3829050" y="2871788"/>
          <p14:tracePt t="25760" x="3865563" y="2894013"/>
          <p14:tracePt t="25777" x="3943350" y="2908300"/>
          <p14:tracePt t="25795" x="4043363" y="2922588"/>
          <p14:tracePt t="25812" x="4086225" y="2928938"/>
          <p14:tracePt t="25829" x="4094163" y="2936875"/>
          <p14:tracePt t="25844" x="4108450" y="2951163"/>
          <p14:tracePt t="25863" x="4129088" y="2965450"/>
          <p14:tracePt t="25879" x="4137025" y="2979738"/>
          <p14:tracePt t="25882" x="4151313" y="2986088"/>
          <p14:tracePt t="25895" x="4165600" y="3008313"/>
          <p14:tracePt t="25915" x="4186238" y="3022600"/>
          <p14:tracePt t="25931" x="4208463" y="3036888"/>
          <p14:tracePt t="25948" x="4222750" y="3036888"/>
          <p14:tracePt t="25965" x="4237038" y="3051175"/>
          <p14:tracePt t="25984" x="4243388" y="3065463"/>
          <p14:tracePt t="25998" x="4251325" y="3100388"/>
          <p14:tracePt t="26014" x="4271963" y="3136900"/>
          <p14:tracePt t="26031" x="4279900" y="3171825"/>
          <p14:tracePt t="26048" x="4279900" y="3243263"/>
          <p14:tracePt t="26065" x="4286250" y="3286125"/>
          <p14:tracePt t="26083" x="4300538" y="3336925"/>
          <p14:tracePt t="26099" x="4300538" y="3365500"/>
          <p14:tracePt t="26116" x="4308475" y="3400425"/>
          <p14:tracePt t="26133" x="4308475" y="3422650"/>
          <p14:tracePt t="26149" x="4314825" y="3457575"/>
          <p14:tracePt t="26168" x="4322763" y="3529013"/>
          <p14:tracePt t="26185" x="4322763" y="3565525"/>
          <p14:tracePt t="26203" x="4329113" y="3594100"/>
          <p14:tracePt t="26219" x="4329113" y="3622675"/>
          <p14:tracePt t="26236" x="4329113" y="3657600"/>
          <p14:tracePt t="26251" x="4329113" y="3700463"/>
          <p14:tracePt t="26268" x="4329113" y="3757613"/>
          <p14:tracePt t="26287" x="4314825" y="3814763"/>
          <p14:tracePt t="26303" x="4294188" y="3836988"/>
          <p14:tracePt t="26319" x="4286250" y="3857625"/>
          <p14:tracePt t="26336" x="4237038" y="3929063"/>
          <p14:tracePt t="26354" x="4229100" y="3943350"/>
          <p14:tracePt t="26370" x="4200525" y="3965575"/>
          <p14:tracePt t="26387" x="4179888" y="3979863"/>
          <p14:tracePt t="26404" x="4143375" y="4008438"/>
          <p14:tracePt t="26421" x="4129088" y="4037013"/>
          <p14:tracePt t="26437" x="4094163" y="4079875"/>
          <p14:tracePt t="26454" x="4057650" y="4108450"/>
          <p14:tracePt t="26458" x="4029075" y="4114800"/>
          <p14:tracePt t="26474" x="3986213" y="4122738"/>
          <p14:tracePt t="26489" x="3951288" y="4122738"/>
          <p14:tracePt t="26507" x="3937000" y="4129088"/>
          <p14:tracePt t="26524" x="3922713" y="4129088"/>
          <p14:tracePt t="26540" x="3865563" y="4129088"/>
          <p14:tracePt t="26556" x="3814763" y="4129088"/>
          <p14:tracePt t="26573" x="3757613" y="4129088"/>
          <p14:tracePt t="26590" x="3622675" y="4157663"/>
          <p14:tracePt t="26607" x="3529013" y="4179888"/>
          <p14:tracePt t="26625" x="3451225" y="4179888"/>
          <p14:tracePt t="26641" x="3371850" y="4165600"/>
          <p14:tracePt t="26658" x="3294063" y="4151313"/>
          <p14:tracePt t="26675" x="3228975" y="4151313"/>
          <p14:tracePt t="26692" x="3086100" y="4143375"/>
          <p14:tracePt t="26709" x="3022600" y="4122738"/>
          <p14:tracePt t="26726" x="2922588" y="4114800"/>
          <p14:tracePt t="26742" x="2814638" y="4086225"/>
          <p14:tracePt t="26760" x="2722563" y="4079875"/>
          <p14:tracePt t="26777" x="2636838" y="4057650"/>
          <p14:tracePt t="26793" x="2522538" y="4022725"/>
          <p14:tracePt t="26810" x="2465388" y="3979863"/>
          <p14:tracePt t="26827" x="2408238" y="3965575"/>
          <p14:tracePt t="26846" x="2365375" y="3937000"/>
          <p14:tracePt t="26862" x="2322513" y="3914775"/>
          <p14:tracePt t="26865" x="2308225" y="3900488"/>
          <p14:tracePt t="26880" x="2300288" y="3886200"/>
          <p14:tracePt t="26895" x="2293938" y="3865563"/>
          <p14:tracePt t="26912" x="2293938" y="3829050"/>
          <p14:tracePt t="26929" x="2293938" y="3765550"/>
          <p14:tracePt t="26946" x="2293938" y="3714750"/>
          <p14:tracePt t="26963" x="2293938" y="3608388"/>
          <p14:tracePt t="26967" x="2293938" y="3557588"/>
          <p14:tracePt t="26981" x="2293938" y="3500438"/>
          <p14:tracePt t="26997" x="2293938" y="3394075"/>
          <p14:tracePt t="27013" x="2293938" y="3271838"/>
          <p14:tracePt t="27031" x="2300288" y="3128963"/>
          <p14:tracePt t="27048" x="2322513" y="2994025"/>
          <p14:tracePt t="27064" x="2336800" y="2894013"/>
          <p14:tracePt t="27081" x="2357438" y="2822575"/>
          <p14:tracePt t="27100" x="2371725" y="2765425"/>
          <p14:tracePt t="27117" x="2386013" y="2722563"/>
          <p14:tracePt t="27134" x="2400300" y="2671763"/>
          <p14:tracePt t="27151" x="2428875" y="2651125"/>
          <p14:tracePt t="27154" x="2443163" y="2636838"/>
          <p14:tracePt t="27170" x="2457450" y="2614613"/>
          <p14:tracePt t="27183" x="2479675" y="2608263"/>
          <p14:tracePt t="27201" x="2528888" y="2579688"/>
          <p14:tracePt t="27217" x="2622550" y="2571750"/>
          <p14:tracePt t="27236" x="2665413" y="2571750"/>
          <p14:tracePt t="27251" x="2714625" y="2571750"/>
          <p14:tracePt t="27271" x="2765425" y="2571750"/>
          <p14:tracePt t="27287" x="2828925" y="2579688"/>
          <p14:tracePt t="27304" x="2900363" y="2579688"/>
          <p14:tracePt t="27319" x="2971800" y="2586038"/>
          <p14:tracePt t="27336" x="3036888" y="2593975"/>
          <p14:tracePt t="27352" x="3128963" y="2600325"/>
          <p14:tracePt t="27371" x="3228975" y="2622550"/>
          <p14:tracePt t="27388" x="3386138" y="2665413"/>
          <p14:tracePt t="27405" x="3529013" y="2686050"/>
          <p14:tracePt t="27420" x="3679825" y="2728913"/>
          <p14:tracePt t="27437" x="3786188" y="2765425"/>
          <p14:tracePt t="27455" x="3851275" y="2800350"/>
          <p14:tracePt t="27458" x="3900488" y="2814638"/>
          <p14:tracePt t="27472" x="3914775" y="2822575"/>
          <p14:tracePt t="27488" x="3986213" y="2865438"/>
          <p14:tracePt t="27506" x="4022725" y="2886075"/>
          <p14:tracePt t="27522" x="4057650" y="2922588"/>
          <p14:tracePt t="27539" x="4108450" y="2965450"/>
          <p14:tracePt t="27556" x="4165600" y="2994025"/>
          <p14:tracePt t="27573" x="4208463" y="3036888"/>
          <p14:tracePt t="27590" x="4265613" y="3128963"/>
          <p14:tracePt t="27607" x="4314825" y="3208338"/>
          <p14:tracePt t="27624" x="4379913" y="3286125"/>
          <p14:tracePt t="27641" x="4414838" y="3351213"/>
          <p14:tracePt t="27658" x="4437063" y="3400425"/>
          <p14:tracePt t="27674" x="4465638" y="3457575"/>
          <p14:tracePt t="27691" x="4471988" y="3479800"/>
          <p14:tracePt t="27708" x="4471988" y="3522663"/>
          <p14:tracePt t="27726" x="4471988" y="3557588"/>
          <p14:tracePt t="27743" x="4471988" y="3594100"/>
          <p14:tracePt t="27759" x="4465638" y="3622675"/>
          <p14:tracePt t="27776" x="4457700" y="3686175"/>
          <p14:tracePt t="27793" x="4437063" y="3736975"/>
          <p14:tracePt t="27810" x="4429125" y="3751263"/>
          <p14:tracePt t="27827" x="4422775" y="3765550"/>
          <p14:tracePt t="27844" x="4422775" y="3771900"/>
          <p14:tracePt t="27862" x="4422775" y="3779838"/>
          <p14:tracePt t="27879" x="4414838" y="3794125"/>
          <p14:tracePt t="27894" x="4386263" y="3814763"/>
          <p14:tracePt t="27912" x="4365625" y="3871913"/>
          <p14:tracePt t="27928" x="4351338" y="3886200"/>
          <p14:tracePt t="27945" x="4337050" y="3894138"/>
          <p14:tracePt t="27962" x="4329113" y="3900488"/>
          <p14:tracePt t="27966" x="4322763" y="3900488"/>
          <p14:tracePt t="27979" x="4314825" y="3900488"/>
          <p14:tracePt t="28000" x="4308475" y="3908425"/>
          <p14:tracePt t="28015" x="4294188" y="3908425"/>
          <p14:tracePt t="28031" x="4257675" y="3929063"/>
          <p14:tracePt t="28047" x="4237038" y="3943350"/>
          <p14:tracePt t="28064" x="4229100" y="3943350"/>
          <p14:tracePt t="28081" x="4214813" y="3957638"/>
          <p14:tracePt t="28098" x="4200525" y="3965575"/>
          <p14:tracePt t="28156" x="4186238" y="3971925"/>
          <p14:tracePt t="28163" x="4179888" y="3979863"/>
          <p14:tracePt t="28170" x="4151313" y="4014788"/>
          <p14:tracePt t="28184" x="4114800" y="4043363"/>
          <p14:tracePt t="28201" x="4094163" y="4051300"/>
          <p14:tracePt t="28219" x="4086225" y="4051300"/>
          <p14:tracePt t="28235" x="4079875" y="4051300"/>
          <p14:tracePt t="28252" x="4071938" y="4051300"/>
          <p14:tracePt t="28269" x="4051300" y="4057650"/>
          <p14:tracePt t="28286" x="4022725" y="4065588"/>
          <p14:tracePt t="28303" x="3971925" y="4079875"/>
          <p14:tracePt t="28318" x="3929063" y="4086225"/>
          <p14:tracePt t="28335" x="3871913" y="4108450"/>
          <p14:tracePt t="28354" x="3808413" y="4122738"/>
          <p14:tracePt t="28371" x="3757613" y="4122738"/>
          <p14:tracePt t="28386" x="3729038" y="4122738"/>
          <p14:tracePt t="28403" x="3694113" y="4129088"/>
          <p14:tracePt t="28420" x="3671888" y="4129088"/>
          <p14:tracePt t="28437" x="3643313" y="4129088"/>
          <p14:tracePt t="28454" x="3608388" y="4129088"/>
          <p14:tracePt t="28470" x="3557588" y="4151313"/>
          <p14:tracePt t="28488" x="3486150" y="4157663"/>
          <p14:tracePt t="28505" x="3451225" y="4157663"/>
          <p14:tracePt t="28522" x="3443288" y="4151313"/>
          <p14:tracePt t="28575" x="3436938" y="4151313"/>
          <p14:tracePt t="29372" x="3436938" y="4129088"/>
          <p14:tracePt t="29379" x="3436938" y="4114800"/>
          <p14:tracePt t="29388" x="3436938" y="4100513"/>
          <p14:tracePt t="29403" x="3436938" y="4057650"/>
          <p14:tracePt t="29420" x="3436938" y="4029075"/>
          <p14:tracePt t="29436" x="3436938" y="3986213"/>
          <p14:tracePt t="29453" x="3436938" y="3957638"/>
          <p14:tracePt t="29458" x="3436938" y="3943350"/>
          <p14:tracePt t="29473" x="3436938" y="3922713"/>
          <p14:tracePt t="29489" x="3436938" y="3908425"/>
          <p14:tracePt t="29504" x="3436938" y="3894138"/>
          <p14:tracePt t="29521" x="3436938" y="3879850"/>
          <p14:tracePt t="29538" x="3436938" y="3857625"/>
          <p14:tracePt t="29555" x="3436938" y="3829050"/>
          <p14:tracePt t="29572" x="3436938" y="3794125"/>
          <p14:tracePt t="29590" x="3436938" y="3771900"/>
          <p14:tracePt t="29772" x="3436938" y="3765550"/>
          <p14:tracePt t="29784" x="3436938" y="3757613"/>
          <p14:tracePt t="29793" x="3443288" y="3757613"/>
          <p14:tracePt t="29810" x="3443288" y="3751263"/>
          <p14:tracePt t="29826" x="3443288" y="3743325"/>
          <p14:tracePt t="29844" x="3443288" y="3736975"/>
          <p14:tracePt t="29860" x="3451225" y="3729038"/>
          <p14:tracePt t="29877" x="3451225" y="3722688"/>
          <p14:tracePt t="29919" x="3451225" y="3714750"/>
          <p14:tracePt t="29944" x="3451225" y="3708400"/>
          <p14:tracePt t="29950" x="3465513" y="3700463"/>
          <p14:tracePt t="29962" x="3465513" y="3694113"/>
          <p14:tracePt t="29978" x="3465513" y="3671888"/>
          <p14:tracePt t="29996" x="3471863" y="3665538"/>
          <p14:tracePt t="30061" x="3471863" y="3657600"/>
          <p14:tracePt t="30092" x="3471863" y="3651250"/>
          <p14:tracePt t="30116" x="3471863" y="3643313"/>
          <p14:tracePt t="30131" x="3486150" y="3643313"/>
          <p14:tracePt t="30137" x="3486150" y="3629025"/>
          <p14:tracePt t="30154" x="3494088" y="3622675"/>
          <p14:tracePt t="30164" x="3500438" y="3600450"/>
          <p14:tracePt t="30182" x="3508375" y="3536950"/>
          <p14:tracePt t="30199" x="3508375" y="3494088"/>
          <p14:tracePt t="30328" x="3514725" y="3494088"/>
          <p14:tracePt t="30353" x="3522663" y="3494088"/>
          <p14:tracePt t="30367" x="3522663" y="3486150"/>
          <p14:tracePt t="30372" x="3529013" y="3486150"/>
          <p14:tracePt t="30385" x="3529013" y="3479800"/>
          <p14:tracePt t="30500" x="3536950" y="3479800"/>
          <p14:tracePt t="30515" x="3536950" y="3471863"/>
          <p14:tracePt t="30523" x="3551238" y="3465513"/>
          <p14:tracePt t="30538" x="3565525" y="3429000"/>
          <p14:tracePt t="30555" x="3586163" y="3365500"/>
          <p14:tracePt t="30572" x="3586163" y="3343275"/>
          <p14:tracePt t="30708" x="3586163" y="3336925"/>
          <p14:tracePt t="31616" x="3579813" y="3336925"/>
          <p14:tracePt t="31656" x="3571875" y="3336925"/>
          <p14:tracePt t="31672" x="3565525" y="3336925"/>
          <p14:tracePt t="31696" x="3557588" y="3336925"/>
          <p14:tracePt t="31699" x="3557588" y="3328988"/>
          <p14:tracePt t="31709" x="3551238" y="3328988"/>
          <p14:tracePt t="31741" x="3543300" y="3328988"/>
          <p14:tracePt t="36828" x="3551238" y="3336925"/>
          <p14:tracePt t="36833" x="3571875" y="3336925"/>
          <p14:tracePt t="36841" x="3586163" y="3336925"/>
          <p14:tracePt t="36858" x="3586163" y="3343275"/>
          <p14:tracePt t="36950" x="3594100" y="3343275"/>
          <p14:tracePt t="36966" x="3594100" y="3336925"/>
          <p14:tracePt t="36975" x="3594100" y="3328988"/>
          <p14:tracePt t="36982" x="3594100" y="3322638"/>
          <p14:tracePt t="36993" x="3594100" y="3314700"/>
          <p14:tracePt t="37011" x="3594100" y="3308350"/>
          <p14:tracePt t="37076" x="3594100" y="3294063"/>
          <p14:tracePt t="37081" x="3571875" y="3271838"/>
          <p14:tracePt t="37095" x="3565525" y="3265488"/>
          <p14:tracePt t="37112" x="3551238" y="3236913"/>
          <p14:tracePt t="37129" x="3543300" y="3228975"/>
          <p14:tracePt t="37192" x="3536950" y="3222625"/>
          <p14:tracePt t="37209" x="3529013" y="3222625"/>
          <p14:tracePt t="37217" x="3514725" y="3222625"/>
          <p14:tracePt t="37223" x="3514725" y="3214688"/>
          <p14:tracePt t="37233" x="3500438" y="3208338"/>
          <p14:tracePt t="37248" x="3486150" y="3200400"/>
          <p14:tracePt t="37266" x="3457575" y="3179763"/>
          <p14:tracePt t="37282" x="3436938" y="3171825"/>
          <p14:tracePt t="37285" x="3436938" y="3165475"/>
          <p14:tracePt t="37299" x="3429000" y="3157538"/>
          <p14:tracePt t="37316" x="3422650" y="3143250"/>
          <p14:tracePt t="37332" x="3422650" y="3136900"/>
          <p14:tracePt t="37349" x="3422650" y="3122613"/>
          <p14:tracePt t="37366" x="3429000" y="3108325"/>
          <p14:tracePt t="37384" x="3443288" y="3086100"/>
          <p14:tracePt t="37400" x="3443288" y="3051175"/>
          <p14:tracePt t="37417" x="3443288" y="3043238"/>
          <p14:tracePt t="37434" x="3443288" y="3028950"/>
          <p14:tracePt t="37451" x="3443288" y="3008313"/>
          <p14:tracePt t="37468" x="3443288" y="3000375"/>
          <p14:tracePt t="37484" x="3436938" y="2994025"/>
          <p14:tracePt t="37537" x="3451225" y="2994025"/>
          <p14:tracePt t="37545" x="3465513" y="2994025"/>
          <p14:tracePt t="37554" x="3471863" y="2994025"/>
          <p14:tracePt t="37571" x="3500438" y="2994025"/>
          <p14:tracePt t="37586" x="3514725" y="2994025"/>
          <p14:tracePt t="37701" x="3529013" y="2994025"/>
          <p14:tracePt t="37710" x="3565525" y="3000375"/>
          <p14:tracePt t="37723" x="3643313" y="3022600"/>
          <p14:tracePt t="37741" x="3665538" y="3022600"/>
          <p14:tracePt t="37756" x="3671888" y="3022600"/>
          <p14:tracePt t="37803" x="3665538" y="3022600"/>
          <p14:tracePt t="37818" x="3651250" y="3022600"/>
          <p14:tracePt t="37833" x="3636963" y="3022600"/>
          <p14:tracePt t="37872" x="3629025" y="3022600"/>
          <p14:tracePt t="37903" x="3622675" y="3022600"/>
          <p14:tracePt t="37918" x="3614738" y="3022600"/>
          <p14:tracePt t="37927" x="3608388" y="3022600"/>
          <p14:tracePt t="37950" x="3600450" y="3022600"/>
          <p14:tracePt t="38028" x="3594100" y="3014663"/>
          <p14:tracePt t="38114" x="3594100" y="3008313"/>
          <p14:tracePt t="38218" x="3586163" y="3008313"/>
          <p14:tracePt t="38234" x="3586163" y="3000375"/>
          <p14:tracePt t="38656" x="3586163" y="3008313"/>
          <p14:tracePt t="38663" x="3579813" y="3022600"/>
          <p14:tracePt t="38670" x="3557588" y="3036888"/>
          <p14:tracePt t="38687" x="3508375" y="3065463"/>
          <p14:tracePt t="38708" x="3457575" y="3100388"/>
          <p14:tracePt t="38724" x="3394075" y="3128963"/>
          <p14:tracePt t="38740" x="3336925" y="3151188"/>
          <p14:tracePt t="38756" x="3286125" y="3157538"/>
          <p14:tracePt t="38773" x="3236913" y="3194050"/>
          <p14:tracePt t="38789" x="3151188" y="3236913"/>
          <p14:tracePt t="38806" x="3079750" y="3294063"/>
          <p14:tracePt t="38824" x="3028950" y="3351213"/>
          <p14:tracePt t="38842" x="2994025" y="3371850"/>
          <p14:tracePt t="38859" x="2979738" y="3371850"/>
          <p14:tracePt t="38876" x="2971800" y="3371850"/>
          <p14:tracePt t="38893" x="2971800" y="3379788"/>
          <p14:tracePt t="38910" x="2965450" y="3386138"/>
          <p14:tracePt t="38943" x="2965450" y="3394075"/>
          <p14:tracePt t="38961" x="2965450" y="3400425"/>
          <p14:tracePt t="39130" x="2971800" y="3400425"/>
          <p14:tracePt t="39138" x="2979738" y="3400425"/>
          <p14:tracePt t="39147" x="2986088" y="3400425"/>
          <p14:tracePt t="39162" x="3008313" y="3394075"/>
          <p14:tracePt t="39179" x="3014663" y="3379788"/>
          <p14:tracePt t="39196" x="3014663" y="3371850"/>
          <p14:tracePt t="39303" x="3022600" y="3371850"/>
          <p14:tracePt t="39637" x="3051175" y="3371850"/>
          <p14:tracePt t="39645" x="3065463" y="3371850"/>
          <p14:tracePt t="39653" x="3100388" y="3371850"/>
          <p14:tracePt t="39670" x="3165475" y="3371850"/>
          <p14:tracePt t="39687" x="3251200" y="3371850"/>
          <p14:tracePt t="39708" x="3336925" y="3371850"/>
          <p14:tracePt t="39723" x="3443288" y="3371850"/>
          <p14:tracePt t="39740" x="3557588" y="3371850"/>
          <p14:tracePt t="39757" x="3657600" y="3371850"/>
          <p14:tracePt t="39776" x="3765550" y="3357563"/>
          <p14:tracePt t="39790" x="3808413" y="3365500"/>
          <p14:tracePt t="39806" x="3857625" y="3365500"/>
          <p14:tracePt t="39824" x="3908425" y="3365500"/>
          <p14:tracePt t="39840" x="3929063" y="3365500"/>
          <p14:tracePt t="39858" x="3943350" y="3365500"/>
          <p14:tracePt t="39890" x="3951288" y="3365500"/>
          <p14:tracePt t="39908" x="3979863" y="3365500"/>
          <p14:tracePt t="39924" x="4014788" y="3365500"/>
          <p14:tracePt t="39942" x="4071938" y="3365500"/>
          <p14:tracePt t="39959" x="4108450" y="3365500"/>
          <p14:tracePt t="39975" x="4129088" y="3365500"/>
          <p14:tracePt t="41183" x="4108450" y="3351213"/>
          <p14:tracePt t="41191" x="4100513" y="3351213"/>
          <p14:tracePt t="41199" x="4094163" y="3351213"/>
          <p14:tracePt t="41212" x="4094163" y="3343275"/>
          <p14:tracePt t="41229" x="4071938" y="3336925"/>
          <p14:tracePt t="41246" x="4043363" y="3322638"/>
          <p14:tracePt t="41263" x="4000500" y="3300413"/>
          <p14:tracePt t="41281" x="3957638" y="3286125"/>
          <p14:tracePt t="41297" x="3886200" y="3251200"/>
          <p14:tracePt t="41314" x="3786188" y="3200400"/>
          <p14:tracePt t="41331" x="3708400" y="3171825"/>
          <p14:tracePt t="41348" x="3671888" y="3143250"/>
          <p14:tracePt t="41365" x="3636963" y="3122613"/>
          <p14:tracePt t="41381" x="3629025" y="3114675"/>
          <p14:tracePt t="41429" x="3622675" y="3114675"/>
          <p14:tracePt t="41436" x="3614738" y="3108325"/>
          <p14:tracePt t="41451" x="3594100" y="3071813"/>
          <p14:tracePt t="41466" x="3571875" y="3057525"/>
          <p14:tracePt t="41483" x="3543300" y="3028950"/>
          <p14:tracePt t="41500" x="3529013" y="3022600"/>
          <p14:tracePt t="41569" x="3529013" y="3014663"/>
          <p14:tracePt t="41577" x="3529013" y="3008313"/>
          <p14:tracePt t="41587" x="3529013" y="2994025"/>
          <p14:tracePt t="41604" x="3529013" y="2979738"/>
          <p14:tracePt t="41621" x="3529013" y="2971800"/>
          <p14:tracePt t="41889" x="3529013" y="2979738"/>
          <p14:tracePt t="41904" x="3529013" y="2986088"/>
          <p14:tracePt t="41919" x="3529013" y="2994025"/>
          <p14:tracePt t="41936" x="3529013" y="3000375"/>
          <p14:tracePt t="41945" x="3529013" y="3008313"/>
          <p14:tracePt t="41967" x="3529013" y="3014663"/>
          <p14:tracePt t="41992" x="3529013" y="3022600"/>
          <p14:tracePt t="42004" x="3529013" y="3028950"/>
          <p14:tracePt t="42012" x="3529013" y="3036888"/>
          <p14:tracePt t="42436" x="3529013" y="3043238"/>
          <p14:tracePt t="42444" x="3522663" y="3057525"/>
          <p14:tracePt t="42452" x="3514725" y="3065463"/>
          <p14:tracePt t="42468" x="3500438" y="3079750"/>
          <p14:tracePt t="42483" x="3486150" y="3094038"/>
          <p14:tracePt t="42500" x="3471863" y="3100388"/>
          <p14:tracePt t="42517" x="3451225" y="3114675"/>
          <p14:tracePt t="42520" x="3429000" y="3128963"/>
          <p14:tracePt t="42534" x="3386138" y="3151188"/>
          <p14:tracePt t="42551" x="3357563" y="3171825"/>
          <p14:tracePt t="42568" x="3322638" y="3194050"/>
          <p14:tracePt t="42585" x="3271838" y="3214688"/>
          <p14:tracePt t="42602" x="3243263" y="3222625"/>
          <p14:tracePt t="42619" x="3214688" y="3222625"/>
          <p14:tracePt t="42635" x="3186113" y="3236913"/>
          <p14:tracePt t="42654" x="3179763" y="3236913"/>
          <p14:tracePt t="42677" x="3171825" y="3243263"/>
          <p14:tracePt t="42688" x="3171825" y="3251200"/>
          <p14:tracePt t="42704" x="3165475" y="3257550"/>
          <p14:tracePt t="42721" x="3151188" y="3265488"/>
          <p14:tracePt t="42737" x="3143250" y="3265488"/>
          <p14:tracePt t="42754" x="3128963" y="3279775"/>
          <p14:tracePt t="42771" x="3122613" y="3279775"/>
          <p14:tracePt t="42788" x="3114675" y="3286125"/>
          <p14:tracePt t="42807" x="3108325" y="3300413"/>
          <p14:tracePt t="42823" x="3100388" y="3300413"/>
          <p14:tracePt t="42840" x="3094038" y="3314700"/>
          <p14:tracePt t="42857" x="3079750" y="3322638"/>
          <p14:tracePt t="42874" x="3065463" y="3328988"/>
          <p14:tracePt t="42968" x="3065463" y="3336925"/>
          <p14:tracePt t="43011" x="3065463" y="3343275"/>
          <p14:tracePt t="43043" x="3057525" y="3343275"/>
          <p14:tracePt t="43294" x="3057525" y="3336925"/>
          <p14:tracePt t="43301" x="3065463" y="3314700"/>
          <p14:tracePt t="43313" x="3065463" y="3300413"/>
          <p14:tracePt t="43330" x="3086100" y="3265488"/>
          <p14:tracePt t="43347" x="3108325" y="3236913"/>
          <p14:tracePt t="43364" x="3108325" y="3208338"/>
          <p14:tracePt t="43381" x="3114675" y="3200400"/>
          <p14:tracePt t="43399" x="3122613" y="3186113"/>
          <p14:tracePt t="43401" x="3151188" y="3171825"/>
          <p14:tracePt t="43416" x="3200400" y="3114675"/>
          <p14:tracePt t="43432" x="3279775" y="3051175"/>
          <p14:tracePt t="43449" x="3308350" y="3036888"/>
          <p14:tracePt t="43468" x="3322638" y="3028950"/>
          <p14:tracePt t="43528" x="3328988" y="3028950"/>
          <p14:tracePt t="43537" x="3328988" y="3022600"/>
          <p14:tracePt t="43552" x="3336925" y="3022600"/>
          <p14:tracePt t="43567" x="3343275" y="3022600"/>
          <p14:tracePt t="43638" x="3328988" y="3051175"/>
          <p14:tracePt t="43645" x="3314700" y="3071813"/>
          <p14:tracePt t="43654" x="3300413" y="3086100"/>
          <p14:tracePt t="43672" x="3279775" y="3122613"/>
          <p14:tracePt t="43686" x="3257550" y="3151188"/>
          <p14:tracePt t="43703" x="3236913" y="3157538"/>
          <p14:tracePt t="43720" x="3214688" y="3186113"/>
          <p14:tracePt t="43739" x="3186113" y="3208338"/>
          <p14:tracePt t="43754" x="3157538" y="3236913"/>
          <p14:tracePt t="43771" x="3122613" y="3257550"/>
          <p14:tracePt t="43788" x="3086100" y="3300413"/>
          <p14:tracePt t="43807" x="3051175" y="3314700"/>
          <p14:tracePt t="43823" x="3043238" y="3314700"/>
          <p14:tracePt t="43839" x="3036888" y="3322638"/>
          <p14:tracePt t="43879" x="3036888" y="3328988"/>
          <p14:tracePt t="43902" x="3036888" y="3336925"/>
          <p14:tracePt t="43917" x="3036888" y="3343275"/>
          <p14:tracePt t="43933" x="3028950" y="3351213"/>
          <p14:tracePt t="43942" x="3028950" y="3357563"/>
          <p14:tracePt t="44122" x="3036888" y="3357563"/>
          <p14:tracePt t="44127" x="3043238" y="3357563"/>
          <p14:tracePt t="44136" x="3057525" y="3357563"/>
          <p14:tracePt t="44144" x="3071813" y="3357563"/>
          <p14:tracePt t="44161" x="3108325" y="3351213"/>
          <p14:tracePt t="44177" x="3179763" y="3351213"/>
          <p14:tracePt t="44194" x="3279775" y="3336925"/>
          <p14:tracePt t="44211" x="3414713" y="3328988"/>
          <p14:tracePt t="44228" x="3571875" y="3328988"/>
          <p14:tracePt t="44245" x="3665538" y="3336925"/>
          <p14:tracePt t="44262" x="3751263" y="3343275"/>
          <p14:tracePt t="44279" x="3814763" y="3365500"/>
          <p14:tracePt t="44296" x="3886200" y="3371850"/>
          <p14:tracePt t="44313" x="3957638" y="3371850"/>
          <p14:tracePt t="44316" x="3971925" y="3371850"/>
          <p14:tracePt t="44330" x="4022725" y="3371850"/>
          <p14:tracePt t="44347" x="4037013" y="3371850"/>
          <p14:tracePt t="44463" x="4043363" y="3365500"/>
          <p14:tracePt t="44950" x="4043363" y="3371850"/>
          <p14:tracePt t="45056" x="4037013" y="3371850"/>
          <p14:tracePt t="45065" x="4014788" y="3379788"/>
          <p14:tracePt t="45076" x="3986213" y="3379788"/>
          <p14:tracePt t="45092" x="3943350" y="3386138"/>
          <p14:tracePt t="45109" x="3894138" y="3386138"/>
          <p14:tracePt t="45126" x="3765550" y="3400425"/>
          <p14:tracePt t="45143" x="3657600" y="3414713"/>
          <p14:tracePt t="45160" x="3557588" y="3414713"/>
          <p14:tracePt t="45177" x="3486150" y="3414713"/>
          <p14:tracePt t="45197" x="3357563" y="3414713"/>
          <p14:tracePt t="45213" x="3294063" y="3414713"/>
          <p14:tracePt t="45231" x="3243263" y="3400425"/>
          <p14:tracePt t="45245" x="3222625" y="3400425"/>
          <p14:tracePt t="45262" x="3200400" y="3400425"/>
          <p14:tracePt t="45279" x="3186113" y="3408363"/>
          <p14:tracePt t="45296" x="3165475" y="3414713"/>
          <p14:tracePt t="45313" x="3157538" y="3414713"/>
          <p14:tracePt t="45466" x="3171825" y="3414713"/>
          <p14:tracePt t="45473" x="3200400" y="3400425"/>
          <p14:tracePt t="45484" x="3222625" y="3394075"/>
          <p14:tracePt t="45504" x="3351213" y="3386138"/>
          <p14:tracePt t="45519" x="3436938" y="3379788"/>
          <p14:tracePt t="45535" x="3514725" y="3379788"/>
          <p14:tracePt t="45552" x="3571875" y="3379788"/>
          <p14:tracePt t="45567" x="3600450" y="3379788"/>
          <p14:tracePt t="45584" x="3636963" y="3379788"/>
          <p14:tracePt t="45602" x="3686175" y="3379788"/>
          <p14:tracePt t="45617" x="3736975" y="3379788"/>
          <p14:tracePt t="45635" x="3857625" y="3379788"/>
          <p14:tracePt t="45651" x="3922713" y="3379788"/>
          <p14:tracePt t="45669" x="3951288" y="3386138"/>
          <p14:tracePt t="45685" x="3979863" y="3386138"/>
          <p14:tracePt t="45702" x="3986213" y="3386138"/>
          <p14:tracePt t="45900" x="3979863" y="3386138"/>
          <p14:tracePt t="45909" x="3971925" y="3386138"/>
          <p14:tracePt t="45916" x="3971925" y="3394075"/>
          <p14:tracePt t="45925" x="3965575" y="3400425"/>
          <p14:tracePt t="45939" x="3943350" y="3400425"/>
          <p14:tracePt t="45959" x="3879850" y="3400425"/>
          <p14:tracePt t="45964" x="3822700" y="3400425"/>
          <p14:tracePt t="45976" x="3786188" y="3400425"/>
          <p14:tracePt t="45992" x="3686175" y="3408363"/>
          <p14:tracePt t="46007" x="3600450" y="3408363"/>
          <p14:tracePt t="46024" x="3494088" y="3422650"/>
          <p14:tracePt t="46041" x="3408363" y="3422650"/>
          <p14:tracePt t="46058" x="3351213" y="3422650"/>
          <p14:tracePt t="46076" x="3314700" y="3422650"/>
          <p14:tracePt t="46093" x="3294063" y="3422650"/>
          <p14:tracePt t="46109" x="3279775" y="3422650"/>
          <p14:tracePt t="46126" x="3271838" y="3422650"/>
          <p14:tracePt t="46144" x="3265488" y="3422650"/>
          <p14:tracePt t="46160" x="3251200" y="3422650"/>
          <p14:tracePt t="46177" x="3243263" y="3429000"/>
          <p14:tracePt t="46193" x="3228975" y="3429000"/>
          <p14:tracePt t="46211" x="3214688" y="3429000"/>
          <p14:tracePt t="46308" x="3200400" y="3429000"/>
          <p14:tracePt t="46317" x="3179763" y="3429000"/>
          <p14:tracePt t="46324" x="3171825" y="3429000"/>
          <p14:tracePt t="46332" x="3165475" y="3429000"/>
          <p14:tracePt t="46348" x="3157538" y="3429000"/>
          <p14:tracePt t="46549" x="3151188" y="3429000"/>
          <p14:tracePt t="46636" x="3143250" y="3429000"/>
          <p14:tracePt t="46644" x="3143250" y="3422650"/>
          <p14:tracePt t="46656" x="3143250" y="3414713"/>
          <p14:tracePt t="46670" x="3128963" y="3414713"/>
          <p14:tracePt t="46686" x="3128963" y="3408363"/>
          <p14:tracePt t="46702" x="3114675" y="3408363"/>
          <p14:tracePt t="46719" x="3100388" y="3400425"/>
          <p14:tracePt t="46738" x="3086100" y="3394075"/>
          <p14:tracePt t="46755" x="3079750" y="3394075"/>
          <p14:tracePt t="47308" x="3086100" y="3386138"/>
          <p14:tracePt t="47316" x="3100388" y="3386138"/>
          <p14:tracePt t="47324" x="3122613" y="3386138"/>
          <p14:tracePt t="47333" x="3128963" y="3386138"/>
          <p14:tracePt t="47351" x="3136900" y="3386138"/>
          <p14:tracePt t="47364" x="3151188" y="3386138"/>
          <p14:tracePt t="47380" x="3165475" y="3386138"/>
          <p14:tracePt t="47397" x="3171825" y="3386138"/>
          <p14:tracePt t="47414" x="3186113" y="3371850"/>
          <p14:tracePt t="47431" x="3200400" y="3371850"/>
          <p14:tracePt t="47447" x="3251200" y="3371850"/>
          <p14:tracePt t="47464" x="3300413" y="3371850"/>
          <p14:tracePt t="47482" x="3336925" y="3371850"/>
          <p14:tracePt t="47498" x="3394075" y="3379788"/>
          <p14:tracePt t="47515" x="3422650" y="3379788"/>
          <p14:tracePt t="47534" x="3479800" y="3394075"/>
          <p14:tracePt t="47551" x="3514725" y="3400425"/>
          <p14:tracePt t="47568" x="3571875" y="3400425"/>
          <p14:tracePt t="47585" x="3614738" y="3400425"/>
          <p14:tracePt t="47606" x="3643313" y="3400425"/>
          <p14:tracePt t="47634" x="3651250" y="3400425"/>
          <p14:tracePt t="47677" x="3657600" y="3400425"/>
          <p14:tracePt t="47699" x="3665538" y="3400425"/>
          <p14:tracePt t="47707" x="3671888" y="3400425"/>
          <p14:tracePt t="47724" x="3686175" y="3408363"/>
          <p14:tracePt t="47736" x="3694113" y="3408363"/>
          <p14:tracePt t="47755" x="3714750" y="3408363"/>
          <p14:tracePt t="47771" x="3722688" y="3408363"/>
          <p14:tracePt t="47787" x="3743325" y="3408363"/>
          <p14:tracePt t="47821" x="3751263" y="3408363"/>
          <p14:tracePt t="47837" x="3757613" y="3408363"/>
          <p14:tracePt t="47856" x="3794125" y="3408363"/>
          <p14:tracePt t="47872" x="3800475" y="3408363"/>
          <p14:tracePt t="47888" x="3836988" y="3408363"/>
          <p14:tracePt t="47906" x="3865563" y="3408363"/>
          <p14:tracePt t="47922" x="3886200" y="3408363"/>
          <p14:tracePt t="47939" x="3914775" y="3408363"/>
          <p14:tracePt t="47957" x="3922713" y="3408363"/>
          <p14:tracePt t="48112" x="3929063" y="3408363"/>
          <p14:tracePt t="48459" x="3922713" y="3408363"/>
          <p14:tracePt t="48500" x="3908425" y="3408363"/>
          <p14:tracePt t="48523" x="3900488" y="3408363"/>
          <p14:tracePt t="48525" x="3886200" y="3408363"/>
          <p14:tracePt t="48537" x="3879850" y="3408363"/>
          <p14:tracePt t="48549" x="3836988" y="3408363"/>
          <p14:tracePt t="48566" x="3794125" y="3408363"/>
          <p14:tracePt t="48583" x="3751263" y="3408363"/>
          <p14:tracePt t="48600" x="3700463" y="3408363"/>
          <p14:tracePt t="48617" x="3600450" y="3394075"/>
          <p14:tracePt t="48619" x="3543300" y="3394075"/>
          <p14:tracePt t="48634" x="3471863" y="3379788"/>
          <p14:tracePt t="48650" x="3414713" y="3371850"/>
          <p14:tracePt t="48667" x="3394075" y="3371850"/>
          <p14:tracePt t="48684" x="3365500" y="3371850"/>
          <p14:tracePt t="48701" x="3336925" y="3371850"/>
          <p14:tracePt t="48721" x="3286125" y="3371850"/>
          <p14:tracePt t="48736" x="3257550" y="3371850"/>
          <p14:tracePt t="48752" x="3200400" y="3365500"/>
          <p14:tracePt t="48770" x="3165475" y="3365500"/>
          <p14:tracePt t="48787" x="3151188" y="3365500"/>
          <p14:tracePt t="48856" x="3143250" y="3365500"/>
          <p14:tracePt t="48880" x="3136900" y="3365500"/>
          <p14:tracePt t="48886" x="3122613" y="3365500"/>
          <p14:tracePt t="48902" x="3114675" y="3365500"/>
          <p14:tracePt t="49464" x="3108325" y="3365500"/>
          <p14:tracePt t="49872" x="3100388" y="3365500"/>
          <p14:tracePt t="50395" x="3094038" y="3365500"/>
          <p14:tracePt t="50425" x="3079750" y="3365500"/>
          <p14:tracePt t="50433" x="3071813" y="3365500"/>
          <p14:tracePt t="50450" x="3065463" y="3365500"/>
          <p14:tracePt t="50495" x="3057525" y="3365500"/>
          <p14:tracePt t="51152" x="3051175" y="3365500"/>
          <p14:tracePt t="51224" x="3043238" y="3365500"/>
          <p14:tracePt t="51581" x="3057525" y="3365500"/>
          <p14:tracePt t="51587" x="3086100" y="3365500"/>
          <p14:tracePt t="51599" x="3143250" y="3365500"/>
          <p14:tracePt t="51616" x="3271838" y="3365500"/>
          <p14:tracePt t="51633" x="3365500" y="3365500"/>
          <p14:tracePt t="51650" x="3414713" y="3365500"/>
          <p14:tracePt t="51738" x="3422650" y="3365500"/>
          <p14:tracePt t="51743" x="3436938" y="3365500"/>
          <p14:tracePt t="51753" x="3451225" y="3365500"/>
          <p14:tracePt t="51768" x="3508375" y="3365500"/>
          <p14:tracePt t="51786" x="3579813" y="3365500"/>
          <p14:tracePt t="51804" x="3622675" y="3371850"/>
          <p14:tracePt t="51819" x="3651250" y="3371850"/>
          <p14:tracePt t="51836" x="3665538" y="3371850"/>
          <p14:tracePt t="51913" x="3671888" y="3371850"/>
          <p14:tracePt t="51923" x="3694113" y="3365500"/>
          <p14:tracePt t="51928" x="3700463" y="3365500"/>
          <p14:tracePt t="51938" x="3714750" y="3365500"/>
          <p14:tracePt t="52026" x="3722688" y="3365500"/>
          <p14:tracePt t="52050" x="3729038" y="3365500"/>
          <p14:tracePt t="52058" x="3736975" y="3365500"/>
          <p14:tracePt t="52075" x="3743325" y="3365500"/>
          <p14:tracePt t="52080" x="3771900" y="3365500"/>
          <p14:tracePt t="52092" x="3800475" y="3371850"/>
          <p14:tracePt t="52109" x="3851275" y="3379788"/>
          <p14:tracePt t="52124" x="3922713" y="3400425"/>
          <p14:tracePt t="52127" x="3929063" y="3400425"/>
          <p14:tracePt t="52143" x="3951288" y="3400425"/>
          <p14:tracePt t="52854" x="3951288" y="3408363"/>
          <p14:tracePt t="52886" x="3929063" y="3408363"/>
          <p14:tracePt t="52894" x="3914775" y="3414713"/>
          <p14:tracePt t="52903" x="3894138" y="3414713"/>
          <p14:tracePt t="52923" x="3794125" y="3414713"/>
          <p14:tracePt t="52939" x="3736975" y="3414713"/>
          <p14:tracePt t="52956" x="3700463" y="3414713"/>
          <p14:tracePt t="52971" x="3643313" y="3414713"/>
          <p14:tracePt t="52988" x="3600450" y="3414713"/>
          <p14:tracePt t="53005" x="3557588" y="3414713"/>
          <p14:tracePt t="53022" x="3500438" y="3414713"/>
          <p14:tracePt t="53039" x="3436938" y="3414713"/>
          <p14:tracePt t="53056" x="3336925" y="3400425"/>
          <p14:tracePt t="53073" x="3294063" y="3400425"/>
          <p14:tracePt t="53090" x="3271838" y="3400425"/>
          <p14:tracePt t="53124" x="3257550" y="3400425"/>
          <p14:tracePt t="53140" x="3251200" y="3400425"/>
          <p14:tracePt t="53143" x="3236913" y="3400425"/>
          <p14:tracePt t="53158" x="3200400" y="3400425"/>
          <p14:tracePt t="53174" x="3157538" y="3400425"/>
          <p14:tracePt t="53191" x="3128963" y="3394075"/>
          <p14:tracePt t="53210" x="3100388" y="3386138"/>
          <p14:tracePt t="53227" x="3094038" y="3386138"/>
          <p14:tracePt t="53262" x="3086100" y="3386138"/>
          <p14:tracePt t="53349" x="3079750" y="3386138"/>
          <p14:tracePt t="53380" x="3071813" y="3386138"/>
          <p14:tracePt t="54848" x="3071813" y="3379788"/>
          <p14:tracePt t="55236" x="3071813" y="3365500"/>
          <p14:tracePt t="55244" x="3079750" y="3365500"/>
          <p14:tracePt t="55253" x="3100388" y="3351213"/>
          <p14:tracePt t="55269" x="3114675" y="3336925"/>
          <p14:tracePt t="55275" x="3122613" y="3328988"/>
          <p14:tracePt t="55292" x="3165475" y="3314700"/>
          <p14:tracePt t="55309" x="3179763" y="3308350"/>
          <p14:tracePt t="55326" x="3179763" y="3300413"/>
          <p14:tracePt t="55344" x="3200400" y="3265488"/>
          <p14:tracePt t="55362" x="3214688" y="3228975"/>
          <p14:tracePt t="55377" x="3251200" y="3200400"/>
          <p14:tracePt t="55395" x="3271838" y="3171825"/>
          <p14:tracePt t="55440" x="3279775" y="3165475"/>
          <p14:tracePt t="55456" x="3294063" y="3157538"/>
          <p14:tracePt t="55465" x="3300413" y="3157538"/>
          <p14:tracePt t="55479" x="3322638" y="3157538"/>
          <p14:tracePt t="55497" x="3343275" y="3143250"/>
          <p14:tracePt t="55515" x="3357563" y="3128963"/>
          <p14:tracePt t="55531" x="3365500" y="3122613"/>
          <p14:tracePt t="55546" x="3386138" y="3108325"/>
          <p14:tracePt t="55549" x="3400425" y="3094038"/>
          <p14:tracePt t="55563" x="3408363" y="3094038"/>
          <p14:tracePt t="55580" x="3414713" y="3094038"/>
          <p14:tracePt t="55597" x="3422650" y="3094038"/>
          <p14:tracePt t="55631" x="3429000" y="3086100"/>
          <p14:tracePt t="55649" x="3436938" y="3079750"/>
          <p14:tracePt t="55666" x="3465513" y="3071813"/>
          <p14:tracePt t="55682" x="3471863" y="3071813"/>
          <p14:tracePt t="55700" x="3471863" y="3065463"/>
          <p14:tracePt t="56152" x="3471863" y="3071813"/>
          <p14:tracePt t="56239" x="3471863" y="3079750"/>
          <p14:tracePt t="56245" x="3471863" y="3086100"/>
          <p14:tracePt t="56574" x="3471863" y="3094038"/>
          <p14:tracePt t="56590" x="3486150" y="3094038"/>
          <p14:tracePt t="56597" x="3522663" y="3094038"/>
          <p14:tracePt t="56605" x="3543300" y="3100388"/>
          <p14:tracePt t="56614" x="3557588" y="3100388"/>
          <p14:tracePt t="56631" x="3622675" y="3122613"/>
          <p14:tracePt t="56648" x="3800475" y="3165475"/>
          <p14:tracePt t="56665" x="3914775" y="3200400"/>
          <p14:tracePt t="56682" x="4037013" y="3251200"/>
          <p14:tracePt t="56699" x="4171950" y="3271838"/>
          <p14:tracePt t="56717" x="4300538" y="3286125"/>
          <p14:tracePt t="56735" x="4400550" y="3286125"/>
          <p14:tracePt t="56751" x="4414838" y="3286125"/>
          <p14:tracePt t="56767" x="4422775" y="3286125"/>
          <p14:tracePt t="56783" x="4429125" y="3294063"/>
          <p14:tracePt t="56822" x="4443413" y="3300413"/>
          <p14:tracePt t="56835" x="4451350" y="3300413"/>
          <p14:tracePt t="56852" x="4479925" y="3308350"/>
          <p14:tracePt t="56869" x="4522788" y="3314700"/>
          <p14:tracePt t="56885" x="4594225" y="3322638"/>
          <p14:tracePt t="56902" x="4657725" y="3336925"/>
          <p14:tracePt t="56919" x="4743450" y="3351213"/>
          <p14:tracePt t="56936" x="4837113" y="3365500"/>
          <p14:tracePt t="56954" x="4886325" y="3371850"/>
          <p14:tracePt t="57063" x="4894263" y="3371850"/>
          <p14:tracePt t="57087" x="4900613" y="3371850"/>
          <p14:tracePt t="57149" x="4908550" y="3371850"/>
          <p14:tracePt t="57194" x="4914900" y="3371850"/>
          <p14:tracePt t="57198" x="4929188" y="3371850"/>
          <p14:tracePt t="57207" x="4937125" y="3371850"/>
          <p14:tracePt t="57224" x="4965700" y="3379788"/>
          <p14:tracePt t="57242" x="5022850" y="3394075"/>
          <p14:tracePt t="57259" x="5072063" y="3394075"/>
          <p14:tracePt t="57275" x="5100638" y="3394075"/>
          <p14:tracePt t="57292" x="5129213" y="3394075"/>
          <p14:tracePt t="57309" x="5143500" y="3394075"/>
          <p14:tracePt t="57326" x="5151438" y="3394075"/>
          <p14:tracePt t="57466" x="5157788" y="3394075"/>
          <p14:tracePt t="57910" x="5172075" y="3394075"/>
          <p14:tracePt t="57917" x="5180013" y="3394075"/>
          <p14:tracePt t="57924" x="5194300" y="3386138"/>
          <p14:tracePt t="57940" x="5200650" y="3386138"/>
          <p14:tracePt t="57953" x="5214938" y="3386138"/>
          <p14:tracePt t="57970" x="5222875" y="3379788"/>
          <p14:tracePt t="58112" x="5229225" y="3379788"/>
          <p14:tracePt t="58136" x="5237163" y="3371850"/>
          <p14:tracePt t="58151" x="5243513" y="3371850"/>
          <p14:tracePt t="58160" x="5251450" y="3371850"/>
          <p14:tracePt t="58189" x="5257800" y="3365500"/>
          <p14:tracePt t="58206" x="5272088" y="3365500"/>
          <p14:tracePt t="58212" x="5286375" y="3365500"/>
          <p14:tracePt t="58223" x="5314950" y="3300413"/>
          <p14:tracePt t="58241" x="5386388" y="3165475"/>
          <p14:tracePt t="58258" x="5480050" y="3051175"/>
          <p14:tracePt t="58276" x="5514975" y="3022600"/>
          <p14:tracePt t="58293" x="5529263" y="3008313"/>
          <p14:tracePt t="58310" x="5543550" y="3000375"/>
          <p14:tracePt t="58380" x="5551488" y="3000375"/>
          <p14:tracePt t="58394" x="5551488" y="2994025"/>
          <p14:tracePt t="58401" x="5565775" y="2994025"/>
          <p14:tracePt t="58411" x="5572125" y="2986088"/>
          <p14:tracePt t="58427" x="5580063" y="2986088"/>
          <p14:tracePt t="58444" x="5600700" y="2986088"/>
          <p14:tracePt t="58461" x="5657850" y="2986088"/>
          <p14:tracePt t="58478" x="5715000" y="2986088"/>
          <p14:tracePt t="58495" x="5743575" y="2971800"/>
          <p14:tracePt t="58512" x="5751513" y="2971800"/>
          <p14:tracePt t="58546" x="5722938" y="2994025"/>
          <p14:tracePt t="58562" x="5608638" y="3071813"/>
          <p14:tracePt t="58579" x="5500688" y="3136900"/>
          <p14:tracePt t="58597" x="5408613" y="3208338"/>
          <p14:tracePt t="58615" x="5365750" y="3214688"/>
          <p14:tracePt t="58630" x="5343525" y="3228975"/>
          <p14:tracePt t="58658" x="5337175" y="3228975"/>
          <p14:tracePt t="58673" x="5329238" y="3228975"/>
          <p14:tracePt t="58682" x="5314950" y="3228975"/>
          <p14:tracePt t="58698" x="5294313" y="3228975"/>
          <p14:tracePt t="58715" x="5257800" y="3243263"/>
          <p14:tracePt t="58732" x="5214938" y="3265488"/>
          <p14:tracePt t="58749" x="5172075" y="3279775"/>
          <p14:tracePt t="58766" x="5157788" y="3314700"/>
          <p14:tracePt t="58854" x="5165725" y="3314700"/>
          <p14:tracePt t="58871" x="5172075" y="3314700"/>
          <p14:tracePt t="58892" x="5172075" y="3322638"/>
          <p14:tracePt t="58900" x="5172075" y="3328988"/>
          <p14:tracePt t="58907" x="5180013" y="3336925"/>
          <p14:tracePt t="58918" x="5180013" y="3343275"/>
          <p14:tracePt t="58935" x="5186363" y="3365500"/>
          <p14:tracePt t="58952" x="5186363" y="3371850"/>
          <p14:tracePt t="59037" x="5200650" y="3379788"/>
          <p14:tracePt t="59039" x="5237163" y="3379788"/>
          <p14:tracePt t="59054" x="5294313" y="3379788"/>
          <p14:tracePt t="59071" x="5329238" y="3379788"/>
          <p14:tracePt t="59087" x="5365750" y="3371850"/>
          <p14:tracePt t="59104" x="5380038" y="3371850"/>
          <p14:tracePt t="59122" x="5394325" y="3357563"/>
          <p14:tracePt t="59139" x="5408613" y="3336925"/>
          <p14:tracePt t="59155" x="5408613" y="3328988"/>
          <p14:tracePt t="59236" x="5408613" y="3336925"/>
          <p14:tracePt t="59244" x="5400675" y="3343275"/>
          <p14:tracePt t="59252" x="5394325" y="3343275"/>
          <p14:tracePt t="59259" x="5386388" y="3343275"/>
          <p14:tracePt t="59274" x="5372100" y="3343275"/>
          <p14:tracePt t="59291" x="5337175" y="3357563"/>
          <p14:tracePt t="59308" x="5308600" y="3357563"/>
          <p14:tracePt t="59326" x="5300663" y="3365500"/>
          <p14:tracePt t="59343" x="5294313" y="3365500"/>
          <p14:tracePt t="59359" x="5286375" y="3371850"/>
          <p14:tracePt t="59360" x="5286375" y="3379788"/>
          <p14:tracePt t="59376" x="5280025" y="3379788"/>
          <p14:tracePt t="59393" x="5280025" y="3386138"/>
          <p14:tracePt t="59432" x="5280025" y="3394075"/>
          <p14:tracePt t="59488" x="5280025" y="3400425"/>
          <p14:tracePt t="59526" x="5280025" y="3408363"/>
          <p14:tracePt t="59629" x="5280025" y="3414713"/>
          <p14:tracePt t="59990" x="5280025" y="3400425"/>
          <p14:tracePt t="59997" x="5286375" y="3351213"/>
          <p14:tracePt t="60004" x="5294313" y="3328988"/>
          <p14:tracePt t="60020" x="5314950" y="3251200"/>
          <p14:tracePt t="60036" x="5337175" y="3214688"/>
          <p14:tracePt t="60053" x="5351463" y="3200400"/>
          <p14:tracePt t="60071" x="5386388" y="3165475"/>
          <p14:tracePt t="60088" x="5408613" y="3136900"/>
          <p14:tracePt t="60104" x="5437188" y="3079750"/>
          <p14:tracePt t="60121" x="5457825" y="3028950"/>
          <p14:tracePt t="60138" x="5480050" y="3008313"/>
          <p14:tracePt t="60157" x="5486400" y="2971800"/>
          <p14:tracePt t="60172" x="5500688" y="2951163"/>
          <p14:tracePt t="60189" x="5514975" y="2936875"/>
          <p14:tracePt t="60206" x="5529263" y="2922588"/>
          <p14:tracePt t="60223" x="5551488" y="2914650"/>
          <p14:tracePt t="60240" x="5572125" y="2900363"/>
          <p14:tracePt t="60257" x="5594350" y="2886075"/>
          <p14:tracePt t="60274" x="5622925" y="2879725"/>
          <p14:tracePt t="60291" x="5637213" y="2879725"/>
          <p14:tracePt t="60308" x="5657850" y="2879725"/>
          <p14:tracePt t="60324" x="5694363" y="2879725"/>
          <p14:tracePt t="60342" x="5722938" y="2879725"/>
          <p14:tracePt t="60359" x="5737225" y="2879725"/>
          <p14:tracePt t="60375" x="5743575" y="2879725"/>
          <p14:tracePt t="60415" x="5751513" y="2879725"/>
          <p14:tracePt t="60422" x="5765800" y="2886075"/>
          <p14:tracePt t="60440" x="5780088" y="2894013"/>
          <p14:tracePt t="60454" x="5786438" y="2894013"/>
          <p14:tracePt t="60471" x="5794375" y="2894013"/>
          <p14:tracePt t="60620" x="5794375" y="2900363"/>
          <p14:tracePt t="60661" x="5794375" y="2908300"/>
          <p14:tracePt t="60668" x="5786438" y="2914650"/>
          <p14:tracePt t="60686" x="5786438" y="2922588"/>
          <p14:tracePt t="61621" x="5780088" y="2922588"/>
          <p14:tracePt t="61627" x="5772150" y="2928938"/>
          <p14:tracePt t="61902" x="5772150" y="2936875"/>
          <p14:tracePt t="61925" x="5765800" y="2936875"/>
          <p14:tracePt t="62106" x="5765800" y="2943225"/>
          <p14:tracePt t="62120" x="5765800" y="2951163"/>
          <p14:tracePt t="62127" x="5757863" y="2965450"/>
          <p14:tracePt t="62138" x="5757863" y="2979738"/>
          <p14:tracePt t="62154" x="5757863" y="2986088"/>
          <p14:tracePt t="62172" x="5757863" y="3000375"/>
          <p14:tracePt t="62188" x="5751513" y="3008313"/>
          <p14:tracePt t="62205" x="5751513" y="3022600"/>
          <p14:tracePt t="62227" x="5751513" y="3028950"/>
          <p14:tracePt t="63102" x="5751513" y="3036888"/>
          <p14:tracePt t="63110" x="5729288" y="3051175"/>
          <p14:tracePt t="63120" x="5715000" y="3071813"/>
          <p14:tracePt t="63137" x="5700713" y="3100388"/>
          <p14:tracePt t="63154" x="5672138" y="3114675"/>
          <p14:tracePt t="63171" x="5665788" y="3122613"/>
          <p14:tracePt t="63188" x="5657850" y="3128963"/>
          <p14:tracePt t="63207" x="5643563" y="3143250"/>
          <p14:tracePt t="63224" x="5614988" y="3194050"/>
          <p14:tracePt t="63240" x="5565775" y="3251200"/>
          <p14:tracePt t="63244" x="5543550" y="3279775"/>
          <p14:tracePt t="63257" x="5514975" y="3308350"/>
          <p14:tracePt t="63275" x="5465763" y="3351213"/>
          <p14:tracePt t="63290" x="5457825" y="3351213"/>
          <p14:tracePt t="63347" x="5465763" y="3351213"/>
          <p14:tracePt t="63351" x="5486400" y="3343275"/>
          <p14:tracePt t="63364" x="5565775" y="3336925"/>
          <p14:tracePt t="63376" x="5972175" y="3357563"/>
          <p14:tracePt t="63392" x="6815138" y="3429000"/>
          <p14:tracePt t="63409" x="8151813" y="3614738"/>
          <p14:tracePt t="64159" x="9066213" y="3065463"/>
          <p14:tracePt t="64165" x="8986838" y="3065463"/>
          <p14:tracePt t="64174" x="8901113" y="3051175"/>
          <p14:tracePt t="64188" x="8743950" y="3036888"/>
          <p14:tracePt t="64205" x="8586788" y="3022600"/>
          <p14:tracePt t="64222" x="8486775" y="3022600"/>
          <p14:tracePt t="64238" x="8401050" y="3022600"/>
          <p14:tracePt t="64256" x="8308975" y="3022600"/>
          <p14:tracePt t="64273" x="8286750" y="3022600"/>
          <p14:tracePt t="64290" x="8258175" y="3028950"/>
          <p14:tracePt t="64306" x="8201025" y="3028950"/>
          <p14:tracePt t="64324" x="8158163" y="3036888"/>
          <p14:tracePt t="64340" x="8108950" y="3065463"/>
          <p14:tracePt t="64357" x="8080375" y="3079750"/>
          <p14:tracePt t="64376" x="8066088" y="3079750"/>
          <p14:tracePt t="64432" x="8051800" y="3086100"/>
          <p14:tracePt t="64442" x="8029575" y="3086100"/>
          <p14:tracePt t="64449" x="8001000" y="3100388"/>
          <p14:tracePt t="64465" x="7994650" y="3100388"/>
          <p14:tracePt t="64476" x="7972425" y="3122613"/>
          <p14:tracePt t="64493" x="7966075" y="3122613"/>
          <p14:tracePt t="64618" x="7966075" y="3114675"/>
          <p14:tracePt t="64634" x="7966075" y="3108325"/>
          <p14:tracePt t="64642" x="7980363" y="3100388"/>
          <p14:tracePt t="64658" x="7986713" y="3100388"/>
          <p14:tracePt t="64675" x="8001000" y="3086100"/>
          <p14:tracePt t="64680" x="8008938" y="3086100"/>
          <p14:tracePt t="64696" x="8029575" y="3057525"/>
          <p14:tracePt t="64713" x="8043863" y="3043238"/>
          <p14:tracePt t="64730" x="8051800" y="3028950"/>
          <p14:tracePt t="64790" x="8051800" y="3022600"/>
          <p14:tracePt t="64821" x="8051800" y="3014663"/>
          <p14:tracePt t="64837" x="8051800" y="3008313"/>
          <p14:tracePt t="65239" x="8051800" y="3014663"/>
          <p14:tracePt t="65254" x="8051800" y="3022600"/>
          <p14:tracePt t="65285" x="8043863" y="3028950"/>
          <p14:tracePt t="65300" x="8037513" y="3028950"/>
          <p14:tracePt t="65305" x="8037513" y="3036888"/>
          <p14:tracePt t="65317" x="8037513" y="3043238"/>
          <p14:tracePt t="65323" x="8029575" y="3043238"/>
          <p14:tracePt t="65340" x="8015288" y="3057525"/>
          <p14:tracePt t="65356" x="8001000" y="3071813"/>
          <p14:tracePt t="65374" x="7972425" y="3122613"/>
          <p14:tracePt t="65391" x="7951788" y="3136900"/>
          <p14:tracePt t="65408" x="7937500" y="3151188"/>
          <p14:tracePt t="65425" x="7886700" y="3186113"/>
          <p14:tracePt t="65442" x="7851775" y="3194050"/>
          <p14:tracePt t="65459" x="7808913" y="3208338"/>
          <p14:tracePt t="65462" x="7794625" y="3208338"/>
          <p14:tracePt t="65475" x="7786688" y="3208338"/>
          <p14:tracePt t="65588" x="7786688" y="3194050"/>
          <p14:tracePt t="65597" x="7794625" y="3157538"/>
          <p14:tracePt t="65601" x="7800975" y="3136900"/>
          <p14:tracePt t="65611" x="7800975" y="3122613"/>
          <p14:tracePt t="65630" x="7815263" y="3094038"/>
          <p14:tracePt t="65645" x="7823200" y="3057525"/>
          <p14:tracePt t="65662" x="7837488" y="3043238"/>
          <p14:tracePt t="65679" x="7851775" y="3022600"/>
          <p14:tracePt t="65696" x="7858125" y="3022600"/>
          <p14:tracePt t="65713" x="7872413" y="3008313"/>
          <p14:tracePt t="65729" x="7894638" y="2994025"/>
          <p14:tracePt t="65746" x="7915275" y="2971800"/>
          <p14:tracePt t="65764" x="7951788" y="2936875"/>
          <p14:tracePt t="65781" x="7958138" y="2922588"/>
          <p14:tracePt t="65797" x="7966075" y="2914650"/>
          <p14:tracePt t="65868" x="7980363" y="2914650"/>
          <p14:tracePt t="65884" x="7986713" y="2914650"/>
          <p14:tracePt t="65891" x="7994650" y="2914650"/>
          <p14:tracePt t="66024" x="7994650" y="2928938"/>
          <p14:tracePt t="66031" x="7994650" y="2951163"/>
          <p14:tracePt t="66039" x="7994650" y="2957513"/>
          <p14:tracePt t="66051" x="7994650" y="2986088"/>
          <p14:tracePt t="66069" x="7980363" y="3043238"/>
          <p14:tracePt t="66086" x="7966075" y="3094038"/>
          <p14:tracePt t="66104" x="7937500" y="3114675"/>
          <p14:tracePt t="66121" x="7900988" y="3136900"/>
          <p14:tracePt t="66137" x="7872413" y="3143250"/>
          <p14:tracePt t="66155" x="7837488" y="3151188"/>
          <p14:tracePt t="66170" x="7800975" y="3165475"/>
          <p14:tracePt t="66173" x="7786688" y="3171825"/>
          <p14:tracePt t="66187" x="7751763" y="3194050"/>
          <p14:tracePt t="66204" x="7737475" y="3200400"/>
          <p14:tracePt t="66221" x="7708900" y="3208338"/>
          <p14:tracePt t="66238" x="7686675" y="3208338"/>
          <p14:tracePt t="66255" x="7672388" y="3214688"/>
          <p14:tracePt t="66272" x="7666038" y="3214688"/>
          <p14:tracePt t="66289" x="7658100" y="3214688"/>
          <p14:tracePt t="66306" x="7658100" y="3222625"/>
          <p14:tracePt t="66323" x="7643813" y="3222625"/>
          <p14:tracePt t="66339" x="7629525" y="3236913"/>
          <p14:tracePt t="66357" x="7608888" y="3251200"/>
          <p14:tracePt t="66374" x="7600950" y="3265488"/>
          <p14:tracePt t="66518" x="7600950" y="3271838"/>
          <p14:tracePt t="66525" x="7594600" y="3279775"/>
          <p14:tracePt t="66535" x="7594600" y="3286125"/>
          <p14:tracePt t="66551" x="7594600" y="3294063"/>
          <p14:tracePt t="66604" x="7594600" y="3300413"/>
          <p14:tracePt t="66614" x="7586663" y="3308350"/>
          <p14:tracePt t="66621" x="7580313" y="3322638"/>
          <p14:tracePt t="66635" x="7580313" y="3328988"/>
          <p14:tracePt t="66645" x="7572375" y="3336925"/>
          <p14:tracePt t="66662" x="7572375" y="3343275"/>
          <p14:tracePt t="67503" x="7580313" y="3343275"/>
          <p14:tracePt t="67524" x="7586663" y="3343275"/>
          <p14:tracePt t="67595" x="7608888" y="3336925"/>
          <p14:tracePt t="67611" x="7615238" y="3336925"/>
          <p14:tracePt t="67618" x="7629525" y="3328988"/>
          <p14:tracePt t="67627" x="7643813" y="3328988"/>
          <p14:tracePt t="67644" x="7666038" y="3314700"/>
          <p14:tracePt t="67661" x="7700963" y="3314700"/>
          <p14:tracePt t="67678" x="7729538" y="3314700"/>
          <p14:tracePt t="67695" x="7758113" y="3314700"/>
          <p14:tracePt t="67714" x="7766050" y="3314700"/>
          <p14:tracePt t="67731" x="7780338" y="3314700"/>
          <p14:tracePt t="67748" x="7786688" y="3314700"/>
          <p14:tracePt t="67763" x="7794625" y="3314700"/>
          <p14:tracePt t="67797" x="7800975" y="3314700"/>
          <p14:tracePt t="67815" x="7808913" y="3314700"/>
          <p14:tracePt t="67910" x="7815263" y="3314700"/>
          <p14:tracePt t="67934" x="7815263" y="3322638"/>
          <p14:tracePt t="67940" x="7823200" y="3322638"/>
          <p14:tracePt t="67949" x="7829550" y="3328988"/>
          <p14:tracePt t="67966" x="7851775" y="3328988"/>
          <p14:tracePt t="67983" x="7894638" y="3343275"/>
          <p14:tracePt t="68000" x="7929563" y="3351213"/>
          <p14:tracePt t="68017" x="7943850" y="3357563"/>
          <p14:tracePt t="68034" x="7958138" y="3365500"/>
          <p14:tracePt t="68052" x="7966075" y="3371850"/>
          <p14:tracePt t="68068" x="8001000" y="3386138"/>
          <p14:tracePt t="68086" x="8008938" y="3386138"/>
          <p14:tracePt t="68102" x="8029575" y="3400425"/>
          <p14:tracePt t="68119" x="8043863" y="3400425"/>
          <p14:tracePt t="68136" x="8051800" y="3408363"/>
          <p14:tracePt t="68153" x="8058150" y="3408363"/>
          <p14:tracePt t="68203" x="8058150" y="3414713"/>
          <p14:tracePt t="68211" x="8058150" y="3422650"/>
          <p14:tracePt t="68227" x="8058150" y="3436938"/>
          <p14:tracePt t="68244" x="8058150" y="3443288"/>
          <p14:tracePt t="68254" x="8058150" y="3451225"/>
          <p14:tracePt t="68271" x="8058150" y="3457575"/>
          <p14:tracePt t="68291" x="8051800" y="3457575"/>
          <p14:tracePt t="68305" x="8051800" y="3465513"/>
          <p14:tracePt t="68323" x="8043863" y="3465513"/>
          <p14:tracePt t="68340" x="8029575" y="3465513"/>
          <p14:tracePt t="68356" x="7994650" y="3465513"/>
          <p14:tracePt t="68373" x="7943850" y="3457575"/>
          <p14:tracePt t="68390" x="7872413" y="3436938"/>
          <p14:tracePt t="68407" x="7815263" y="3414713"/>
          <p14:tracePt t="68424" x="7772400" y="3414713"/>
          <p14:tracePt t="68441" x="7729538" y="3400425"/>
          <p14:tracePt t="68457" x="7700963" y="3394075"/>
          <p14:tracePt t="68461" x="7680325" y="3386138"/>
          <p14:tracePt t="68474" x="7672388" y="3379788"/>
          <p14:tracePt t="68493" x="7608888" y="3351213"/>
          <p14:tracePt t="68509" x="7566025" y="3343275"/>
          <p14:tracePt t="68525" x="7537450" y="3336925"/>
          <p14:tracePt t="68542" x="7523163" y="3336925"/>
          <p14:tracePt t="68559" x="7515225" y="3328988"/>
          <p14:tracePt t="68642" x="7515225" y="3322638"/>
          <p14:tracePt t="68728" x="7523163" y="3322638"/>
          <p14:tracePt t="68973" x="7523163" y="3328988"/>
          <p14:tracePt t="68993" x="7523163" y="3336925"/>
          <p14:tracePt t="69072" x="7523163" y="3343275"/>
          <p14:tracePt t="69125" x="7523163" y="3351213"/>
          <p14:tracePt t="69133" x="7523163" y="3357563"/>
          <p14:tracePt t="69150" x="7523163" y="3365500"/>
          <p14:tracePt t="69172" x="7523163" y="3371850"/>
          <p14:tracePt t="69187" x="7523163" y="3379788"/>
          <p14:tracePt t="69203" x="7523163" y="3386138"/>
          <p14:tracePt t="69293" x="7523163" y="3394075"/>
          <p14:tracePt t="69441" x="7523163" y="3400425"/>
          <p14:tracePt t="69518" x="7515225" y="3400425"/>
          <p14:tracePt t="69525" x="7500938" y="3400425"/>
          <p14:tracePt t="69542" x="7486650" y="3400425"/>
          <p14:tracePt t="69550" x="7480300" y="3400425"/>
          <p14:tracePt t="69560" x="7480300" y="3394075"/>
          <p14:tracePt t="69578" x="7466013" y="3386138"/>
          <p14:tracePt t="69593" x="7466013" y="3371850"/>
          <p14:tracePt t="69609" x="7466013" y="3357563"/>
          <p14:tracePt t="69627" x="7466013" y="3328988"/>
          <p14:tracePt t="69643" x="7458075" y="3314700"/>
          <p14:tracePt t="69677" x="7458075" y="3308350"/>
          <p14:tracePt t="69696" x="7458075" y="3294063"/>
          <p14:tracePt t="69729" x="7458075" y="3279775"/>
          <p14:tracePt t="69765" x="7486650" y="3279775"/>
          <p14:tracePt t="69781" x="7508875" y="3279775"/>
          <p14:tracePt t="69814" x="7523163" y="3279775"/>
          <p14:tracePt t="69832" x="7529513" y="3279775"/>
          <p14:tracePt t="69905" x="7529513" y="3286125"/>
          <p14:tracePt t="69912" x="7537450" y="3300413"/>
          <p14:tracePt t="69930" x="7537450" y="3314700"/>
          <p14:tracePt t="69938" x="7537450" y="3322638"/>
          <p14:tracePt t="69948" x="7543800" y="3322638"/>
          <p14:tracePt t="69965" x="7551738" y="3328988"/>
          <p14:tracePt t="69983" x="7551738" y="3336925"/>
          <p14:tracePt t="70002" x="7551738" y="3343275"/>
          <p14:tracePt t="70019" x="7558088" y="3351213"/>
          <p14:tracePt t="70035" x="7558088" y="3371850"/>
          <p14:tracePt t="70051" x="7558088" y="3379788"/>
          <p14:tracePt t="70067" x="7558088" y="3394075"/>
          <p14:tracePt t="70084" x="7558088" y="3400425"/>
          <p14:tracePt t="70101" x="7551738" y="3414713"/>
          <p14:tracePt t="70118" x="7543800" y="3422650"/>
          <p14:tracePt t="70135" x="7529513" y="3429000"/>
          <p14:tracePt t="70154" x="7523163" y="3436938"/>
          <p14:tracePt t="70170" x="7508875" y="3436938"/>
          <p14:tracePt t="70187" x="7508875" y="3443288"/>
          <p14:tracePt t="70203" x="7500938" y="3451225"/>
          <p14:tracePt t="70219" x="7494588" y="3451225"/>
          <p14:tracePt t="70236" x="7486650" y="3451225"/>
          <p14:tracePt t="70255" x="7480300" y="3457575"/>
          <p14:tracePt t="70270" x="7472363" y="3457575"/>
          <p14:tracePt t="70291" x="7466013" y="3457575"/>
          <p14:tracePt t="71274" x="7472363" y="3457575"/>
          <p14:tracePt t="72301" x="7480300" y="3457575"/>
          <p14:tracePt t="72312" x="7486650" y="3457575"/>
          <p14:tracePt t="72847" x="7486650" y="3465513"/>
          <p14:tracePt t="72862" x="7486650" y="3471863"/>
          <p14:tracePt t="72886" x="7486650" y="3479800"/>
          <p14:tracePt t="72909" x="7480300" y="3479800"/>
          <p14:tracePt t="72915" x="7480300" y="3486150"/>
          <p14:tracePt t="72948" x="7480300" y="3494088"/>
          <p14:tracePt t="72989" x="7480300" y="3500438"/>
          <p14:tracePt t="72992" x="7472363" y="3508375"/>
          <p14:tracePt t="73026" x="7472363" y="3514725"/>
          <p14:tracePt t="73054" x="7466013" y="3522663"/>
          <p14:tracePt t="73086" x="7458075" y="3529013"/>
          <p14:tracePt t="73111" x="7451725" y="3536950"/>
          <p14:tracePt t="73118" x="7451725" y="3543300"/>
          <p14:tracePt t="73140" x="7443788" y="3543300"/>
          <p14:tracePt t="73155" x="7443788" y="3551238"/>
          <p14:tracePt t="73164" x="7437438" y="3551238"/>
          <p14:tracePt t="73189" x="7429500" y="3551238"/>
          <p14:tracePt t="73205" x="7423150" y="3551238"/>
          <p14:tracePt t="73220" x="7423150" y="3557588"/>
          <p14:tracePt t="73234" x="7415213" y="3557588"/>
          <p14:tracePt t="73240" x="7400925" y="3586163"/>
          <p14:tracePt t="73252" x="7394575" y="3600450"/>
          <p14:tracePt t="73269" x="7386638" y="3608388"/>
          <p14:tracePt t="73286" x="7372350" y="3622675"/>
          <p14:tracePt t="73303" x="7366000" y="3622675"/>
          <p14:tracePt t="73321" x="7366000" y="3629025"/>
          <p14:tracePt t="73345" x="7358063" y="3629025"/>
          <p14:tracePt t="73383" x="7358063" y="3636963"/>
          <p14:tracePt t="73391" x="7358063" y="3643313"/>
          <p14:tracePt t="73408" x="7351713" y="3643313"/>
          <p14:tracePt t="73423" x="7351713" y="3651250"/>
          <p14:tracePt t="73431" x="7343775" y="3651250"/>
          <p14:tracePt t="73463" x="7337425" y="3651250"/>
          <p14:tracePt t="73469" x="7337425" y="3657600"/>
          <p14:tracePt t="73484" x="7337425" y="3671888"/>
          <p14:tracePt t="73492" x="7323138" y="3694113"/>
          <p14:tracePt t="73508" x="7315200" y="3700463"/>
          <p14:tracePt t="73524" x="7315200" y="3708400"/>
          <p14:tracePt t="73541" x="7300913" y="3714750"/>
          <p14:tracePt t="73558" x="7300913" y="3722688"/>
          <p14:tracePt t="73592" x="7300913" y="3729038"/>
          <p14:tracePt t="73681" x="7294563" y="3729038"/>
          <p14:tracePt t="74101" x="7300913" y="3729038"/>
          <p14:tracePt t="74110" x="7323138" y="3743325"/>
          <p14:tracePt t="74118" x="7358063" y="3751263"/>
          <p14:tracePt t="74133" x="7408863" y="3751263"/>
          <p14:tracePt t="74151" x="7443788" y="3757613"/>
          <p14:tracePt t="74167" x="7486650" y="3757613"/>
          <p14:tracePt t="74184" x="7500938" y="3757613"/>
          <p14:tracePt t="74201" x="7508875" y="3757613"/>
          <p14:tracePt t="74254" x="7515225" y="3757613"/>
          <p14:tracePt t="74266" x="7537450" y="3757613"/>
          <p14:tracePt t="74274" x="7558088" y="3757613"/>
          <p14:tracePt t="74285" x="7580313" y="3765550"/>
          <p14:tracePt t="74303" x="7686675" y="3794125"/>
          <p14:tracePt t="74320" x="7737475" y="3800475"/>
          <p14:tracePt t="74338" x="7772400" y="3808413"/>
          <p14:tracePt t="74356" x="7786688" y="3808413"/>
          <p14:tracePt t="74371" x="7794625" y="3808413"/>
          <p14:tracePt t="75401" x="7786688" y="3808413"/>
          <p14:tracePt t="75408" x="7780338" y="3808413"/>
          <p14:tracePt t="75423" x="7758113" y="3808413"/>
          <p14:tracePt t="75440" x="7708900" y="3808413"/>
          <p14:tracePt t="75455" x="7672388" y="3808413"/>
          <p14:tracePt t="75460" x="7651750" y="3808413"/>
          <p14:tracePt t="75472" x="7637463" y="3808413"/>
          <p14:tracePt t="75490" x="7594600" y="3808413"/>
          <p14:tracePt t="75508" x="7558088" y="3808413"/>
          <p14:tracePt t="75525" x="7515225" y="3808413"/>
          <p14:tracePt t="75542" x="7466013" y="3808413"/>
          <p14:tracePt t="75558" x="7437438" y="3808413"/>
          <p14:tracePt t="75576" x="7415213" y="3808413"/>
          <p14:tracePt t="75591" x="7386638" y="3808413"/>
          <p14:tracePt t="75610" x="7358063" y="3808413"/>
          <p14:tracePt t="75631" x="7343775" y="3808413"/>
          <p14:tracePt t="75719" x="7337425" y="3808413"/>
          <p14:tracePt t="75766" x="7337425" y="3800475"/>
          <p14:tracePt t="75789" x="7337425" y="3794125"/>
          <p14:tracePt t="75795" x="7351713" y="3794125"/>
          <p14:tracePt t="75810" x="7358063" y="3786188"/>
          <p14:tracePt t="75818" x="7366000" y="3786188"/>
          <p14:tracePt t="75828" x="7380288" y="3786188"/>
          <p14:tracePt t="75845" x="7408863" y="3786188"/>
          <p14:tracePt t="75862" x="7423150" y="3786188"/>
          <p14:tracePt t="75879" x="7437438" y="3786188"/>
          <p14:tracePt t="75898" x="7494588" y="3786188"/>
          <p14:tracePt t="75913" x="7543800" y="3794125"/>
          <p14:tracePt t="75929" x="7586663" y="3794125"/>
          <p14:tracePt t="75947" x="7623175" y="3794125"/>
          <p14:tracePt t="75964" x="7637463" y="3794125"/>
          <p14:tracePt t="75983" x="7643813" y="3794125"/>
          <p14:tracePt t="76111" x="7637463" y="3794125"/>
          <p14:tracePt t="76118" x="7629525" y="3794125"/>
          <p14:tracePt t="76123" x="7615238" y="3794125"/>
          <p14:tracePt t="76133" x="7600950" y="3808413"/>
          <p14:tracePt t="76150" x="7586663" y="3808413"/>
          <p14:tracePt t="76167" x="7551738" y="3808413"/>
          <p14:tracePt t="76184" x="7515225" y="3808413"/>
          <p14:tracePt t="76202" x="7466013" y="3808413"/>
          <p14:tracePt t="76218" x="7443788" y="3808413"/>
          <p14:tracePt t="76235" x="7423150" y="3808413"/>
          <p14:tracePt t="76252" x="7408863" y="3808413"/>
          <p14:tracePt t="76269" x="7394575" y="3814763"/>
          <p14:tracePt t="76286" x="7366000" y="3814763"/>
          <p14:tracePt t="76302" x="7358063" y="3814763"/>
          <p14:tracePt t="76616" x="7351713" y="3814763"/>
          <p14:tracePt t="76730" x="7358063" y="3814763"/>
          <p14:tracePt t="76738" x="7366000" y="3814763"/>
          <p14:tracePt t="76798" x="7372350" y="3814763"/>
          <p14:tracePt t="76831" x="7380288" y="3808413"/>
          <p14:tracePt t="76845" x="7386638" y="3808413"/>
          <p14:tracePt t="76859" x="7386638" y="3800475"/>
          <p14:tracePt t="76873" x="7394575" y="3800475"/>
          <p14:tracePt t="76898" x="7408863" y="3800475"/>
          <p14:tracePt t="76904" x="7423150" y="3800475"/>
          <p14:tracePt t="76913" x="7443788" y="3800475"/>
          <p14:tracePt t="76929" x="7480300" y="3808413"/>
          <p14:tracePt t="76946" x="7566025" y="3829050"/>
          <p14:tracePt t="76964" x="7615238" y="3843338"/>
          <p14:tracePt t="76980" x="7680325" y="3851275"/>
          <p14:tracePt t="76999" x="7743825" y="3857625"/>
          <p14:tracePt t="77016" x="7758113" y="3857625"/>
          <p14:tracePt t="77087" x="7766050" y="3857625"/>
          <p14:tracePt t="77103" x="7772400" y="3857625"/>
          <p14:tracePt t="77109" x="7780338" y="3857625"/>
          <p14:tracePt t="77115" x="7794625" y="3857625"/>
          <p14:tracePt t="77132" x="7815263" y="3857625"/>
          <p14:tracePt t="77338" x="7800975" y="3857625"/>
          <p14:tracePt t="77347" x="7780338" y="3857625"/>
          <p14:tracePt t="77355" x="7758113" y="3857625"/>
          <p14:tracePt t="77372" x="7708900" y="3865563"/>
          <p14:tracePt t="77387" x="7694613" y="3871913"/>
          <p14:tracePt t="77404" x="7680325" y="3871913"/>
          <p14:tracePt t="77420" x="7672388" y="3871913"/>
          <p14:tracePt t="77437" x="7643813" y="3871913"/>
          <p14:tracePt t="77454" x="7608888" y="3865563"/>
          <p14:tracePt t="77458" x="7594600" y="3865563"/>
          <p14:tracePt t="77472" x="7566025" y="3865563"/>
          <p14:tracePt t="77489" x="7500938" y="3865563"/>
          <p14:tracePt t="77506" x="7437438" y="3865563"/>
          <p14:tracePt t="77523" x="7415213" y="3851275"/>
          <p14:tracePt t="77539" x="7394575" y="3851275"/>
          <p14:tracePt t="77585" x="7380288" y="3851275"/>
          <p14:tracePt t="77594" x="7372350" y="3851275"/>
          <p14:tracePt t="77607" x="7351713" y="3843338"/>
          <p14:tracePt t="77624" x="7337425" y="3843338"/>
          <p14:tracePt t="77641" x="7315200" y="3836988"/>
          <p14:tracePt t="77658" x="7300913" y="3836988"/>
          <p14:tracePt t="77677" x="7294563" y="3836988"/>
          <p14:tracePt t="77874" x="7294563" y="3822700"/>
          <p14:tracePt t="77881" x="7300913" y="3822700"/>
          <p14:tracePt t="77889" x="7315200" y="3814763"/>
          <p14:tracePt t="77898" x="7329488" y="3808413"/>
          <p14:tracePt t="77912" x="7351713" y="3808413"/>
          <p14:tracePt t="77946" x="7358063" y="3808413"/>
          <p14:tracePt t="78219" x="7351713" y="3808413"/>
          <p14:tracePt t="78233" x="7351713" y="3814763"/>
          <p14:tracePt t="78241" x="7343775" y="3814763"/>
          <p14:tracePt t="78446" x="7351713" y="3814763"/>
          <p14:tracePt t="78453" x="7366000" y="3814763"/>
          <p14:tracePt t="78462" x="7372350" y="3814763"/>
          <p14:tracePt t="78473" x="7380288" y="3814763"/>
          <p14:tracePt t="78618" x="7386638" y="3814763"/>
          <p14:tracePt t="78626" x="7408863" y="3814763"/>
          <p14:tracePt t="78633" x="7443788" y="3814763"/>
          <p14:tracePt t="78642" x="7458075" y="3814763"/>
          <p14:tracePt t="78660" x="7480300" y="3814763"/>
          <p14:tracePt t="78676" x="7486650" y="3814763"/>
          <p14:tracePt t="78768" x="7494588" y="3814763"/>
          <p14:tracePt t="78775" x="7500938" y="3814763"/>
          <p14:tracePt t="78783" x="7515225" y="3814763"/>
          <p14:tracePt t="78800" x="7529513" y="3814763"/>
          <p14:tracePt t="78812" x="7543800" y="3814763"/>
          <p14:tracePt t="78929" x="7551738" y="3814763"/>
          <p14:tracePt t="78944" x="7558088" y="3814763"/>
          <p14:tracePt t="79037" x="7551738" y="3814763"/>
          <p14:tracePt t="79165" x="7558088" y="3814763"/>
          <p14:tracePt t="79171" x="7572375" y="3814763"/>
          <p14:tracePt t="79185" x="7600950" y="3814763"/>
          <p14:tracePt t="79202" x="7651750" y="3822700"/>
          <p14:tracePt t="79218" x="7694613" y="3822700"/>
          <p14:tracePt t="79235" x="7708900" y="3822700"/>
          <p14:tracePt t="79250" x="7729538" y="3822700"/>
          <p14:tracePt t="79267" x="7737475" y="3822700"/>
          <p14:tracePt t="79286" x="7743825" y="3814763"/>
          <p14:tracePt t="79471" x="7737475" y="3814763"/>
          <p14:tracePt t="79487" x="7723188" y="3814763"/>
          <p14:tracePt t="79495" x="7708900" y="3822700"/>
          <p14:tracePt t="79507" x="7694613" y="3822700"/>
          <p14:tracePt t="79523" x="7680325" y="3829050"/>
          <p14:tracePt t="79541" x="7658100" y="3829050"/>
          <p14:tracePt t="79557" x="7637463" y="3836988"/>
          <p14:tracePt t="79575" x="7608888" y="3836988"/>
          <p14:tracePt t="79589" x="7586663" y="3843338"/>
          <p14:tracePt t="79606" x="7572375" y="3843338"/>
          <p14:tracePt t="79624" x="7558088" y="3843338"/>
          <p14:tracePt t="79640" x="7551738" y="3843338"/>
          <p14:tracePt t="79674" x="7543800" y="3843338"/>
          <p14:tracePt t="79691" x="7537450" y="3843338"/>
          <p14:tracePt t="79709" x="7515225" y="3843338"/>
          <p14:tracePt t="79725" x="7472363" y="3843338"/>
          <p14:tracePt t="79744" x="7423150" y="3843338"/>
          <p14:tracePt t="79762" x="7380288" y="3843338"/>
          <p14:tracePt t="79776" x="7351713" y="3843338"/>
          <p14:tracePt t="79793" x="7337425" y="3843338"/>
          <p14:tracePt t="79810" x="7329488" y="3843338"/>
          <p14:tracePt t="79827" x="7323138" y="3843338"/>
          <p14:tracePt t="79844" x="7308850" y="3843338"/>
          <p14:tracePt t="79861" x="7294563" y="3843338"/>
          <p14:tracePt t="79880" x="7272338" y="3836988"/>
          <p14:tracePt t="79896" x="7251700" y="3836988"/>
          <p14:tracePt t="80931" x="7251700" y="3829050"/>
          <p14:tracePt t="81086" x="7251700" y="3822700"/>
          <p14:tracePt t="81092" x="7258050" y="3822700"/>
          <p14:tracePt t="81100" x="7265988" y="3808413"/>
          <p14:tracePt t="81115" x="7300913" y="3779838"/>
          <p14:tracePt t="81131" x="7323138" y="3751263"/>
          <p14:tracePt t="81148" x="7343775" y="3722688"/>
          <p14:tracePt t="81166" x="7358063" y="3700463"/>
          <p14:tracePt t="81183" x="7366000" y="3679825"/>
          <p14:tracePt t="81199" x="7372350" y="3657600"/>
          <p14:tracePt t="81218" x="7386638" y="3622675"/>
          <p14:tracePt t="81235" x="7386638" y="3557588"/>
          <p14:tracePt t="81251" x="7400925" y="3514725"/>
          <p14:tracePt t="81267" x="7415213" y="3479800"/>
          <p14:tracePt t="81285" x="7429500" y="3451225"/>
          <p14:tracePt t="81302" x="7429500" y="3429000"/>
          <p14:tracePt t="81321" x="7429500" y="3422650"/>
          <p14:tracePt t="81334" x="7437438" y="3414713"/>
          <p14:tracePt t="81351" x="7443788" y="3400425"/>
          <p14:tracePt t="81368" x="7443788" y="3394075"/>
          <p14:tracePt t="81385" x="7443788" y="3379788"/>
          <p14:tracePt t="81402" x="7443788" y="3365500"/>
          <p14:tracePt t="81422" x="7451725" y="3351213"/>
          <p14:tracePt t="81455" x="7451725" y="3343275"/>
          <p14:tracePt t="81485" x="7458075" y="3343275"/>
          <p14:tracePt t="81508" x="7466013" y="3343275"/>
          <p14:tracePt t="81530" x="7472363" y="3343275"/>
          <p14:tracePt t="82156" x="7472363" y="3365500"/>
          <p14:tracePt t="82164" x="7466013" y="3371850"/>
          <p14:tracePt t="82173" x="7451725" y="3386138"/>
          <p14:tracePt t="82182" x="7451725" y="3394075"/>
          <p14:tracePt t="82199" x="7443788" y="3400425"/>
          <p14:tracePt t="82216" x="7443788" y="3414713"/>
          <p14:tracePt t="82235" x="7437438" y="3422650"/>
          <p14:tracePt t="82251" x="7429500" y="3436938"/>
          <p14:tracePt t="82266" x="7423150" y="3443288"/>
          <p14:tracePt t="82283" x="7415213" y="3443288"/>
          <p14:tracePt t="82300" x="7400925" y="3457575"/>
          <p14:tracePt t="82303" x="7400925" y="3465513"/>
          <p14:tracePt t="82318" x="7394575" y="3471863"/>
          <p14:tracePt t="82334" x="7386638" y="3486150"/>
          <p14:tracePt t="82381" x="7380288" y="3494088"/>
          <p14:tracePt t="82396" x="7372350" y="3494088"/>
          <p14:tracePt t="82405" x="7372350" y="3500438"/>
          <p14:tracePt t="82419" x="7366000" y="3508375"/>
          <p14:tracePt t="82436" x="7358063" y="3514725"/>
          <p14:tracePt t="82454" x="7351713" y="3522663"/>
          <p14:tracePt t="82470" x="7351713" y="3529013"/>
          <p14:tracePt t="82498" x="7343775" y="3536950"/>
          <p14:tracePt t="82522" x="7337425" y="3536950"/>
          <p14:tracePt t="82538" x="7337425" y="3543300"/>
          <p14:tracePt t="82553" x="7329488" y="3551238"/>
          <p14:tracePt t="82570" x="7323138" y="3557588"/>
          <p14:tracePt t="82577" x="7323138" y="3565525"/>
          <p14:tracePt t="82601" x="7323138" y="3571875"/>
          <p14:tracePt t="82617" x="7315200" y="3571875"/>
          <p14:tracePt t="82633" x="7315200" y="3579813"/>
          <p14:tracePt t="82660" x="7315200" y="3586163"/>
          <p14:tracePt t="82687" x="7315200" y="3594100"/>
          <p14:tracePt t="82799" x="7323138" y="3586163"/>
          <p14:tracePt t="82804" x="7329488" y="3579813"/>
          <p14:tracePt t="82812" x="7337425" y="3571875"/>
          <p14:tracePt t="82825" x="7343775" y="3543300"/>
          <p14:tracePt t="82843" x="7351713" y="3500438"/>
          <p14:tracePt t="82859" x="7358063" y="3486150"/>
          <p14:tracePt t="82877" x="7358063" y="3471863"/>
          <p14:tracePt t="82893" x="7358063" y="3465513"/>
          <p14:tracePt t="82911" x="7366000" y="3451225"/>
          <p14:tracePt t="82927" x="7372350" y="3422650"/>
          <p14:tracePt t="82945" x="7372350" y="3400425"/>
          <p14:tracePt t="82962" x="7380288" y="3386138"/>
          <p14:tracePt t="82978" x="7386638" y="3379788"/>
          <p14:tracePt t="82995" x="7386638" y="3371850"/>
          <p14:tracePt t="83014" x="7394575" y="3365500"/>
          <p14:tracePt t="83030" x="7400925" y="3365500"/>
          <p14:tracePt t="83045" x="7408863" y="3357563"/>
          <p14:tracePt t="83063" x="7423150" y="3351213"/>
          <p14:tracePt t="83080" x="7429500" y="3351213"/>
          <p14:tracePt t="83097" x="7437438" y="3351213"/>
          <p14:tracePt t="83114" x="7451725" y="3343275"/>
          <p14:tracePt t="83133" x="7458075" y="3343275"/>
          <p14:tracePt t="83173" x="7466013" y="3343275"/>
          <p14:tracePt t="83323" x="7458075" y="3365500"/>
          <p14:tracePt t="83328" x="7458075" y="3379788"/>
          <p14:tracePt t="83337" x="7451725" y="3386138"/>
          <p14:tracePt t="83351" x="7437438" y="3422650"/>
          <p14:tracePt t="83369" x="7423150" y="3451225"/>
          <p14:tracePt t="83384" x="7415213" y="3471863"/>
          <p14:tracePt t="83401" x="7408863" y="3471863"/>
          <p14:tracePt t="83418" x="7400925" y="3494088"/>
          <p14:tracePt t="83435" x="7394575" y="3500438"/>
          <p14:tracePt t="83453" x="7380288" y="3522663"/>
          <p14:tracePt t="83469" x="7366000" y="3551238"/>
          <p14:tracePt t="83487" x="7358063" y="3565525"/>
          <p14:tracePt t="83504" x="7351713" y="3586163"/>
          <p14:tracePt t="83521" x="7343775" y="3594100"/>
          <p14:tracePt t="83538" x="7343775" y="3600450"/>
          <p14:tracePt t="83555" x="7337425" y="3600450"/>
          <p14:tracePt t="83590" x="7337425" y="3614738"/>
          <p14:tracePt t="83607" x="7337425" y="3622675"/>
          <p14:tracePt t="83622" x="7329488" y="3636963"/>
          <p14:tracePt t="83639" x="7329488" y="3643313"/>
          <p14:tracePt t="83673" x="7323138" y="3657600"/>
          <p14:tracePt t="83706" x="7315200" y="3657600"/>
          <p14:tracePt t="83724" x="7315200" y="3671888"/>
          <p14:tracePt t="83740" x="7315200" y="3686175"/>
          <p14:tracePt t="83757" x="7308850" y="3708400"/>
          <p14:tracePt t="83775" x="7300913" y="3708400"/>
          <p14:tracePt t="83793" x="7300913" y="3714750"/>
          <p14:tracePt t="83808" x="7294563" y="3714750"/>
          <p14:tracePt t="83825" x="7294563" y="3722688"/>
          <p14:tracePt t="83892" x="7294563" y="3729038"/>
          <p14:tracePt t="83920" x="7294563" y="3736975"/>
          <p14:tracePt t="83928" x="7286625" y="3736975"/>
          <p14:tracePt t="84101" x="7286625" y="3729038"/>
          <p14:tracePt t="84108" x="7294563" y="3714750"/>
          <p14:tracePt t="84124" x="7294563" y="3700463"/>
          <p14:tracePt t="84132" x="7294563" y="3679825"/>
          <p14:tracePt t="84147" x="7300913" y="3636963"/>
          <p14:tracePt t="84164" x="7300913" y="3629025"/>
          <p14:tracePt t="84184" x="7300913" y="3579813"/>
          <p14:tracePt t="84202" x="7308850" y="3551238"/>
          <p14:tracePt t="84215" x="7308850" y="3536950"/>
          <p14:tracePt t="84232" x="7343775" y="3508375"/>
          <p14:tracePt t="84249" x="7372350" y="3471863"/>
          <p14:tracePt t="84265" x="7380288" y="3457575"/>
          <p14:tracePt t="84282" x="7394575" y="3436938"/>
          <p14:tracePt t="84300" x="7400925" y="3408363"/>
          <p14:tracePt t="84318" x="7415213" y="3386138"/>
          <p14:tracePt t="84334" x="7415213" y="3371850"/>
          <p14:tracePt t="84351" x="7423150" y="3365500"/>
          <p14:tracePt t="84367" x="7429500" y="3351213"/>
          <p14:tracePt t="84384" x="7437438" y="3343275"/>
          <p14:tracePt t="84402" x="7451725" y="3322638"/>
          <p14:tracePt t="84418" x="7472363" y="3294063"/>
          <p14:tracePt t="84435" x="7494588" y="3271838"/>
          <p14:tracePt t="84452" x="7508875" y="3265488"/>
          <p14:tracePt t="84470" x="7515225" y="3251200"/>
          <p14:tracePt t="85213" x="7515225" y="3257550"/>
          <p14:tracePt t="85219" x="7515225" y="3271838"/>
          <p14:tracePt t="85233" x="7515225" y="3286125"/>
          <p14:tracePt t="85251" x="7515225" y="3300413"/>
          <p14:tracePt t="85267" x="7515225" y="3314700"/>
          <p14:tracePt t="85283" x="7515225" y="3343275"/>
          <p14:tracePt t="85299" x="7508875" y="3365500"/>
          <p14:tracePt t="85316" x="7500938" y="3394075"/>
          <p14:tracePt t="85333" x="7494588" y="3408363"/>
          <p14:tracePt t="85351" x="7494588" y="3436938"/>
          <p14:tracePt t="85367" x="7486650" y="3457575"/>
          <p14:tracePt t="85384" x="7480300" y="3486150"/>
          <p14:tracePt t="85401" x="7480300" y="3494088"/>
          <p14:tracePt t="85418" x="7466013" y="3522663"/>
          <p14:tracePt t="85435" x="7458075" y="3543300"/>
          <p14:tracePt t="85452" x="7451725" y="3557588"/>
          <p14:tracePt t="85469" x="7437438" y="3579813"/>
          <p14:tracePt t="85487" x="7437438" y="3614738"/>
          <p14:tracePt t="85503" x="7437438" y="3629025"/>
          <p14:tracePt t="85504" x="7429500" y="3629025"/>
          <p14:tracePt t="85520" x="7429500" y="3651250"/>
          <p14:tracePt t="85537" x="7423150" y="3651250"/>
          <p14:tracePt t="85555" x="7415213" y="3651250"/>
          <p14:tracePt t="85572" x="7415213" y="3657600"/>
          <p14:tracePt t="85587" x="7400925" y="3665538"/>
          <p14:tracePt t="85604" x="7394575" y="3671888"/>
          <p14:tracePt t="85622" x="7380288" y="3671888"/>
          <p14:tracePt t="85642" x="7372350" y="3671888"/>
          <p14:tracePt t="85686" x="7366000" y="3671888"/>
          <p14:tracePt t="85701" x="7358063" y="3671888"/>
          <p14:tracePt t="85717" x="7351713" y="3671888"/>
          <p14:tracePt t="85733" x="7343775" y="3671888"/>
          <p14:tracePt t="85740" x="7337425" y="3671888"/>
          <p14:tracePt t="85772" x="7329488" y="3671888"/>
          <p14:tracePt t="85838" x="7329488" y="3665538"/>
          <p14:tracePt t="85842" x="7323138" y="3651250"/>
          <p14:tracePt t="85858" x="7315200" y="3629025"/>
          <p14:tracePt t="85877" x="7315200" y="3594100"/>
          <p14:tracePt t="85895" x="7315200" y="3565525"/>
          <p14:tracePt t="85911" x="7329488" y="3557588"/>
          <p14:tracePt t="85927" x="7351713" y="3536950"/>
          <p14:tracePt t="85943" x="7372350" y="3529013"/>
          <p14:tracePt t="85962" x="7400925" y="3500438"/>
          <p14:tracePt t="85966" x="7415213" y="3494088"/>
          <p14:tracePt t="85977" x="7437438" y="3479800"/>
          <p14:tracePt t="85995" x="7443788" y="3457575"/>
          <p14:tracePt t="86011" x="7466013" y="3422650"/>
          <p14:tracePt t="86028" x="7480300" y="3379788"/>
          <p14:tracePt t="86045" x="7500938" y="3357563"/>
          <p14:tracePt t="86062" x="7515225" y="3343275"/>
          <p14:tracePt t="86079" x="7523163" y="3336925"/>
          <p14:tracePt t="86096" x="7529513" y="3336925"/>
          <p14:tracePt t="86129" x="7529513" y="3328988"/>
          <p14:tracePt t="86170" x="7537450" y="3328988"/>
          <p14:tracePt t="86376" x="7529513" y="3328988"/>
          <p14:tracePt t="86383" x="7529513" y="3336925"/>
          <p14:tracePt t="86394" x="7529513" y="3351213"/>
          <p14:tracePt t="86402" x="7523163" y="3357563"/>
          <p14:tracePt t="86419" x="7508875" y="3379788"/>
          <p14:tracePt t="86436" x="7508875" y="3386138"/>
          <p14:tracePt t="86453" x="7486650" y="3400425"/>
          <p14:tracePt t="86471" x="7486650" y="3408363"/>
          <p14:tracePt t="86488" x="7480300" y="3422650"/>
          <p14:tracePt t="86505" x="7458075" y="3443288"/>
          <p14:tracePt t="86521" x="7443788" y="3465513"/>
          <p14:tracePt t="86538" x="7437438" y="3494088"/>
          <p14:tracePt t="86553" x="7415213" y="3514725"/>
          <p14:tracePt t="86570" x="7400925" y="3529013"/>
          <p14:tracePt t="86588" x="7394575" y="3543300"/>
          <p14:tracePt t="86605" x="7394575" y="3565525"/>
          <p14:tracePt t="86622" x="7380288" y="3594100"/>
          <p14:tracePt t="86640" x="7366000" y="3614738"/>
          <p14:tracePt t="86655" x="7358063" y="3622675"/>
          <p14:tracePt t="86673" x="7358063" y="3629025"/>
          <p14:tracePt t="86690" x="7343775" y="3629025"/>
          <p14:tracePt t="86693" x="7337425" y="3636963"/>
          <p14:tracePt t="86874" x="7337425" y="3643313"/>
          <p14:tracePt t="86882" x="7315200" y="3665538"/>
          <p14:tracePt t="86892" x="7280275" y="3729038"/>
          <p14:tracePt t="86910" x="7208838" y="3879850"/>
          <p14:tracePt t="86926" x="7129463" y="4037013"/>
          <p14:tracePt t="86943" x="6986588" y="4237038"/>
          <p14:tracePt t="86960" x="6851650" y="4386263"/>
          <p14:tracePt t="86977" x="6715125" y="4557713"/>
          <p14:tracePt t="86993" x="6508750" y="4672013"/>
          <p14:tracePt t="87012" x="6315075" y="4808538"/>
          <p14:tracePt t="87028" x="5872163" y="5014913"/>
          <p14:tracePt t="87046" x="5622925" y="5214938"/>
          <p14:tracePt t="87062" x="5337175" y="5437188"/>
          <p14:tracePt t="87081" x="5057775" y="5594350"/>
          <p14:tracePt t="87096" x="4714875" y="5722938"/>
          <p14:tracePt t="87098" x="4622800" y="5743575"/>
          <p14:tracePt t="87112" x="4494213" y="5786438"/>
          <p14:tracePt t="87131" x="4194175" y="5843588"/>
          <p14:tracePt t="87146" x="4029075" y="5843588"/>
          <p14:tracePt t="87163" x="3951288" y="5843588"/>
          <p14:tracePt t="87180" x="3871913" y="5794375"/>
          <p14:tracePt t="87197" x="3836988" y="5743575"/>
          <p14:tracePt t="87216" x="3808413" y="5700713"/>
          <p14:tracePt t="87233" x="3800475" y="5694363"/>
          <p14:tracePt t="87248" x="3786188" y="5694363"/>
          <p14:tracePt t="87265" x="3765550" y="5694363"/>
          <p14:tracePt t="87282" x="3736975" y="5694363"/>
          <p14:tracePt t="87300" x="3686175" y="5686425"/>
          <p14:tracePt t="87318" x="3636963" y="5672138"/>
          <p14:tracePt t="87335" x="3594100" y="5643563"/>
          <p14:tracePt t="87352" x="3522663" y="5600700"/>
          <p14:tracePt t="87369" x="3400425" y="5551488"/>
          <p14:tracePt t="87383" x="3322638" y="5514975"/>
          <p14:tracePt t="87401" x="3243263" y="5494338"/>
          <p14:tracePt t="87417" x="3171825" y="5480050"/>
          <p14:tracePt t="87434" x="3151188" y="5480050"/>
          <p14:tracePt t="87451" x="3143250" y="5480050"/>
          <p14:tracePt t="87476" x="3136900" y="5480050"/>
          <p14:tracePt t="87485" x="3128963" y="5480050"/>
          <p14:tracePt t="87502" x="3122613" y="5480050"/>
          <p14:tracePt t="87519" x="3108325" y="5480050"/>
          <p14:tracePt t="87536" x="3100388" y="5472113"/>
          <p14:tracePt t="87553" x="3100388" y="5465763"/>
          <p14:tracePt t="87570" x="3086100" y="5408613"/>
          <p14:tracePt t="87587" x="3079750" y="5365750"/>
          <p14:tracePt t="87607" x="3065463" y="5322888"/>
          <p14:tracePt t="87623" x="3043238" y="5308600"/>
          <p14:tracePt t="87640" x="3028950" y="5308600"/>
          <p14:tracePt t="87713" x="3022600" y="5308600"/>
          <p14:tracePt t="87734" x="3008313" y="5322888"/>
          <p14:tracePt t="87742" x="2971800" y="5343525"/>
          <p14:tracePt t="87749" x="2957513" y="5380038"/>
          <p14:tracePt t="87759" x="2943225" y="5400675"/>
          <p14:tracePt t="87774" x="2894013" y="5443538"/>
          <p14:tracePt t="87790" x="2865438" y="5465763"/>
          <p14:tracePt t="87807" x="2857500" y="5486400"/>
          <p14:tracePt t="87826" x="2851150" y="5500688"/>
          <p14:tracePt t="87852" x="2843213" y="5500688"/>
          <p14:tracePt t="87919" x="2843213" y="5508625"/>
          <p14:tracePt t="88038" x="2843213" y="5514975"/>
          <p14:tracePt t="88061" x="2843213" y="5522913"/>
          <p14:tracePt t="89716" x="2851150" y="5522913"/>
          <p14:tracePt t="90994" x="2851150" y="5529263"/>
          <p14:tracePt t="91009" x="2843213" y="5529263"/>
          <p14:tracePt t="91046" x="2836863" y="5529263"/>
          <p14:tracePt t="91051" x="2836863" y="5537200"/>
          <p14:tracePt t="91122" x="2828925" y="5537200"/>
          <p14:tracePt t="91146" x="2828925" y="5543550"/>
          <p14:tracePt t="91414" x="2828925" y="5551488"/>
          <p14:tracePt t="91422" x="2822575" y="5551488"/>
          <p14:tracePt t="91439" x="2822575" y="5543550"/>
          <p14:tracePt t="91450" x="2822575" y="5522913"/>
          <p14:tracePt t="91467" x="2822575" y="5500688"/>
          <p14:tracePt t="91484" x="2822575" y="5494338"/>
          <p14:tracePt t="91638" x="2822575" y="5486400"/>
          <p14:tracePt t="91673" x="2814638" y="5486400"/>
          <p14:tracePt t="91709" x="2814638" y="5494338"/>
          <p14:tracePt t="91718" x="2808288" y="5494338"/>
          <p14:tracePt t="91749" x="2808288" y="5500688"/>
          <p14:tracePt t="91859" x="2808288" y="5508625"/>
          <p14:tracePt t="91875" x="2808288" y="5514975"/>
          <p14:tracePt t="91899" x="2800350" y="5522913"/>
          <p14:tracePt t="91976" x="2800350" y="5529263"/>
          <p14:tracePt t="92403" x="2800350" y="5537200"/>
          <p14:tracePt t="92540" x="2800350" y="5543550"/>
          <p14:tracePt t="92555" x="2800350" y="5551488"/>
          <p14:tracePt t="92670" x="2800350" y="5557838"/>
          <p14:tracePt t="92694" x="2800350" y="5572125"/>
          <p14:tracePt t="92708" x="2808288" y="5572125"/>
          <p14:tracePt t="92717" x="2808288" y="5580063"/>
          <p14:tracePt t="92733" x="2808288" y="5586413"/>
          <p14:tracePt t="92741" x="2814638" y="5586413"/>
          <p14:tracePt t="92906" x="2814638" y="5594350"/>
          <p14:tracePt t="92923" x="2814638" y="5600700"/>
          <p14:tracePt t="92938" x="2814638" y="5608638"/>
          <p14:tracePt t="92953" x="2814638" y="5629275"/>
          <p14:tracePt t="92959" x="2814638" y="5651500"/>
          <p14:tracePt t="92976" x="2814638" y="5686425"/>
          <p14:tracePt t="92996" x="2814638" y="5708650"/>
          <p14:tracePt t="93009" x="2814638" y="5715000"/>
          <p14:tracePt t="93027" x="2814638" y="5722938"/>
          <p14:tracePt t="93044" x="2814638" y="5729288"/>
          <p14:tracePt t="93060" x="2814638" y="5743575"/>
          <p14:tracePt t="93076" x="2814638" y="5751513"/>
          <p14:tracePt t="93094" x="2808288" y="5765800"/>
          <p14:tracePt t="93111" x="2808288" y="5786438"/>
          <p14:tracePt t="93129" x="2794000" y="5829300"/>
          <p14:tracePt t="93145" x="2794000" y="5843588"/>
          <p14:tracePt t="93178" x="2786063" y="5851525"/>
          <p14:tracePt t="93192" x="2786063" y="5857875"/>
          <p14:tracePt t="93217" x="2786063" y="5865813"/>
          <p14:tracePt t="93233" x="2779713" y="5872163"/>
          <p14:tracePt t="93240" x="2779713" y="5886450"/>
          <p14:tracePt t="93249" x="2771775" y="5908675"/>
          <p14:tracePt t="93264" x="2765425" y="5943600"/>
          <p14:tracePt t="93281" x="2757488" y="5965825"/>
          <p14:tracePt t="93298" x="2751138" y="5980113"/>
          <p14:tracePt t="93314" x="2751138" y="5986463"/>
          <p14:tracePt t="93350" x="2743200" y="5986463"/>
          <p14:tracePt t="93402" x="2736850" y="5986463"/>
          <p14:tracePt t="93419" x="2728913" y="5986463"/>
          <p14:tracePt t="93427" x="2722563" y="5986463"/>
          <p14:tracePt t="93451" x="2714625" y="5986463"/>
          <p14:tracePt t="93632" x="2714625" y="5972175"/>
          <p14:tracePt t="93679" x="2714625" y="5965825"/>
          <p14:tracePt t="93707" x="2722563" y="5965825"/>
          <p14:tracePt t="93724" x="2728913" y="5965825"/>
          <p14:tracePt t="93731" x="2728913" y="5957888"/>
          <p14:tracePt t="93756" x="2736850" y="5957888"/>
          <p14:tracePt t="93772" x="2743200" y="5951538"/>
          <p14:tracePt t="93785" x="2751138" y="5951538"/>
          <p14:tracePt t="93802" x="2757488" y="5951538"/>
          <p14:tracePt t="93809" x="2765425" y="5951538"/>
          <p14:tracePt t="93826" x="2771775" y="5951538"/>
          <p14:tracePt t="93880" x="2779713" y="5951538"/>
          <p14:tracePt t="93888" x="2786063" y="5951538"/>
          <p14:tracePt t="93931" x="2794000" y="5951538"/>
          <p14:tracePt t="93935" x="2808288" y="5951538"/>
          <p14:tracePt t="93946" x="2822575" y="5951538"/>
          <p14:tracePt t="93959" x="2851150" y="5951538"/>
          <p14:tracePt t="93974" x="2865438" y="5957888"/>
          <p14:tracePt t="93993" x="2871788" y="5957888"/>
          <p14:tracePt t="94010" x="2879725" y="5957888"/>
          <p14:tracePt t="94031" x="2879725" y="5965825"/>
          <p14:tracePt t="94044" x="2886075" y="5965825"/>
          <p14:tracePt t="94075" x="2894013" y="5965825"/>
          <p14:tracePt t="94145" x="2900363" y="5965825"/>
          <p14:tracePt t="94154" x="2908300" y="5965825"/>
          <p14:tracePt t="94481" x="2900363" y="5965825"/>
          <p14:tracePt t="94497" x="2886075" y="5965825"/>
          <p14:tracePt t="94504" x="2871788" y="5965825"/>
          <p14:tracePt t="94521" x="2857500" y="5965825"/>
          <p14:tracePt t="94535" x="2843213" y="5965825"/>
          <p14:tracePt t="94552" x="2822575" y="5965825"/>
          <p14:tracePt t="94570" x="2800350" y="5965825"/>
          <p14:tracePt t="94584" x="2771775" y="5965825"/>
          <p14:tracePt t="94601" x="2751138" y="5957888"/>
          <p14:tracePt t="94618" x="2728913" y="5951538"/>
          <p14:tracePt t="94636" x="2714625" y="5951538"/>
          <p14:tracePt t="94653" x="2700338" y="5951538"/>
          <p14:tracePt t="94669" x="2693988" y="5951538"/>
          <p14:tracePt t="94781" x="2686050" y="5951538"/>
          <p14:tracePt t="94796" x="2679700" y="5951538"/>
          <p14:tracePt t="95968" x="2679700" y="5943600"/>
          <p14:tracePt t="95997" x="2679700" y="5915025"/>
          <p14:tracePt t="96006" x="2679700" y="5908675"/>
          <p14:tracePt t="96024" x="2686050" y="5865813"/>
          <p14:tracePt t="96042" x="2686050" y="5794375"/>
          <p14:tracePt t="96058" x="2686050" y="5765800"/>
          <p14:tracePt t="96075" x="2686050" y="5751513"/>
          <p14:tracePt t="96092" x="2679700" y="5743575"/>
          <p14:tracePt t="96109" x="2679700" y="5729288"/>
          <p14:tracePt t="96127" x="2679700" y="5715000"/>
          <p14:tracePt t="96145" x="2693988" y="5694363"/>
          <p14:tracePt t="96162" x="2700338" y="5665788"/>
          <p14:tracePt t="96178" x="2708275" y="5637213"/>
          <p14:tracePt t="96196" x="2714625" y="5622925"/>
          <p14:tracePt t="96211" x="2714625" y="5614988"/>
          <p14:tracePt t="96228" x="2714625" y="5608638"/>
          <p14:tracePt t="96245" x="2714625" y="5600700"/>
          <p14:tracePt t="96262" x="2714625" y="5594350"/>
          <p14:tracePt t="96302" x="2722563" y="5594350"/>
          <p14:tracePt t="96319" x="2722563" y="5586413"/>
          <p14:tracePt t="96340" x="2728913" y="5580063"/>
          <p14:tracePt t="96397" x="2736850" y="5580063"/>
          <p14:tracePt t="96451" x="2736850" y="5572125"/>
          <p14:tracePt t="96459" x="2743200" y="5572125"/>
          <p14:tracePt t="96539" x="2751138" y="5572125"/>
          <p14:tracePt t="96586" x="2765425" y="5572125"/>
          <p14:tracePt t="96605" x="2765425" y="5565775"/>
          <p14:tracePt t="96614" x="2771775" y="5565775"/>
          <p14:tracePt t="98333" x="2779713" y="5565775"/>
          <p14:tracePt t="98355" x="2786063" y="5565775"/>
          <p14:tracePt t="98363" x="2794000" y="5557838"/>
          <p14:tracePt t="98379" x="2800350" y="5557838"/>
          <p14:tracePt t="98562" x="2800350" y="5565775"/>
          <p14:tracePt t="98578" x="2800350" y="5572125"/>
          <p14:tracePt t="98585" x="2800350" y="5580063"/>
          <p14:tracePt t="98609" x="2800350" y="5586413"/>
          <p14:tracePt t="98619" x="2800350" y="5594350"/>
          <p14:tracePt t="98637" x="2800350" y="5608638"/>
          <p14:tracePt t="98652" x="2800350" y="5629275"/>
          <p14:tracePt t="98668" x="2800350" y="5637213"/>
          <p14:tracePt t="98685" x="2794000" y="5643563"/>
          <p14:tracePt t="98702" x="2786063" y="5651500"/>
          <p14:tracePt t="98719" x="2786063" y="5657850"/>
          <p14:tracePt t="98736" x="2779713" y="5680075"/>
          <p14:tracePt t="98752" x="2771775" y="5686425"/>
          <p14:tracePt t="98770" x="2765425" y="5722938"/>
          <p14:tracePt t="98787" x="2765425" y="5729288"/>
          <p14:tracePt t="98803" x="2765425" y="5743575"/>
          <p14:tracePt t="98824" x="2765425" y="5751513"/>
          <p14:tracePt t="98847" x="2765425" y="5757863"/>
          <p14:tracePt t="98871" x="2757488" y="5765800"/>
          <p14:tracePt t="98896" x="2757488" y="5772150"/>
          <p14:tracePt t="99030" x="2757488" y="5765800"/>
          <p14:tracePt t="99036" x="2757488" y="5757863"/>
          <p14:tracePt t="99044" x="2757488" y="5751513"/>
          <p14:tracePt t="99059" x="2757488" y="5729288"/>
          <p14:tracePt t="99075" x="2757488" y="5715000"/>
          <p14:tracePt t="99091" x="2757488" y="5708650"/>
          <p14:tracePt t="99108" x="2757488" y="5686425"/>
          <p14:tracePt t="99125" x="2757488" y="5680075"/>
          <p14:tracePt t="99142" x="2757488" y="5672138"/>
          <p14:tracePt t="99160" x="2757488" y="5665788"/>
          <p14:tracePt t="99177" x="2757488" y="5657850"/>
          <p14:tracePt t="99193" x="2757488" y="5643563"/>
          <p14:tracePt t="99210" x="2757488" y="5637213"/>
          <p14:tracePt t="99228" x="2757488" y="5608638"/>
          <p14:tracePt t="99244" x="2765425" y="5594350"/>
          <p14:tracePt t="99261" x="2771775" y="5586413"/>
          <p14:tracePt t="99278" x="2771775" y="5580063"/>
          <p14:tracePt t="99358" x="2771775" y="5572125"/>
          <p14:tracePt t="99404" x="2779713" y="5565775"/>
          <p14:tracePt t="100293" x="2779713" y="5572125"/>
          <p14:tracePt t="100309" x="2779713" y="5580063"/>
          <p14:tracePt t="100332" x="2786063" y="5586413"/>
          <p14:tracePt t="100356" x="2786063" y="5594350"/>
          <p14:tracePt t="100363" x="2786063" y="5600700"/>
          <p14:tracePt t="100379" x="2786063" y="5608638"/>
          <p14:tracePt t="100418" x="2786063" y="5614988"/>
          <p14:tracePt t="100461" x="2786063" y="5622925"/>
          <p14:tracePt t="100498" x="2786063" y="5629275"/>
          <p14:tracePt t="100750" x="2794000" y="5622925"/>
          <p14:tracePt t="100928" x="2794000" y="5614988"/>
          <p14:tracePt t="100951" x="2794000" y="5608638"/>
          <p14:tracePt t="100966" x="2794000" y="5600700"/>
          <p14:tracePt t="100974" x="2794000" y="5594350"/>
          <p14:tracePt t="100979" x="2794000" y="5586413"/>
          <p14:tracePt t="101020" x="2794000" y="5580063"/>
          <p14:tracePt t="101274" x="2794000" y="5572125"/>
          <p14:tracePt t="108904" x="2800350" y="5572125"/>
          <p14:tracePt t="108927" x="2800350" y="5565775"/>
          <p14:tracePt t="108944" x="2808288" y="5565775"/>
          <p14:tracePt t="108974" x="2808288" y="5557838"/>
          <p14:tracePt t="108992" x="2814638" y="5557838"/>
          <p14:tracePt t="108996" x="2822575" y="5551488"/>
          <p14:tracePt t="109003" x="2828925" y="5543550"/>
          <p14:tracePt t="109020" x="2828925" y="5537200"/>
          <p14:tracePt t="109037" x="2843213" y="5522913"/>
          <p14:tracePt t="109054" x="2865438" y="5508625"/>
          <p14:tracePt t="109071" x="2908300" y="5480050"/>
          <p14:tracePt t="109088" x="2943225" y="5443538"/>
          <p14:tracePt t="109105" x="2979738" y="5437188"/>
          <p14:tracePt t="109122" x="3008313" y="5386388"/>
          <p14:tracePt t="109139" x="3043238" y="5337175"/>
          <p14:tracePt t="109156" x="3086100" y="5294313"/>
          <p14:tracePt t="109173" x="3122613" y="5272088"/>
          <p14:tracePt t="109190" x="3257550" y="5272088"/>
          <p14:tracePt t="109207" x="3371850" y="5286375"/>
          <p14:tracePt t="109224" x="3522663" y="5337175"/>
          <p14:tracePt t="109242" x="3643313" y="5357813"/>
          <p14:tracePt t="109258" x="3743325" y="5380038"/>
          <p14:tracePt t="109275" x="3822700" y="5386388"/>
          <p14:tracePt t="109293" x="3843338" y="5394325"/>
          <p14:tracePt t="109402" x="3857625" y="5394325"/>
          <p14:tracePt t="109410" x="3871913" y="5394325"/>
          <p14:tracePt t="109417" x="3922713" y="5408613"/>
          <p14:tracePt t="109426" x="3943350" y="5422900"/>
          <p14:tracePt t="109444" x="3994150" y="5429250"/>
          <p14:tracePt t="109461" x="4037013" y="5429250"/>
          <p14:tracePt t="109478" x="4051300" y="5429250"/>
          <p14:tracePt t="109542" x="4051300" y="5400675"/>
          <p14:tracePt t="109550" x="4051300" y="5343525"/>
          <p14:tracePt t="109557" x="4051300" y="5280025"/>
          <p14:tracePt t="109566" x="4057650" y="5208588"/>
          <p14:tracePt t="109580" x="4057650" y="5151438"/>
          <p14:tracePt t="109598" x="4029075" y="4872038"/>
          <p14:tracePt t="109615" x="3986213" y="4729163"/>
          <p14:tracePt t="109632" x="3908425" y="4651375"/>
          <p14:tracePt t="109636" x="3871913" y="4614863"/>
          <p14:tracePt t="109649" x="3836988" y="4586288"/>
          <p14:tracePt t="109665" x="3757613" y="4529138"/>
          <p14:tracePt t="109667" x="3736975" y="4508500"/>
          <p14:tracePt t="109681" x="3708400" y="4500563"/>
          <p14:tracePt t="109698" x="3679825" y="4457700"/>
          <p14:tracePt t="109715" x="3679825" y="4414838"/>
          <p14:tracePt t="109733" x="3679825" y="4379913"/>
          <p14:tracePt t="109749" x="3679825" y="4322763"/>
          <p14:tracePt t="109767" x="3665538" y="4294188"/>
          <p14:tracePt t="109783" x="3651250" y="4222750"/>
          <p14:tracePt t="109801" x="3629025" y="4171950"/>
          <p14:tracePt t="109817" x="3622675" y="4114800"/>
          <p14:tracePt t="109833" x="3614738" y="4071938"/>
          <p14:tracePt t="109851" x="3594100" y="4037013"/>
          <p14:tracePt t="109868" x="3594100" y="4000500"/>
          <p14:tracePt t="109884" x="3600450" y="3965575"/>
          <p14:tracePt t="109901" x="3608388" y="3929063"/>
          <p14:tracePt t="109919" x="3608388" y="3865563"/>
          <p14:tracePt t="109936" x="3608388" y="3794125"/>
          <p14:tracePt t="109952" x="3608388" y="3743325"/>
          <p14:tracePt t="109956" x="3608388" y="3729038"/>
          <p14:tracePt t="109970" x="3600450" y="3708400"/>
          <p14:tracePt t="109986" x="3594100" y="3671888"/>
          <p14:tracePt t="110003" x="3594100" y="3665538"/>
          <p14:tracePt t="110020" x="3594100" y="3657600"/>
          <p14:tracePt t="110037" x="3594100" y="3643313"/>
          <p14:tracePt t="110071" x="3594100" y="3636963"/>
          <p14:tracePt t="110088" x="3600450" y="3636963"/>
          <p14:tracePt t="110129" x="3600450" y="3643313"/>
          <p14:tracePt t="110136" x="3622675" y="3679825"/>
          <p14:tracePt t="110144" x="3622675" y="3708400"/>
          <p14:tracePt t="110155" x="3622675" y="3751263"/>
          <p14:tracePt t="110172" x="3622675" y="3879850"/>
          <p14:tracePt t="110190" x="3629025" y="3957638"/>
          <p14:tracePt t="110208" x="3629025" y="3979863"/>
          <p14:tracePt t="110225" x="3629025" y="4000500"/>
          <p14:tracePt t="110243" x="3629025" y="4008438"/>
          <p14:tracePt t="110258" x="3629025" y="4014788"/>
          <p14:tracePt t="110274" x="3629025" y="4029075"/>
          <p14:tracePt t="110291" x="3622675" y="4100513"/>
          <p14:tracePt t="110308" x="3622675" y="4137025"/>
          <p14:tracePt t="110325" x="3614738" y="4194175"/>
          <p14:tracePt t="110342" x="3608388" y="4237038"/>
          <p14:tracePt t="110359" x="3608388" y="4265613"/>
          <p14:tracePt t="110379" x="3608388" y="4279900"/>
          <p14:tracePt t="110395" x="3608388" y="4294188"/>
          <p14:tracePt t="110411" x="3608388" y="4314825"/>
          <p14:tracePt t="110429" x="3614738" y="4337050"/>
          <p14:tracePt t="110446" x="3614738" y="4371975"/>
          <p14:tracePt t="110460" x="3614738" y="4386263"/>
          <p14:tracePt t="110464" x="3614738" y="4400550"/>
          <p14:tracePt t="110478" x="3614738" y="4422775"/>
          <p14:tracePt t="110495" x="3614738" y="4429125"/>
          <p14:tracePt t="110511" x="3614738" y="4437063"/>
          <p14:tracePt t="110550" x="3614738" y="4443413"/>
          <p14:tracePt t="110562" x="3614738" y="4451350"/>
          <p14:tracePt t="110580" x="3614738" y="4471988"/>
          <p14:tracePt t="110596" x="3614738" y="4494213"/>
          <p14:tracePt t="110613" x="3622675" y="4508500"/>
          <p14:tracePt t="110632" x="3622675" y="4514850"/>
          <p14:tracePt t="110650" x="3622675" y="4522788"/>
          <p14:tracePt t="110699" x="3622675" y="4529138"/>
          <p14:tracePt t="110729" x="3622675" y="4537075"/>
          <p14:tracePt t="110770" x="3622675" y="4543425"/>
          <p14:tracePt t="110801" x="3622675" y="4551363"/>
          <p14:tracePt t="111459" x="3614738" y="4551363"/>
          <p14:tracePt t="111466" x="3608388" y="4537075"/>
          <p14:tracePt t="111482" x="3600450" y="4529138"/>
          <p14:tracePt t="111495" x="3594100" y="4479925"/>
          <p14:tracePt t="111511" x="3565525" y="4394200"/>
          <p14:tracePt t="111528" x="3536950" y="4286250"/>
          <p14:tracePt t="111546" x="3494088" y="4129088"/>
          <p14:tracePt t="111562" x="3479800" y="4071938"/>
          <p14:tracePt t="111579" x="3465513" y="4022725"/>
          <p14:tracePt t="111598" x="3451225" y="3994150"/>
          <p14:tracePt t="111603" x="3451225" y="3986213"/>
          <p14:tracePt t="111630" x="3451225" y="3971925"/>
          <p14:tracePt t="111649" x="3443288" y="3943350"/>
          <p14:tracePt t="111665" x="3422650" y="3851275"/>
          <p14:tracePt t="111668" x="3414713" y="3822700"/>
          <p14:tracePt t="111682" x="3386138" y="3736975"/>
          <p14:tracePt t="111698" x="3365500" y="3686175"/>
          <p14:tracePt t="111715" x="3336925" y="3629025"/>
          <p14:tracePt t="111732" x="3328988" y="3571875"/>
          <p14:tracePt t="111748" x="3328988" y="3514725"/>
          <p14:tracePt t="111765" x="3328988" y="3443288"/>
          <p14:tracePt t="111784" x="3328988" y="3300413"/>
          <p14:tracePt t="111800" x="3328988" y="3236913"/>
          <p14:tracePt t="111816" x="3300413" y="3165475"/>
          <p14:tracePt t="111834" x="3286125" y="3122613"/>
          <p14:tracePt t="111850" x="3257550" y="3079750"/>
          <p14:tracePt t="111867" x="3228975" y="3057525"/>
          <p14:tracePt t="111884" x="3151188" y="3028950"/>
          <p14:tracePt t="111901" x="3114675" y="3014663"/>
          <p14:tracePt t="111918" x="3079750" y="3014663"/>
          <p14:tracePt t="111935" x="3022600" y="2986088"/>
          <p14:tracePt t="111952" x="2928938" y="2965450"/>
          <p14:tracePt t="111956" x="2900363" y="2957513"/>
          <p14:tracePt t="111970" x="2851150" y="2943225"/>
          <p14:tracePt t="111987" x="2728913" y="2914650"/>
          <p14:tracePt t="112003" x="2665413" y="2886075"/>
          <p14:tracePt t="112020" x="2608263" y="2871788"/>
          <p14:tracePt t="112036" x="2557463" y="2865438"/>
          <p14:tracePt t="112053" x="2522538" y="2851150"/>
          <p14:tracePt t="112070" x="2479675" y="2828925"/>
          <p14:tracePt t="112087" x="2451100" y="2828925"/>
          <p14:tracePt t="112089" x="2436813" y="2814638"/>
          <p14:tracePt t="112105" x="2393950" y="2808288"/>
          <p14:tracePt t="112121" x="2371725" y="2808288"/>
          <p14:tracePt t="112138" x="2351088" y="2800350"/>
          <p14:tracePt t="112155" x="2322513" y="2794000"/>
          <p14:tracePt t="112172" x="2279650" y="2786063"/>
          <p14:tracePt t="112189" x="2271713" y="2779713"/>
          <p14:tracePt t="112268" x="2286000" y="2779713"/>
          <p14:tracePt t="112276" x="2293938" y="2771775"/>
          <p14:tracePt t="112292" x="2308225" y="2771775"/>
          <p14:tracePt t="112308" x="2314575" y="2771775"/>
          <p14:tracePt t="112317" x="2336800" y="2765425"/>
          <p14:tracePt t="112324" x="2351088" y="2765425"/>
          <p14:tracePt t="112342" x="2379663" y="2757488"/>
          <p14:tracePt t="112360" x="2457450" y="2728913"/>
          <p14:tracePt t="112377" x="2551113" y="2700338"/>
          <p14:tracePt t="112394" x="2651125" y="2679700"/>
          <p14:tracePt t="112411" x="2714625" y="2679700"/>
          <p14:tracePt t="112426" x="2757488" y="2679700"/>
          <p14:tracePt t="112443" x="2771775" y="2679700"/>
          <p14:tracePt t="112460" x="2786063" y="2679700"/>
          <p14:tracePt t="112477" x="2794000" y="2679700"/>
          <p14:tracePt t="112494" x="2808288" y="2665413"/>
          <p14:tracePt t="112511" x="2814638" y="2665413"/>
          <p14:tracePt t="112527" x="2822575" y="2665413"/>
          <p14:tracePt t="112545" x="2836863" y="2665413"/>
          <p14:tracePt t="112562" x="2879725" y="2665413"/>
          <p14:tracePt t="112579" x="2979738" y="2665413"/>
          <p14:tracePt t="112596" x="3114675" y="2679700"/>
          <p14:tracePt t="112613" x="3128963" y="2679700"/>
          <p14:tracePt t="112629" x="3157538" y="2679700"/>
          <p14:tracePt t="112698" x="3165475" y="2679700"/>
          <p14:tracePt t="112708" x="3171825" y="2679700"/>
          <p14:tracePt t="112724" x="3186113" y="2679700"/>
          <p14:tracePt t="112739" x="3200400" y="2686050"/>
          <p14:tracePt t="112749" x="3222625" y="2686050"/>
          <p14:tracePt t="112766" x="3279775" y="2714625"/>
          <p14:tracePt t="112783" x="3308350" y="2743200"/>
          <p14:tracePt t="112802" x="3328988" y="2751138"/>
          <p14:tracePt t="112817" x="3336925" y="2751138"/>
          <p14:tracePt t="112998" x="3343275" y="2757488"/>
          <p14:tracePt t="113005" x="3351213" y="2757488"/>
          <p14:tracePt t="113021" x="3379788" y="2757488"/>
          <p14:tracePt t="113036" x="3422650" y="2765425"/>
          <p14:tracePt t="113053" x="3471863" y="2765425"/>
          <p14:tracePt t="113090" x="3486150" y="2765425"/>
          <p14:tracePt t="113104" x="3494088" y="2765425"/>
          <p14:tracePt t="113121" x="3494088" y="2757488"/>
          <p14:tracePt t="113138" x="3500438" y="2757488"/>
          <p14:tracePt t="113176" x="3508375" y="2757488"/>
          <p14:tracePt t="113182" x="3514725" y="2757488"/>
          <p14:tracePt t="113200" x="3522663" y="2757488"/>
          <p14:tracePt t="113208" x="3536950" y="2757488"/>
          <p14:tracePt t="113223" x="3565525" y="2757488"/>
          <p14:tracePt t="113240" x="3586163" y="2757488"/>
          <p14:tracePt t="113387" x="3594100" y="2757488"/>
          <p14:tracePt t="113403" x="3600450" y="2757488"/>
          <p14:tracePt t="113886" x="3608388" y="2757488"/>
          <p14:tracePt t="113902" x="3614738" y="2757488"/>
          <p14:tracePt t="113918" x="3622675" y="2757488"/>
          <p14:tracePt t="113942" x="3629025" y="2757488"/>
          <p14:tracePt t="113966" x="3636963" y="2757488"/>
          <p14:tracePt t="113974" x="3643313" y="2751138"/>
          <p14:tracePt t="114010" x="3651250" y="2751138"/>
          <p14:tracePt t="114042" x="3657600" y="2751138"/>
          <p14:tracePt t="114197" x="3665538" y="2751138"/>
          <p14:tracePt t="114205" x="3671888" y="2751138"/>
          <p14:tracePt t="114222" x="3679825" y="2751138"/>
          <p14:tracePt t="114229" x="3686175" y="2751138"/>
          <p14:tracePt t="114239" x="3700463" y="2751138"/>
          <p14:tracePt t="114256" x="3708400" y="2751138"/>
          <p14:tracePt t="114273" x="3729038" y="2757488"/>
          <p14:tracePt t="114290" x="3743325" y="2757488"/>
          <p14:tracePt t="114307" x="3765550" y="2757488"/>
          <p14:tracePt t="114324" x="3786188" y="2757488"/>
          <p14:tracePt t="114341" x="3794125" y="2757488"/>
          <p14:tracePt t="114360" x="3800475" y="2757488"/>
          <p14:tracePt t="114394" x="3814763" y="2757488"/>
          <p14:tracePt t="114411" x="3822700" y="2757488"/>
          <p14:tracePt t="114427" x="3829050" y="2757488"/>
          <p14:tracePt t="136319" x="3829050" y="2722563"/>
          <p14:tracePt t="136328" x="3843338" y="2686050"/>
          <p14:tracePt t="136335" x="3843338" y="2643188"/>
          <p14:tracePt t="136351" x="3843338" y="2557463"/>
          <p14:tracePt t="136368" x="3843338" y="2471738"/>
          <p14:tracePt t="136384" x="3843338" y="2343150"/>
          <p14:tracePt t="136401" x="3836988" y="2236788"/>
          <p14:tracePt t="136418" x="3814763" y="2143125"/>
          <p14:tracePt t="136436" x="3794125" y="2122488"/>
          <p14:tracePt t="136452" x="3771900" y="2079625"/>
          <p14:tracePt t="136456" x="3751263" y="2057400"/>
          <p14:tracePt t="136468" x="3736975" y="2022475"/>
          <p14:tracePt t="136488" x="3694113" y="1943100"/>
          <p14:tracePt t="136505" x="3665538" y="1851025"/>
          <p14:tracePt t="136521" x="3636963" y="1751013"/>
          <p14:tracePt t="136539" x="3594100" y="1643063"/>
          <p14:tracePt t="136555" x="3565525" y="1565275"/>
          <p14:tracePt t="136572" x="3529013" y="1508125"/>
          <p14:tracePt t="136588" x="3494088" y="1479550"/>
          <p14:tracePt t="136590" x="3486150" y="1465263"/>
          <p14:tracePt t="136604" x="3471863" y="1457325"/>
          <p14:tracePt t="136623" x="3457575" y="1443038"/>
          <p14:tracePt t="136640" x="3451225" y="1428750"/>
          <p14:tracePt t="136657" x="3443288" y="1422400"/>
          <p14:tracePt t="136679" x="3436938" y="1422400"/>
          <p14:tracePt t="136691" x="3429000" y="1414463"/>
          <p14:tracePt t="136707" x="3414713" y="1400175"/>
          <p14:tracePt t="136723" x="3394075" y="1379538"/>
          <p14:tracePt t="136740" x="3357563" y="1371600"/>
          <p14:tracePt t="136758" x="3322638" y="1357313"/>
          <p14:tracePt t="136774" x="3294063" y="1343025"/>
          <p14:tracePt t="136791" x="3257550" y="1336675"/>
          <p14:tracePt t="136808" x="3179763" y="1300163"/>
          <p14:tracePt t="136825" x="3143250" y="1285875"/>
          <p14:tracePt t="136842" x="3114675" y="1265238"/>
          <p14:tracePt t="136859" x="3079750" y="1257300"/>
          <p14:tracePt t="136876" x="3057525" y="1250950"/>
          <p14:tracePt t="136999" x="3051175" y="1250950"/>
          <p14:tracePt t="137029" x="3051175" y="1243013"/>
          <p14:tracePt t="137382" x="3057525" y="1243013"/>
          <p14:tracePt t="137388" x="3065463" y="1243013"/>
          <p14:tracePt t="137402" x="3079750" y="1243013"/>
          <p14:tracePt t="137418" x="3094038" y="1250950"/>
          <p14:tracePt t="137435" x="3100388" y="1250950"/>
          <p14:tracePt t="137453" x="3108325" y="1250950"/>
          <p14:tracePt t="137648" x="3114675" y="1250950"/>
          <p14:tracePt t="137655" x="3128963" y="1250950"/>
          <p14:tracePt t="137663" x="3136900" y="1265238"/>
          <p14:tracePt t="137674" x="3143250" y="1265238"/>
          <p14:tracePt t="137692" x="3171825" y="1271588"/>
          <p14:tracePt t="137708" x="3186113" y="1271588"/>
          <p14:tracePt t="137723" x="3194050" y="1271588"/>
          <p14:tracePt t="137880" x="3194050" y="1279525"/>
          <p14:tracePt t="137896" x="3200400" y="1279525"/>
          <p14:tracePt t="137920" x="3208338" y="1279525"/>
          <p14:tracePt t="137928" x="3214688" y="1279525"/>
          <p14:tracePt t="137935" x="3214688" y="1285875"/>
          <p14:tracePt t="137942" x="3222625" y="1285875"/>
          <p14:tracePt t="137963" x="3228975" y="1285875"/>
          <p14:tracePt t="137980" x="3251200" y="1293813"/>
          <p14:tracePt t="137994" x="3257550" y="1300163"/>
          <p14:tracePt t="138011" x="3279775" y="1300163"/>
          <p14:tracePt t="138028" x="3314700" y="1300163"/>
          <p14:tracePt t="138045" x="3343275" y="1308100"/>
          <p14:tracePt t="138061" x="3386138" y="1308100"/>
          <p14:tracePt t="138079" x="3400425" y="1308100"/>
          <p14:tracePt t="138096" x="3408363" y="1314450"/>
          <p14:tracePt t="138114" x="3414713" y="1314450"/>
          <p14:tracePt t="138198" x="3422650" y="1314450"/>
          <p14:tracePt t="138207" x="3429000" y="1314450"/>
          <p14:tracePt t="138223" x="3443288" y="1314450"/>
          <p14:tracePt t="138231" x="3451225" y="1314450"/>
          <p14:tracePt t="138248" x="3465513" y="1322388"/>
          <p14:tracePt t="138265" x="3486150" y="1322388"/>
          <p14:tracePt t="138282" x="3494088" y="1322388"/>
          <p14:tracePt t="138299" x="3500438" y="1336675"/>
          <p14:tracePt t="138316" x="3522663" y="1336675"/>
          <p14:tracePt t="138333" x="3536950" y="1336675"/>
          <p14:tracePt t="138350" x="3543300" y="1336675"/>
          <p14:tracePt t="138369" x="3557588" y="1350963"/>
          <p14:tracePt t="138386" x="3586163" y="1357313"/>
          <p14:tracePt t="138402" x="3622675" y="1365250"/>
          <p14:tracePt t="138418" x="3629025" y="1365250"/>
          <p14:tracePt t="138436" x="3643313" y="1371600"/>
          <p14:tracePt t="138453" x="3657600" y="1379538"/>
          <p14:tracePt t="138458" x="3665538" y="1379538"/>
          <p14:tracePt t="138507" x="3671888" y="1379538"/>
          <p14:tracePt t="138528" x="3679825" y="1385888"/>
          <p14:tracePt t="138536" x="3686175" y="1385888"/>
          <p14:tracePt t="138543" x="3694113" y="1385888"/>
          <p14:tracePt t="138553" x="3694113" y="1393825"/>
          <p14:tracePt t="138570" x="3722688" y="1400175"/>
          <p14:tracePt t="138587" x="3743325" y="1400175"/>
          <p14:tracePt t="138604" x="3771900" y="1408113"/>
          <p14:tracePt t="138621" x="3786188" y="1414463"/>
          <p14:tracePt t="138640" x="3800475" y="1422400"/>
          <p14:tracePt t="138657" x="3814763" y="1428750"/>
          <p14:tracePt t="138674" x="3843338" y="1443038"/>
          <p14:tracePt t="138690" x="3886200" y="1457325"/>
          <p14:tracePt t="138706" x="3908425" y="1471613"/>
          <p14:tracePt t="138722" x="3937000" y="1479550"/>
          <p14:tracePt t="138739" x="3951288" y="1493838"/>
          <p14:tracePt t="138756" x="3971925" y="1500188"/>
          <p14:tracePt t="138773" x="4000500" y="1522413"/>
          <p14:tracePt t="138790" x="4029075" y="1522413"/>
          <p14:tracePt t="138807" x="4037013" y="1528763"/>
          <p14:tracePt t="138824" x="4065588" y="1557338"/>
          <p14:tracePt t="138841" x="4086225" y="1571625"/>
          <p14:tracePt t="138860" x="4094163" y="1593850"/>
          <p14:tracePt t="138875" x="4122738" y="1622425"/>
          <p14:tracePt t="138878" x="4129088" y="1628775"/>
          <p14:tracePt t="138894" x="4157663" y="1651000"/>
          <p14:tracePt t="138909" x="4171950" y="1657350"/>
          <p14:tracePt t="138926" x="4194175" y="1693863"/>
          <p14:tracePt t="138943" x="4214813" y="1728788"/>
          <p14:tracePt t="138959" x="4251325" y="1743075"/>
          <p14:tracePt t="138976" x="4265613" y="1757363"/>
          <p14:tracePt t="138994" x="4308475" y="1808163"/>
          <p14:tracePt t="139010" x="4337050" y="1865313"/>
          <p14:tracePt t="139027" x="4408488" y="1979613"/>
          <p14:tracePt t="139044" x="4443413" y="2036763"/>
          <p14:tracePt t="139061" x="4494213" y="2114550"/>
          <p14:tracePt t="139078" x="4537075" y="2171700"/>
          <p14:tracePt t="139095" x="4572000" y="2200275"/>
          <p14:tracePt t="139112" x="4614863" y="2243138"/>
          <p14:tracePt t="139130" x="4622800" y="2257425"/>
          <p14:tracePt t="139146" x="4629150" y="2265363"/>
          <p14:tracePt t="139163" x="4637088" y="2271713"/>
          <p14:tracePt t="139180" x="4637088" y="2286000"/>
          <p14:tracePt t="139199" x="4651375" y="2322513"/>
          <p14:tracePt t="139214" x="4657725" y="2343150"/>
          <p14:tracePt t="139231" x="4665663" y="2365375"/>
          <p14:tracePt t="139248" x="4672013" y="2379663"/>
          <p14:tracePt t="139266" x="4679950" y="2408238"/>
          <p14:tracePt t="139282" x="4679950" y="2436813"/>
          <p14:tracePt t="139299" x="4679950" y="2451100"/>
          <p14:tracePt t="139316" x="4686300" y="2479675"/>
          <p14:tracePt t="139333" x="4686300" y="2522538"/>
          <p14:tracePt t="139350" x="4686300" y="2565400"/>
          <p14:tracePt t="139366" x="4686300" y="2593975"/>
          <p14:tracePt t="139384" x="4686300" y="2622550"/>
          <p14:tracePt t="139400" x="4679950" y="2643188"/>
          <p14:tracePt t="139418" x="4665663" y="2700338"/>
          <p14:tracePt t="139434" x="4665663" y="2708275"/>
          <p14:tracePt t="139451" x="4665663" y="2722563"/>
          <p14:tracePt t="139468" x="4665663" y="2728913"/>
          <p14:tracePt t="139485" x="4665663" y="2736850"/>
          <p14:tracePt t="139502" x="4643438" y="2779713"/>
          <p14:tracePt t="139520" x="4594225" y="2808288"/>
          <p14:tracePt t="139536" x="4565650" y="2836863"/>
          <p14:tracePt t="139553" x="4522788" y="2843213"/>
          <p14:tracePt t="139570" x="4500563" y="2843213"/>
          <p14:tracePt t="139590" x="4479925" y="2843213"/>
          <p14:tracePt t="139605" x="4465638" y="2843213"/>
          <p14:tracePt t="139622" x="4451350" y="2843213"/>
          <p14:tracePt t="139641" x="4414838" y="2836863"/>
          <p14:tracePt t="139659" x="4379913" y="2828925"/>
          <p14:tracePt t="139671" x="4343400" y="2828925"/>
          <p14:tracePt t="139674" x="4329113" y="2828925"/>
          <p14:tracePt t="139688" x="4322763" y="2828925"/>
          <p14:tracePt t="139707" x="4314825" y="2828925"/>
          <p14:tracePt t="139921" x="4308475" y="2828925"/>
          <p14:tracePt t="139929" x="4300538" y="2814638"/>
          <p14:tracePt t="139945" x="4265613" y="2794000"/>
          <p14:tracePt t="139962" x="4222750" y="2786063"/>
          <p14:tracePt t="139967" x="4194175" y="2779713"/>
          <p14:tracePt t="139979" x="4165600" y="2779713"/>
          <p14:tracePt t="139993" x="4100513" y="2757488"/>
          <p14:tracePt t="140010" x="4051300" y="2751138"/>
          <p14:tracePt t="140027" x="3979863" y="2736850"/>
          <p14:tracePt t="140044" x="3957638" y="2722563"/>
          <p14:tracePt t="140142" x="3951288" y="2722563"/>
          <p14:tracePt t="140156" x="3943350" y="2722563"/>
          <p14:tracePt t="140186" x="3937000" y="2722563"/>
          <p14:tracePt t="140302" x="3937000" y="2714625"/>
          <p14:tracePt t="140310" x="3929063" y="2714625"/>
          <p14:tracePt t="140336" x="3922713" y="2708275"/>
          <p14:tracePt t="140350" x="3908425" y="2708275"/>
          <p14:tracePt t="140371" x="3900488" y="2708275"/>
          <p14:tracePt t="140417" x="3894138" y="2708275"/>
          <p14:tracePt t="140432" x="3886200" y="2708275"/>
          <p14:tracePt t="140441" x="3871913" y="2714625"/>
          <p14:tracePt t="140451" x="3865563" y="2722563"/>
          <p14:tracePt t="140474" x="3857625" y="2722563"/>
          <p14:tracePt t="140484" x="3843338" y="2722563"/>
          <p14:tracePt t="140501" x="3836988" y="2722563"/>
          <p14:tracePt t="140527" x="3829050" y="2722563"/>
          <p14:tracePt t="140543" x="3822700" y="2728913"/>
          <p14:tracePt t="140553" x="3814763" y="2728913"/>
          <p14:tracePt t="140570" x="3779838" y="2736850"/>
          <p14:tracePt t="140586" x="3751263" y="2736850"/>
          <p14:tracePt t="140604" x="3729038" y="2736850"/>
          <p14:tracePt t="140620" x="3722688" y="2736850"/>
          <p14:tracePt t="140637" x="3714750" y="2736850"/>
          <p14:tracePt t="140654" x="3708400" y="2743200"/>
          <p14:tracePt t="140672" x="3694113" y="2743200"/>
          <p14:tracePt t="140688" x="3686175" y="2743200"/>
          <p14:tracePt t="140690" x="3679825" y="2743200"/>
          <p14:tracePt t="140722" x="3665538" y="2743200"/>
          <p14:tracePt t="140741" x="3657600" y="2743200"/>
          <p14:tracePt t="141067" x="3665538" y="2743200"/>
          <p14:tracePt t="141075" x="3671888" y="2743200"/>
          <p14:tracePt t="141106" x="3679825" y="2743200"/>
          <p14:tracePt t="141130" x="3686175" y="2743200"/>
          <p14:tracePt t="141146" x="3700463" y="2743200"/>
          <p14:tracePt t="141154" x="3714750" y="2743200"/>
          <p14:tracePt t="141162" x="3722688" y="2743200"/>
          <p14:tracePt t="141179" x="3743325" y="2743200"/>
          <p14:tracePt t="141196" x="3751263" y="2743200"/>
          <p14:tracePt t="141216" x="3765550" y="2743200"/>
          <p14:tracePt t="141326" x="3757613" y="2743200"/>
          <p14:tracePt t="141334" x="3751263" y="2743200"/>
          <p14:tracePt t="141339" x="3743325" y="2743200"/>
          <p14:tracePt t="141351" x="3722688" y="2743200"/>
          <p14:tracePt t="141368" x="3700463" y="2743200"/>
          <p14:tracePt t="141385" x="3679825" y="2743200"/>
          <p14:tracePt t="141387" x="3671888" y="2743200"/>
          <p14:tracePt t="141401" x="3657600" y="2743200"/>
          <p14:tracePt t="141418" x="3643313" y="2743200"/>
          <p14:tracePt t="141435" x="3614738" y="2743200"/>
          <p14:tracePt t="141452" x="3586163" y="2743200"/>
          <p14:tracePt t="141458" x="3557588" y="2736850"/>
          <p14:tracePt t="141467" x="3536950" y="2728913"/>
          <p14:tracePt t="141484" x="3486150" y="2728913"/>
          <p14:tracePt t="141502" x="3443288" y="2728913"/>
          <p14:tracePt t="141519" x="3436938" y="2722563"/>
          <p14:tracePt t="141774" x="3443288" y="2722563"/>
          <p14:tracePt t="141782" x="3451225" y="2722563"/>
          <p14:tracePt t="141789" x="3471863" y="2722563"/>
          <p14:tracePt t="141806" x="3486150" y="2722563"/>
          <p14:tracePt t="141824" x="3536950" y="2722563"/>
          <p14:tracePt t="141840" x="3551238" y="2722563"/>
          <p14:tracePt t="141859" x="3565525" y="2722563"/>
          <p14:tracePt t="141876" x="3571875" y="2722563"/>
          <p14:tracePt t="142020" x="3579813" y="2722563"/>
          <p14:tracePt t="142036" x="3586163" y="2722563"/>
          <p14:tracePt t="142051" x="3594100" y="2722563"/>
          <p14:tracePt t="142059" x="3600450" y="2722563"/>
          <p14:tracePt t="142067" x="3608388" y="2722563"/>
          <p14:tracePt t="142077" x="3622675" y="2728913"/>
          <p14:tracePt t="142094" x="3657600" y="2728913"/>
          <p14:tracePt t="142112" x="3679825" y="2736850"/>
          <p14:tracePt t="142128" x="3686175" y="2736850"/>
          <p14:tracePt t="142858" x="3708400" y="2736850"/>
          <p14:tracePt t="142874" x="3714750" y="2736850"/>
          <p14:tracePt t="142879" x="3729038" y="2736850"/>
          <p14:tracePt t="142892" x="3729038" y="2743200"/>
          <p14:tracePt t="142909" x="3757613" y="2743200"/>
          <p14:tracePt t="142926" x="3779838" y="2743200"/>
          <p14:tracePt t="142942" x="3794125" y="2743200"/>
          <p14:tracePt t="142958" x="3808413" y="2743200"/>
          <p14:tracePt t="142976" x="3814763" y="2743200"/>
          <p14:tracePt t="142997" x="3836988" y="2743200"/>
          <p14:tracePt t="143010" x="3865563" y="2743200"/>
          <p14:tracePt t="143026" x="3871913" y="2743200"/>
          <p14:tracePt t="143060" x="3879850" y="2743200"/>
          <p14:tracePt t="143178" x="3879850" y="2751138"/>
          <p14:tracePt t="143195" x="3865563" y="2757488"/>
          <p14:tracePt t="143201" x="3857625" y="2765425"/>
          <p14:tracePt t="143215" x="3836988" y="2765425"/>
          <p14:tracePt t="143231" x="3822700" y="2765425"/>
          <p14:tracePt t="143246" x="3808413" y="2771775"/>
          <p14:tracePt t="143263" x="3800475" y="2771775"/>
          <p14:tracePt t="143281" x="3794125" y="2771775"/>
          <p14:tracePt t="143298" x="3779838" y="2779713"/>
          <p14:tracePt t="143314" x="3765550" y="2779713"/>
          <p14:tracePt t="143331" x="3751263" y="2794000"/>
          <p14:tracePt t="143348" x="3743325" y="2794000"/>
          <p14:tracePt t="143458" x="3757613" y="2794000"/>
          <p14:tracePt t="143465" x="3771900" y="2794000"/>
          <p14:tracePt t="143481" x="3794125" y="2794000"/>
          <p14:tracePt t="143487" x="3822700" y="2794000"/>
          <p14:tracePt t="143501" x="3836988" y="2794000"/>
          <p14:tracePt t="143518" x="3857625" y="2794000"/>
          <p14:tracePt t="143535" x="3865563" y="2794000"/>
          <p14:tracePt t="143568" x="3871913" y="2786063"/>
          <p14:tracePt t="143585" x="3886200" y="2786063"/>
          <p14:tracePt t="143602" x="3914775" y="2786063"/>
          <p14:tracePt t="143621" x="3957638" y="2779713"/>
          <p14:tracePt t="143638" x="4008438" y="2771775"/>
          <p14:tracePt t="143652" x="4029075" y="2765425"/>
          <p14:tracePt t="143670" x="4037013" y="2765425"/>
          <p14:tracePt t="143687" x="4043363" y="2765425"/>
          <p14:tracePt t="143725" x="4057650" y="2765425"/>
          <p14:tracePt t="143745" x="4071938" y="2765425"/>
          <p14:tracePt t="143754" x="4086225" y="2765425"/>
          <p14:tracePt t="143771" x="4137025" y="2765425"/>
          <p14:tracePt t="143789" x="4165600" y="2765425"/>
          <p14:tracePt t="143806" x="4194175" y="2765425"/>
          <p14:tracePt t="143822" x="4222750" y="2765425"/>
          <p14:tracePt t="143839" x="4243388" y="2765425"/>
          <p14:tracePt t="144020" x="4251325" y="2765425"/>
          <p14:tracePt t="144028" x="4251325" y="2771775"/>
          <p14:tracePt t="144035" x="4257675" y="2771775"/>
          <p14:tracePt t="144050" x="4265613" y="2771775"/>
          <p14:tracePt t="144193" x="4271963" y="2771775"/>
          <p14:tracePt t="144210" x="4279900" y="2779713"/>
          <p14:tracePt t="144233" x="4286250" y="2779713"/>
          <p14:tracePt t="144241" x="4286250" y="2786063"/>
          <p14:tracePt t="144247" x="4294188" y="2786063"/>
          <p14:tracePt t="144272" x="4300538" y="2794000"/>
          <p14:tracePt t="144284" x="4314825" y="2794000"/>
          <p14:tracePt t="144297" x="4314825" y="2800350"/>
          <p14:tracePt t="144314" x="4322763" y="2800350"/>
          <p14:tracePt t="144331" x="4329113" y="2800350"/>
          <p14:tracePt t="144397" x="4337050" y="2800350"/>
          <p14:tracePt t="144419" x="4343400" y="2800350"/>
          <p14:tracePt t="144576" x="4351338" y="2808288"/>
          <p14:tracePt t="144591" x="4357688" y="2808288"/>
          <p14:tracePt t="144608" x="4365625" y="2808288"/>
          <p14:tracePt t="151661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힙의</a:t>
            </a:r>
            <a:r>
              <a:rPr lang="ko-KR" altLang="en-US" sz="3200" dirty="0" smtClean="0"/>
              <a:t> 구현 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17525" y="1677988"/>
            <a:ext cx="1495425" cy="4183062"/>
            <a:chOff x="326" y="1394"/>
            <a:chExt cx="942" cy="2635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ko-KR" altLang="en-US" sz="2400" b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28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Line 29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Line 30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Line 31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Line 32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[ 0 ]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[ 1 ]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[ 2 ]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[ 3 ]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[ 4 ]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[ 5 ]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 dirty="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70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60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12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40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30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/>
                <a:t> 8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2811463" y="1239838"/>
            <a:ext cx="4784725" cy="3449637"/>
            <a:chOff x="2227" y="1376"/>
            <a:chExt cx="3014" cy="217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733" y="2423"/>
              <a:ext cx="481" cy="2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227" y="3007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136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805" y="1785"/>
              <a:ext cx="466" cy="544"/>
              <a:chOff x="3805" y="1785"/>
              <a:chExt cx="466" cy="544"/>
            </a:xfrm>
          </p:grpSpPr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3805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ko-KR" altLang="en-US" sz="2400" b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3873" y="1785"/>
                <a:ext cx="303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algn="l" defTabSz="585788"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 defTabSz="585788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 algn="l" defTabSz="585788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defTabSz="585788">
                  <a:spcBef>
                    <a:spcPct val="20000"/>
                  </a:spcBef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defTabSz="585788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900"/>
                  <a:t> 70</a:t>
                </a: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1400">
                  <a:solidFill>
                    <a:srgbClr val="CC0000"/>
                  </a:solidFill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900">
                    <a:solidFill>
                      <a:srgbClr val="CC0000"/>
                    </a:solidFill>
                  </a:rPr>
                  <a:t> 0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 flipV="1">
              <a:off x="4255" y="1993"/>
              <a:ext cx="75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 flipV="1">
              <a:off x="3110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567" y="2633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3038" y="2002"/>
              <a:ext cx="794" cy="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2791" y="2417"/>
              <a:ext cx="325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 60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>
                  <a:solidFill>
                    <a:srgbClr val="CC0000"/>
                  </a:solidFill>
                </a:rPr>
                <a:t>  1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321" y="2999"/>
              <a:ext cx="290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40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/>
                <a:t> 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3 </a:t>
              </a:r>
              <a:r>
                <a:rPr lang="en-US" altLang="en-US" sz="1900"/>
                <a:t>                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3229" y="3003"/>
              <a:ext cx="291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30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4798" y="2429"/>
              <a:ext cx="443" cy="2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4341" y="2995"/>
              <a:ext cx="451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4884" y="2399"/>
              <a:ext cx="27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12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  </a:t>
              </a:r>
              <a:r>
                <a:rPr lang="en-US" altLang="en-US" sz="1900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 flipV="1">
              <a:off x="4572" y="2587"/>
              <a:ext cx="299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4356" y="3005"/>
              <a:ext cx="351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   8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>
                  <a:solidFill>
                    <a:srgbClr val="CC0000"/>
                  </a:solidFill>
                </a:rPr>
                <a:t>   5</a:t>
              </a: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 flipV="1">
              <a:off x="3857" y="1490"/>
              <a:ext cx="154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3477" y="1376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defTabSz="585788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 defTabSz="585788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defTabSz="585788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defTabSz="585788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900"/>
                <a:t>tree</a:t>
              </a:r>
            </a:p>
          </p:txBody>
        </p:sp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244725" y="4762229"/>
            <a:ext cx="6471942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ko-KR" altLang="en-US" dirty="0" err="1">
                <a:ea typeface="굴림" panose="020B0600000101010101" pitchFamily="50" charset="-127"/>
              </a:rPr>
              <a:t>노드의</a:t>
            </a:r>
            <a:r>
              <a:rPr lang="ko-KR" altLang="en-US" dirty="0">
                <a:ea typeface="굴림" panose="020B0600000101010101" pitchFamily="50" charset="-127"/>
              </a:rPr>
              <a:t> 인덱스가 </a:t>
            </a:r>
            <a:r>
              <a:rPr lang="en-US" altLang="ko-KR" dirty="0" err="1">
                <a:ea typeface="굴림" panose="020B0600000101010101" pitchFamily="50" charset="-127"/>
              </a:rPr>
              <a:t>i</a:t>
            </a:r>
            <a:r>
              <a:rPr lang="ko-KR" altLang="en-US">
                <a:ea typeface="굴림" panose="020B0600000101010101" pitchFamily="50" charset="-127"/>
              </a:rPr>
              <a:t>이면</a:t>
            </a:r>
          </a:p>
          <a:p>
            <a:pPr lvl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왼쪽 자식 </a:t>
            </a:r>
            <a:r>
              <a:rPr lang="ko-KR" altLang="en-US" dirty="0" err="1">
                <a:ea typeface="굴림" panose="020B0600000101010101" pitchFamily="50" charset="-127"/>
              </a:rPr>
              <a:t>노드의</a:t>
            </a:r>
            <a:r>
              <a:rPr lang="ko-KR" altLang="en-US" dirty="0">
                <a:ea typeface="굴림" panose="020B0600000101010101" pitchFamily="50" charset="-127"/>
              </a:rPr>
              <a:t> 인덱스</a:t>
            </a:r>
            <a:r>
              <a:rPr lang="en-US" altLang="ko-KR" dirty="0">
                <a:ea typeface="굴림" panose="020B0600000101010101" pitchFamily="50" charset="-127"/>
              </a:rPr>
              <a:t>:  2i + 1</a:t>
            </a:r>
          </a:p>
          <a:p>
            <a:pPr lvl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오른쪽 자식 </a:t>
            </a:r>
            <a:r>
              <a:rPr lang="ko-KR" altLang="en-US" dirty="0" err="1">
                <a:ea typeface="굴림" panose="020B0600000101010101" pitchFamily="50" charset="-127"/>
              </a:rPr>
              <a:t>노드의</a:t>
            </a:r>
            <a:r>
              <a:rPr lang="ko-KR" altLang="en-US" dirty="0">
                <a:ea typeface="굴림" panose="020B0600000101010101" pitchFamily="50" charset="-127"/>
              </a:rPr>
              <a:t> 인덱스</a:t>
            </a:r>
            <a:r>
              <a:rPr lang="en-US" altLang="ko-KR" dirty="0">
                <a:ea typeface="굴림" panose="020B0600000101010101" pitchFamily="50" charset="-127"/>
              </a:rPr>
              <a:t>:  2i + 2 </a:t>
            </a:r>
          </a:p>
          <a:p>
            <a:pPr lvl="1">
              <a:buFontTx/>
              <a:buNone/>
            </a:pPr>
            <a:r>
              <a:rPr lang="ko-KR" altLang="en-US" dirty="0">
                <a:ea typeface="굴림" panose="020B0600000101010101" pitchFamily="50" charset="-127"/>
              </a:rPr>
              <a:t>부모 </a:t>
            </a:r>
            <a:r>
              <a:rPr lang="ko-KR" altLang="en-US" dirty="0" err="1">
                <a:ea typeface="굴림" panose="020B0600000101010101" pitchFamily="50" charset="-127"/>
              </a:rPr>
              <a:t>노드의</a:t>
            </a:r>
            <a:r>
              <a:rPr lang="ko-KR" altLang="en-US" dirty="0">
                <a:ea typeface="굴림" panose="020B0600000101010101" pitchFamily="50" charset="-127"/>
              </a:rPr>
              <a:t> 인덱스</a:t>
            </a:r>
            <a:r>
              <a:rPr lang="en-US" altLang="ko-KR" dirty="0">
                <a:ea typeface="굴림" panose="020B0600000101010101" pitchFamily="50" charset="-127"/>
              </a:rPr>
              <a:t>: (</a:t>
            </a:r>
            <a:r>
              <a:rPr lang="en-US" altLang="ko-KR" dirty="0" err="1">
                <a:ea typeface="굴림" panose="020B0600000101010101" pitchFamily="50" charset="-127"/>
              </a:rPr>
              <a:t>i</a:t>
            </a:r>
            <a:r>
              <a:rPr lang="en-US" altLang="ko-KR" dirty="0">
                <a:ea typeface="굴림" panose="020B0600000101010101" pitchFamily="50" charset="-127"/>
              </a:rPr>
              <a:t> – 1) / 2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6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21"/>
    </mc:Choice>
    <mc:Fallback xmlns="">
      <p:transition spd="slow" advTm="1255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565" x="6257925" y="3271838"/>
          <p14:tracePt t="6689" x="6257925" y="3265488"/>
          <p14:tracePt t="6759" x="6257925" y="3257550"/>
          <p14:tracePt t="6767" x="6251575" y="3251200"/>
          <p14:tracePt t="6776" x="6243638" y="3236913"/>
          <p14:tracePt t="6785" x="6237288" y="3222625"/>
          <p14:tracePt t="6802" x="6208713" y="3194050"/>
          <p14:tracePt t="6819" x="6143625" y="3151188"/>
          <p14:tracePt t="6838" x="6080125" y="3094038"/>
          <p14:tracePt t="6855" x="6000750" y="3051175"/>
          <p14:tracePt t="6872" x="5951538" y="3008313"/>
          <p14:tracePt t="6889" x="5908675" y="2965450"/>
          <p14:tracePt t="6905" x="5900738" y="2928938"/>
          <p14:tracePt t="6923" x="5851525" y="2836863"/>
          <p14:tracePt t="6939" x="5837238" y="2757488"/>
          <p14:tracePt t="6955" x="5808663" y="2671763"/>
          <p14:tracePt t="6972" x="5794375" y="2622550"/>
          <p14:tracePt t="6988" x="5794375" y="2536825"/>
          <p14:tracePt t="7005" x="5808663" y="2479675"/>
          <p14:tracePt t="7024" x="5822950" y="2451100"/>
          <p14:tracePt t="7038" x="5865813" y="2436813"/>
          <p14:tracePt t="7042" x="5900738" y="2428875"/>
          <p14:tracePt t="7057" x="5957888" y="2422525"/>
          <p14:tracePt t="7074" x="6065838" y="2414588"/>
          <p14:tracePt t="7091" x="6165850" y="2422525"/>
          <p14:tracePt t="7108" x="6265863" y="2457450"/>
          <p14:tracePt t="7125" x="6351588" y="2493963"/>
          <p14:tracePt t="7141" x="6443663" y="2536825"/>
          <p14:tracePt t="7143" x="6480175" y="2565400"/>
          <p14:tracePt t="7157" x="6529388" y="2593975"/>
          <p14:tracePt t="7174" x="6672263" y="2679700"/>
          <p14:tracePt t="7191" x="6808788" y="2743200"/>
          <p14:tracePt t="7208" x="6965950" y="2851150"/>
          <p14:tracePt t="7224" x="7115175" y="2951163"/>
          <p14:tracePt t="7241" x="7286625" y="3057525"/>
          <p14:tracePt t="7259" x="7537450" y="3194050"/>
          <p14:tracePt t="7276" x="7623175" y="3257550"/>
          <p14:tracePt t="7292" x="7643813" y="3286125"/>
          <p14:tracePt t="7309" x="7658100" y="3322638"/>
          <p14:tracePt t="7326" x="7672388" y="3365500"/>
          <p14:tracePt t="7343" x="7672388" y="3436938"/>
          <p14:tracePt t="7361" x="7666038" y="3651250"/>
          <p14:tracePt t="7376" x="7643813" y="3814763"/>
          <p14:tracePt t="7394" x="7623175" y="3929063"/>
          <p14:tracePt t="7410" x="7615238" y="4037013"/>
          <p14:tracePt t="7427" x="7594600" y="4129088"/>
          <p14:tracePt t="7445" x="7566025" y="4208463"/>
          <p14:tracePt t="7462" x="7537450" y="4265613"/>
          <p14:tracePt t="7479" x="7466013" y="4365625"/>
          <p14:tracePt t="7495" x="7408863" y="4437063"/>
          <p14:tracePt t="7512" x="7358063" y="4494213"/>
          <p14:tracePt t="7530" x="7294563" y="4529138"/>
          <p14:tracePt t="7545" x="7229475" y="4600575"/>
          <p14:tracePt t="7563" x="7158038" y="4665663"/>
          <p14:tracePt t="7580" x="7072313" y="4757738"/>
          <p14:tracePt t="7596" x="6972300" y="4837113"/>
          <p14:tracePt t="7613" x="6880225" y="4857750"/>
          <p14:tracePt t="7630" x="6800850" y="4872038"/>
          <p14:tracePt t="7635" x="6757988" y="4886325"/>
          <p14:tracePt t="7647" x="6700838" y="4894263"/>
          <p14:tracePt t="7664" x="6565900" y="4908550"/>
          <p14:tracePt t="7681" x="6472238" y="4922838"/>
          <p14:tracePt t="7703" x="6337300" y="4957763"/>
          <p14:tracePt t="7714" x="6200775" y="4972050"/>
          <p14:tracePt t="7731" x="6072188" y="4972050"/>
          <p14:tracePt t="7748" x="5937250" y="4972050"/>
          <p14:tracePt t="7765" x="5829300" y="4979988"/>
          <p14:tracePt t="7782" x="5651500" y="4994275"/>
          <p14:tracePt t="7799" x="5514975" y="4994275"/>
          <p14:tracePt t="7816" x="5400675" y="4986338"/>
          <p14:tracePt t="7833" x="5294313" y="4972050"/>
          <p14:tracePt t="7852" x="5165725" y="4951413"/>
          <p14:tracePt t="7869" x="4914900" y="4914900"/>
          <p14:tracePt t="7885" x="4814888" y="4894263"/>
          <p14:tracePt t="7902" x="4622800" y="4872038"/>
          <p14:tracePt t="7919" x="4479925" y="4829175"/>
          <p14:tracePt t="7934" x="4322763" y="4808538"/>
          <p14:tracePt t="7953" x="4186238" y="4779963"/>
          <p14:tracePt t="7968" x="4037013" y="4743450"/>
          <p14:tracePt t="7984" x="3894138" y="4714875"/>
          <p14:tracePt t="8001" x="3686175" y="4672013"/>
          <p14:tracePt t="8019" x="3543300" y="4651375"/>
          <p14:tracePt t="8038" x="3400425" y="4622800"/>
          <p14:tracePt t="8054" x="3271838" y="4600575"/>
          <p14:tracePt t="8070" x="3128963" y="4572000"/>
          <p14:tracePt t="8073" x="3057525" y="4551363"/>
          <p14:tracePt t="8086" x="2928938" y="4486275"/>
          <p14:tracePt t="8103" x="2843213" y="4443413"/>
          <p14:tracePt t="8120" x="2771775" y="4414838"/>
          <p14:tracePt t="8137" x="2751138" y="4394200"/>
          <p14:tracePt t="8155" x="2728913" y="4357688"/>
          <p14:tracePt t="8173" x="2722563" y="4314825"/>
          <p14:tracePt t="8189" x="2700338" y="4243388"/>
          <p14:tracePt t="8206" x="2700338" y="4165600"/>
          <p14:tracePt t="8221" x="2686050" y="4022725"/>
          <p14:tracePt t="8238" x="2671763" y="3914775"/>
          <p14:tracePt t="8257" x="2671763" y="3808413"/>
          <p14:tracePt t="8273" x="2665413" y="3729038"/>
          <p14:tracePt t="8274" x="2665413" y="3671888"/>
          <p14:tracePt t="8289" x="2665413" y="3614738"/>
          <p14:tracePt t="8306" x="2700338" y="3408363"/>
          <p14:tracePt t="8323" x="2708275" y="3257550"/>
          <p14:tracePt t="8340" x="2714625" y="3151188"/>
          <p14:tracePt t="8359" x="2728913" y="3071813"/>
          <p14:tracePt t="8375" x="2765425" y="2994025"/>
          <p14:tracePt t="8379" x="2779713" y="2943225"/>
          <p14:tracePt t="8394" x="2822575" y="2814638"/>
          <p14:tracePt t="8408" x="2879725" y="2671763"/>
          <p14:tracePt t="8425" x="2957513" y="2514600"/>
          <p14:tracePt t="8443" x="3022600" y="2414588"/>
          <p14:tracePt t="8458" x="3128963" y="2300288"/>
          <p14:tracePt t="8475" x="3214688" y="2208213"/>
          <p14:tracePt t="8491" x="3314700" y="2114550"/>
          <p14:tracePt t="8495" x="3357563" y="2065338"/>
          <p14:tracePt t="8509" x="3465513" y="1993900"/>
          <p14:tracePt t="8525" x="3551238" y="1936750"/>
          <p14:tracePt t="8543" x="3636963" y="1871663"/>
          <p14:tracePt t="8560" x="3757613" y="1779588"/>
          <p14:tracePt t="8576" x="3871913" y="1728788"/>
          <p14:tracePt t="8594" x="4057650" y="1700213"/>
          <p14:tracePt t="8611" x="4171950" y="1700213"/>
          <p14:tracePt t="8627" x="4337050" y="1665288"/>
          <p14:tracePt t="8644" x="4465638" y="1636713"/>
          <p14:tracePt t="8660" x="4586288" y="1628775"/>
          <p14:tracePt t="8680" x="4729163" y="1628775"/>
          <p14:tracePt t="8696" x="4894263" y="1614488"/>
          <p14:tracePt t="8713" x="4979988" y="1614488"/>
          <p14:tracePt t="8729" x="5080000" y="1614488"/>
          <p14:tracePt t="8746" x="5200650" y="1622425"/>
          <p14:tracePt t="8762" x="5272088" y="1622425"/>
          <p14:tracePt t="8779" x="5386388" y="1622425"/>
          <p14:tracePt t="8796" x="5500688" y="1628775"/>
          <p14:tracePt t="8813" x="5665788" y="1643063"/>
          <p14:tracePt t="8829" x="5929313" y="1657350"/>
          <p14:tracePt t="8847" x="6108700" y="1671638"/>
          <p14:tracePt t="8864" x="6308725" y="1693863"/>
          <p14:tracePt t="8880" x="6523038" y="1736725"/>
          <p14:tracePt t="8898" x="6700838" y="1765300"/>
          <p14:tracePt t="8915" x="6900863" y="1800225"/>
          <p14:tracePt t="8931" x="7000875" y="1814513"/>
          <p14:tracePt t="8948" x="7100888" y="1836738"/>
          <p14:tracePt t="8965" x="7172325" y="1851025"/>
          <p14:tracePt t="8982" x="7215188" y="1865313"/>
          <p14:tracePt t="9001" x="7300913" y="1908175"/>
          <p14:tracePt t="9016" x="7323138" y="1936750"/>
          <p14:tracePt t="9033" x="7351713" y="1971675"/>
          <p14:tracePt t="9049" x="7372350" y="2000250"/>
          <p14:tracePt t="9068" x="7408863" y="2051050"/>
          <p14:tracePt t="9085" x="7429500" y="2079625"/>
          <p14:tracePt t="9104" x="7486650" y="2165350"/>
          <p14:tracePt t="9118" x="7508875" y="2200275"/>
          <p14:tracePt t="9135" x="7537450" y="2265363"/>
          <p14:tracePt t="9153" x="7558088" y="2300288"/>
          <p14:tracePt t="9168" x="7572375" y="2343150"/>
          <p14:tracePt t="9184" x="7580313" y="2393950"/>
          <p14:tracePt t="9201" x="7594600" y="2428875"/>
          <p14:tracePt t="9218" x="7600950" y="2479675"/>
          <p14:tracePt t="9235" x="7600950" y="2522538"/>
          <p14:tracePt t="9252" x="7600950" y="2628900"/>
          <p14:tracePt t="9270" x="7600950" y="2771775"/>
          <p14:tracePt t="9286" x="7594600" y="2871788"/>
          <p14:tracePt t="9303" x="7580313" y="2957513"/>
          <p14:tracePt t="9320" x="7580313" y="3057525"/>
          <p14:tracePt t="9338" x="7558088" y="3179763"/>
          <p14:tracePt t="9355" x="7551738" y="3271838"/>
          <p14:tracePt t="9372" x="7529513" y="3365500"/>
          <p14:tracePt t="9388" x="7508875" y="3471863"/>
          <p14:tracePt t="9404" x="7486650" y="3594100"/>
          <p14:tracePt t="9421" x="7437438" y="3736975"/>
          <p14:tracePt t="9440" x="7386638" y="3900488"/>
          <p14:tracePt t="9456" x="7351713" y="3986213"/>
          <p14:tracePt t="9472" x="7329488" y="4065588"/>
          <p14:tracePt t="9489" x="7294563" y="4137025"/>
          <p14:tracePt t="9505" x="7272338" y="4179888"/>
          <p14:tracePt t="9522" x="7223125" y="4271963"/>
          <p14:tracePt t="9539" x="7186613" y="4371975"/>
          <p14:tracePt t="9541" x="7165975" y="4414838"/>
          <p14:tracePt t="9558" x="7108825" y="4529138"/>
          <p14:tracePt t="9573" x="7072313" y="4594225"/>
          <p14:tracePt t="9590" x="7029450" y="4643438"/>
          <p14:tracePt t="9607" x="6986588" y="4672013"/>
          <p14:tracePt t="9624" x="6937375" y="4694238"/>
          <p14:tracePt t="9641" x="6894513" y="4708525"/>
          <p14:tracePt t="9644" x="6872288" y="4714875"/>
          <p14:tracePt t="9658" x="6837363" y="4751388"/>
          <p14:tracePt t="9675" x="6765925" y="4794250"/>
          <p14:tracePt t="9692" x="6715125" y="4837113"/>
          <p14:tracePt t="9708" x="6637338" y="4872038"/>
          <p14:tracePt t="9725" x="6565900" y="4914900"/>
          <p14:tracePt t="9743" x="6423025" y="4972050"/>
          <p14:tracePt t="9759" x="6315075" y="4994275"/>
          <p14:tracePt t="9776" x="6194425" y="5014913"/>
          <p14:tracePt t="9793" x="6051550" y="5043488"/>
          <p14:tracePt t="9810" x="5900738" y="5072063"/>
          <p14:tracePt t="9827" x="5751513" y="5072063"/>
          <p14:tracePt t="9844" x="5557838" y="5080000"/>
          <p14:tracePt t="9860" x="5414963" y="5094288"/>
          <p14:tracePt t="9880" x="5265738" y="5108575"/>
          <p14:tracePt t="9896" x="5094288" y="5122863"/>
          <p14:tracePt t="9913" x="4894263" y="5122863"/>
          <p14:tracePt t="9930" x="4700588" y="5108575"/>
          <p14:tracePt t="9933" x="4608513" y="5086350"/>
          <p14:tracePt t="9947" x="4429125" y="5057775"/>
          <p14:tracePt t="9963" x="4243388" y="5014913"/>
          <p14:tracePt t="9979" x="4008438" y="4986338"/>
          <p14:tracePt t="9996" x="3865563" y="4943475"/>
          <p14:tracePt t="10013" x="3708400" y="4914900"/>
          <p14:tracePt t="10029" x="3579813" y="4886325"/>
          <p14:tracePt t="10046" x="3436938" y="4851400"/>
          <p14:tracePt t="10065" x="3257550" y="4794250"/>
          <p14:tracePt t="10082" x="3122613" y="4737100"/>
          <p14:tracePt t="10099" x="2943225" y="4665663"/>
          <p14:tracePt t="10116" x="2808288" y="4608513"/>
          <p14:tracePt t="10130" x="2686050" y="4543425"/>
          <p14:tracePt t="10148" x="2579688" y="4471988"/>
          <p14:tracePt t="10165" x="2479675" y="4400550"/>
          <p14:tracePt t="10181" x="2414588" y="4279900"/>
          <p14:tracePt t="10199" x="2386013" y="4208463"/>
          <p14:tracePt t="10216" x="2357438" y="4114800"/>
          <p14:tracePt t="10233" x="2343150" y="3986213"/>
          <p14:tracePt t="10251" x="2343150" y="3722688"/>
          <p14:tracePt t="10267" x="2343150" y="3557588"/>
          <p14:tracePt t="10285" x="2351088" y="3408363"/>
          <p14:tracePt t="10301" x="2365375" y="3243263"/>
          <p14:tracePt t="10318" x="2379663" y="3151188"/>
          <p14:tracePt t="10335" x="2393950" y="3051175"/>
          <p14:tracePt t="10340" x="2400300" y="3000375"/>
          <p14:tracePt t="10352" x="2422525" y="2871788"/>
          <p14:tracePt t="10369" x="2493963" y="2708275"/>
          <p14:tracePt t="10384" x="2608263" y="2500313"/>
          <p14:tracePt t="10401" x="2708275" y="2322513"/>
          <p14:tracePt t="10418" x="2828925" y="2165350"/>
          <p14:tracePt t="10435" x="2936875" y="2028825"/>
          <p14:tracePt t="10452" x="3028950" y="1951038"/>
          <p14:tracePt t="10469" x="3114675" y="1879600"/>
          <p14:tracePt t="10486" x="3286125" y="1751013"/>
          <p14:tracePt t="10503" x="3357563" y="1708150"/>
          <p14:tracePt t="10519" x="3422650" y="1657350"/>
          <p14:tracePt t="10536" x="3508375" y="1608138"/>
          <p14:tracePt t="10554" x="3629025" y="1571625"/>
          <p14:tracePt t="10573" x="3765550" y="1565275"/>
          <p14:tracePt t="10588" x="3937000" y="1571625"/>
          <p14:tracePt t="10605" x="4094163" y="1557338"/>
          <p14:tracePt t="10622" x="4214813" y="1550988"/>
          <p14:tracePt t="10637" x="4351338" y="1550988"/>
          <p14:tracePt t="10654" x="4494213" y="1550988"/>
          <p14:tracePt t="10671" x="4651375" y="1550988"/>
          <p14:tracePt t="10690" x="4829175" y="1557338"/>
          <p14:tracePt t="10705" x="4914900" y="1557338"/>
          <p14:tracePt t="10722" x="5000625" y="1557338"/>
          <p14:tracePt t="10740" x="5137150" y="1571625"/>
          <p14:tracePt t="10756" x="5257800" y="1571625"/>
          <p14:tracePt t="10773" x="5351463" y="1579563"/>
          <p14:tracePt t="10790" x="5508625" y="1585913"/>
          <p14:tracePt t="10807" x="5608638" y="1600200"/>
          <p14:tracePt t="10824" x="5708650" y="1622425"/>
          <p14:tracePt t="10840" x="5843588" y="1636713"/>
          <p14:tracePt t="10858" x="6000750" y="1671638"/>
          <p14:tracePt t="10875" x="6143625" y="1714500"/>
          <p14:tracePt t="10891" x="6294438" y="1757363"/>
          <p14:tracePt t="10892" x="6380163" y="1800225"/>
          <p14:tracePt t="10910" x="6529388" y="1843088"/>
          <p14:tracePt t="10926" x="6629400" y="1893888"/>
          <p14:tracePt t="10942" x="6729413" y="1957388"/>
          <p14:tracePt t="10959" x="6829425" y="2000250"/>
          <p14:tracePt t="10975" x="6900863" y="2014538"/>
          <p14:tracePt t="10992" x="7000875" y="2065338"/>
          <p14:tracePt t="11009" x="7043738" y="2085975"/>
          <p14:tracePt t="11026" x="7108825" y="2114550"/>
          <p14:tracePt t="11043" x="7158038" y="2157413"/>
          <p14:tracePt t="11060" x="7215188" y="2208213"/>
          <p14:tracePt t="11077" x="7243763" y="2251075"/>
          <p14:tracePt t="11095" x="7323138" y="2379663"/>
          <p14:tracePt t="11112" x="7372350" y="2451100"/>
          <p14:tracePt t="11129" x="7408863" y="2486025"/>
          <p14:tracePt t="11134" x="7437438" y="2508250"/>
          <p14:tracePt t="11146" x="7437438" y="2522538"/>
          <p14:tracePt t="11163" x="7472363" y="2557463"/>
          <p14:tracePt t="11180" x="7486650" y="2608263"/>
          <p14:tracePt t="11197" x="7508875" y="2671763"/>
          <p14:tracePt t="11213" x="7508875" y="2771775"/>
          <p14:tracePt t="11231" x="7529513" y="2843213"/>
          <p14:tracePt t="11246" x="7551738" y="2936875"/>
          <p14:tracePt t="11262" x="7551738" y="3028950"/>
          <p14:tracePt t="11280" x="7558088" y="3128963"/>
          <p14:tracePt t="11296" x="7551738" y="3214688"/>
          <p14:tracePt t="11315" x="7537450" y="3308350"/>
          <p14:tracePt t="11330" x="7523163" y="3351213"/>
          <p14:tracePt t="11347" x="7508875" y="3471863"/>
          <p14:tracePt t="11366" x="7480300" y="3594100"/>
          <p14:tracePt t="11385" x="7443788" y="3722688"/>
          <p14:tracePt t="11400" x="7423150" y="3786188"/>
          <p14:tracePt t="11416" x="7408863" y="3886200"/>
          <p14:tracePt t="11432" x="7372350" y="3986213"/>
          <p14:tracePt t="11448" x="7351713" y="4086225"/>
          <p14:tracePt t="11466" x="7329488" y="4165600"/>
          <p14:tracePt t="11485" x="7308850" y="4286250"/>
          <p14:tracePt t="11499" x="7294563" y="4314825"/>
          <p14:tracePt t="11516" x="7280275" y="4337050"/>
          <p14:tracePt t="11533" x="7272338" y="4343400"/>
          <p14:tracePt t="11551" x="7237413" y="4365625"/>
          <p14:tracePt t="11569" x="7229475" y="4371975"/>
          <p14:tracePt t="11583" x="7208838" y="4379913"/>
          <p14:tracePt t="11587" x="7200900" y="4379913"/>
          <p14:tracePt t="11618" x="7172325" y="4394200"/>
          <p14:tracePt t="11636" x="7143750" y="4394200"/>
          <p14:tracePt t="11643" x="7143750" y="4400550"/>
          <p14:tracePt t="11653" x="7129463" y="4408488"/>
          <p14:tracePt t="11669" x="7100888" y="4422775"/>
          <p14:tracePt t="11686" x="7086600" y="4422775"/>
          <p14:tracePt t="11703" x="7065963" y="4443413"/>
          <p14:tracePt t="11719" x="7023100" y="4500563"/>
          <p14:tracePt t="11736" x="6972300" y="4551363"/>
          <p14:tracePt t="11753" x="6937375" y="4565650"/>
          <p14:tracePt t="11770" x="6915150" y="4565650"/>
          <p14:tracePt t="11787" x="6900863" y="4572000"/>
          <p14:tracePt t="11805" x="6865938" y="4572000"/>
          <p14:tracePt t="11821" x="6829425" y="4572000"/>
          <p14:tracePt t="11837" x="6780213" y="4572000"/>
          <p14:tracePt t="11854" x="6723063" y="4608513"/>
          <p14:tracePt t="11871" x="6672263" y="4608513"/>
          <p14:tracePt t="11889" x="6615113" y="4614863"/>
          <p14:tracePt t="11905" x="6486525" y="4614863"/>
          <p14:tracePt t="11906" x="6451600" y="4614863"/>
          <p14:tracePt t="11922" x="6394450" y="4614863"/>
          <p14:tracePt t="11938" x="6323013" y="4614863"/>
          <p14:tracePt t="11955" x="6257925" y="4614863"/>
          <p14:tracePt t="11972" x="6215063" y="4614863"/>
          <p14:tracePt t="11989" x="6137275" y="4651375"/>
          <p14:tracePt t="12006" x="6080125" y="4657725"/>
          <p14:tracePt t="12026" x="5915025" y="4714875"/>
          <p14:tracePt t="12042" x="5800725" y="4751388"/>
          <p14:tracePt t="12058" x="5694363" y="4751388"/>
          <p14:tracePt t="12075" x="5643563" y="4751388"/>
          <p14:tracePt t="12092" x="5500688" y="4751388"/>
          <p14:tracePt t="12109" x="5380038" y="4722813"/>
          <p14:tracePt t="12126" x="5214938" y="4686300"/>
          <p14:tracePt t="12143" x="5022850" y="4672013"/>
          <p14:tracePt t="12160" x="4886325" y="4665663"/>
          <p14:tracePt t="12177" x="4651375" y="4657725"/>
          <p14:tracePt t="12197" x="4371975" y="4643438"/>
          <p14:tracePt t="12211" x="4300538" y="4629150"/>
          <p14:tracePt t="12227" x="4114800" y="4608513"/>
          <p14:tracePt t="12244" x="4008438" y="4565650"/>
          <p14:tracePt t="12261" x="3900488" y="4522788"/>
          <p14:tracePt t="12278" x="3771900" y="4494213"/>
          <p14:tracePt t="12295" x="3679825" y="4457700"/>
          <p14:tracePt t="12311" x="3543300" y="4429125"/>
          <p14:tracePt t="12329" x="3394075" y="4357688"/>
          <p14:tracePt t="12346" x="3265488" y="4308475"/>
          <p14:tracePt t="12364" x="3157538" y="4251325"/>
          <p14:tracePt t="12380" x="3065463" y="4208463"/>
          <p14:tracePt t="12397" x="2951163" y="4165600"/>
          <p14:tracePt t="12413" x="2914650" y="4143375"/>
          <p14:tracePt t="12428" x="2871788" y="4108450"/>
          <p14:tracePt t="12430" x="2843213" y="4071938"/>
          <p14:tracePt t="12447" x="2814638" y="4037013"/>
          <p14:tracePt t="12463" x="2779713" y="3994150"/>
          <p14:tracePt t="12486" x="2757488" y="3908425"/>
          <p14:tracePt t="12496" x="2751138" y="3836988"/>
          <p14:tracePt t="12513" x="2728913" y="3714750"/>
          <p14:tracePt t="12530" x="2722563" y="3565525"/>
          <p14:tracePt t="12547" x="2722563" y="3443288"/>
          <p14:tracePt t="12563" x="2722563" y="3286125"/>
          <p14:tracePt t="12581" x="2722563" y="3208338"/>
          <p14:tracePt t="12597" x="2728913" y="3100388"/>
          <p14:tracePt t="12616" x="2743200" y="2986088"/>
          <p14:tracePt t="12633" x="2765425" y="2800350"/>
          <p14:tracePt t="12651" x="2794000" y="2693988"/>
          <p14:tracePt t="12666" x="2800350" y="2622550"/>
          <p14:tracePt t="12682" x="2814638" y="2571750"/>
          <p14:tracePt t="12699" x="2843213" y="2471738"/>
          <p14:tracePt t="12715" x="2886075" y="2343150"/>
          <p14:tracePt t="12732" x="2943225" y="2179638"/>
          <p14:tracePt t="12750" x="3014663" y="2051050"/>
          <p14:tracePt t="12768" x="3157538" y="1900238"/>
          <p14:tracePt t="12783" x="3222625" y="1822450"/>
          <p14:tracePt t="12800" x="3336925" y="1743075"/>
          <p14:tracePt t="12821" x="3494088" y="1643063"/>
          <p14:tracePt t="12834" x="3543300" y="1608138"/>
          <p14:tracePt t="12851" x="3671888" y="1550988"/>
          <p14:tracePt t="12868" x="3865563" y="1528763"/>
          <p14:tracePt t="12885" x="4037013" y="1514475"/>
          <p14:tracePt t="12901" x="4179888" y="1500188"/>
          <p14:tracePt t="12918" x="4308475" y="1493838"/>
          <p14:tracePt t="12936" x="4414838" y="1485900"/>
          <p14:tracePt t="12953" x="4565650" y="1485900"/>
          <p14:tracePt t="12969" x="4794250" y="1479550"/>
          <p14:tracePt t="12986" x="4929188" y="1479550"/>
          <p14:tracePt t="13004" x="5057775" y="1479550"/>
          <p14:tracePt t="13020" x="5172075" y="1479550"/>
          <p14:tracePt t="13037" x="5337175" y="1493838"/>
          <p14:tracePt t="13054" x="5480050" y="1493838"/>
          <p14:tracePt t="13071" x="5651500" y="1493838"/>
          <p14:tracePt t="13087" x="5765800" y="1500188"/>
          <p14:tracePt t="13104" x="5865813" y="1514475"/>
          <p14:tracePt t="13123" x="5980113" y="1528763"/>
          <p14:tracePt t="13138" x="6037263" y="1557338"/>
          <p14:tracePt t="13155" x="6143625" y="1579563"/>
          <p14:tracePt t="13173" x="6294438" y="1593850"/>
          <p14:tracePt t="13189" x="6386513" y="1600200"/>
          <p14:tracePt t="13206" x="6472238" y="1614488"/>
          <p14:tracePt t="13222" x="6586538" y="1665288"/>
          <p14:tracePt t="13240" x="6737350" y="1700213"/>
          <p14:tracePt t="13256" x="6829425" y="1728788"/>
          <p14:tracePt t="13276" x="6951663" y="1779588"/>
          <p14:tracePt t="13292" x="7029450" y="1828800"/>
          <p14:tracePt t="13309" x="7086600" y="1851025"/>
          <p14:tracePt t="13326" x="7123113" y="1865313"/>
          <p14:tracePt t="13343" x="7151688" y="1879600"/>
          <p14:tracePt t="13361" x="7165975" y="1908175"/>
          <p14:tracePt t="13377" x="7186613" y="1957388"/>
          <p14:tracePt t="13392" x="7229475" y="2051050"/>
          <p14:tracePt t="13410" x="7251700" y="2108200"/>
          <p14:tracePt t="13426" x="7286625" y="2157413"/>
          <p14:tracePt t="13442" x="7323138" y="2200275"/>
          <p14:tracePt t="13459" x="7380288" y="2257425"/>
          <p14:tracePt t="13476" x="7443788" y="2386013"/>
          <p14:tracePt t="13493" x="7494588" y="2486025"/>
          <p14:tracePt t="13510" x="7500938" y="2586038"/>
          <p14:tracePt t="13527" x="7537450" y="2686050"/>
          <p14:tracePt t="13543" x="7566025" y="2794000"/>
          <p14:tracePt t="13560" x="7586663" y="2900363"/>
          <p14:tracePt t="13577" x="7600950" y="3071813"/>
          <p14:tracePt t="13594" x="7615238" y="3371850"/>
          <p14:tracePt t="13611" x="7643813" y="3594100"/>
          <p14:tracePt t="13627" x="7643813" y="3757613"/>
          <p14:tracePt t="13645" x="7643813" y="3922713"/>
          <p14:tracePt t="13651" x="7643813" y="3994150"/>
          <p14:tracePt t="13662" x="7643813" y="4051300"/>
          <p14:tracePt t="13679" x="7637463" y="4122738"/>
          <p14:tracePt t="13696" x="7629525" y="4222750"/>
          <p14:tracePt t="13698" x="7623175" y="4279900"/>
          <p14:tracePt t="13713" x="7600950" y="4422775"/>
          <p14:tracePt t="13729" x="7558088" y="4557713"/>
          <p14:tracePt t="13746" x="7543800" y="4694238"/>
          <p14:tracePt t="13763" x="7523163" y="4800600"/>
          <p14:tracePt t="13783" x="7500938" y="4900613"/>
          <p14:tracePt t="13800" x="7480300" y="4951413"/>
          <p14:tracePt t="13816" x="7466013" y="4986338"/>
          <p14:tracePt t="13833" x="7458075" y="5022850"/>
          <p14:tracePt t="13847" x="7437438" y="5065713"/>
          <p14:tracePt t="13864" x="7380288" y="5122863"/>
          <p14:tracePt t="13883" x="7315200" y="5151438"/>
          <p14:tracePt t="13901" x="7258050" y="5151438"/>
          <p14:tracePt t="13918" x="7215188" y="5151438"/>
          <p14:tracePt t="13934" x="7151688" y="5151438"/>
          <p14:tracePt t="13951" x="7080250" y="5157788"/>
          <p14:tracePt t="13969" x="6994525" y="5157788"/>
          <p14:tracePt t="13985" x="6958013" y="5157788"/>
          <p14:tracePt t="14002" x="6923088" y="5157788"/>
          <p14:tracePt t="14019" x="6894513" y="5157788"/>
          <p14:tracePt t="14035" x="6865938" y="5172075"/>
          <p14:tracePt t="14050" x="6815138" y="5180013"/>
          <p14:tracePt t="14068" x="6765925" y="5180013"/>
          <p14:tracePt t="14085" x="6723063" y="5172075"/>
          <p14:tracePt t="14102" x="6680200" y="5165725"/>
          <p14:tracePt t="14119" x="6657975" y="5165725"/>
          <p14:tracePt t="14465" x="6643688" y="5151438"/>
          <p14:tracePt t="14473" x="6629400" y="5129213"/>
          <p14:tracePt t="14482" x="6623050" y="5108575"/>
          <p14:tracePt t="14491" x="6608763" y="5094288"/>
          <p14:tracePt t="14507" x="6586538" y="5022850"/>
          <p14:tracePt t="14524" x="6486525" y="4900613"/>
          <p14:tracePt t="14541" x="6457950" y="4843463"/>
          <p14:tracePt t="14558" x="6429375" y="4794250"/>
          <p14:tracePt t="14574" x="6380163" y="4722813"/>
          <p14:tracePt t="14591" x="6329363" y="4651375"/>
          <p14:tracePt t="14608" x="6294438" y="4572000"/>
          <p14:tracePt t="14627" x="6223000" y="4457700"/>
          <p14:tracePt t="14643" x="6151563" y="4271963"/>
          <p14:tracePt t="14650" x="6129338" y="4186238"/>
          <p14:tracePt t="14662" x="6100763" y="4071938"/>
          <p14:tracePt t="14678" x="6029325" y="3879850"/>
          <p14:tracePt t="14692" x="6000750" y="3736975"/>
          <p14:tracePt t="14709" x="5957888" y="3629025"/>
          <p14:tracePt t="14727" x="5886450" y="3465513"/>
          <p14:tracePt t="14743" x="5843588" y="3336925"/>
          <p14:tracePt t="14760" x="5837238" y="3251200"/>
          <p14:tracePt t="14777" x="5815013" y="3136900"/>
          <p14:tracePt t="14794" x="5808663" y="3028950"/>
          <p14:tracePt t="14814" x="5800725" y="2843213"/>
          <p14:tracePt t="14830" x="5794375" y="2736850"/>
          <p14:tracePt t="14847" x="5786438" y="2651125"/>
          <p14:tracePt t="14864" x="5786438" y="2608263"/>
          <p14:tracePt t="14878" x="5786438" y="2571750"/>
          <p14:tracePt t="14895" x="5794375" y="2528888"/>
          <p14:tracePt t="14915" x="5800725" y="2457450"/>
          <p14:tracePt t="14930" x="5800725" y="2422525"/>
          <p14:tracePt t="14947" x="5800725" y="2371725"/>
          <p14:tracePt t="14963" x="5800725" y="2343150"/>
          <p14:tracePt t="14980" x="5800725" y="2328863"/>
          <p14:tracePt t="14996" x="5800725" y="2322513"/>
          <p14:tracePt t="15014" x="5794375" y="2322513"/>
          <p14:tracePt t="15048" x="5794375" y="2314575"/>
          <p14:tracePt t="15072" x="5794375" y="2308225"/>
          <p14:tracePt t="15081" x="5794375" y="2293938"/>
          <p14:tracePt t="15098" x="5794375" y="2286000"/>
          <p14:tracePt t="15116" x="5794375" y="2271713"/>
          <p14:tracePt t="15486" x="5808663" y="2271713"/>
          <p14:tracePt t="15494" x="5815013" y="2271713"/>
          <p14:tracePt t="15503" x="5822950" y="2271713"/>
          <p14:tracePt t="15520" x="5829300" y="2279650"/>
          <p14:tracePt t="15721" x="5822950" y="2279650"/>
          <p14:tracePt t="16160" x="5815013" y="2279650"/>
          <p14:tracePt t="16184" x="5808663" y="2279650"/>
          <p14:tracePt t="16197" x="5808663" y="2271713"/>
          <p14:tracePt t="16206" x="5800725" y="2271713"/>
          <p14:tracePt t="16229" x="5794375" y="2271713"/>
          <p14:tracePt t="16237" x="5786438" y="2271713"/>
          <p14:tracePt t="16248" x="5780088" y="2271713"/>
          <p14:tracePt t="16264" x="5772150" y="2271713"/>
          <p14:tracePt t="16281" x="5765800" y="2271713"/>
          <p14:tracePt t="16298" x="5751513" y="2271713"/>
          <p14:tracePt t="16315" x="5722938" y="2271713"/>
          <p14:tracePt t="16332" x="5700713" y="2271713"/>
          <p14:tracePt t="16348" x="5672138" y="2271713"/>
          <p14:tracePt t="16365" x="5657850" y="2271713"/>
          <p14:tracePt t="16382" x="5629275" y="2271713"/>
          <p14:tracePt t="16618" x="5637213" y="2271713"/>
          <p14:tracePt t="16626" x="5637213" y="2265363"/>
          <p14:tracePt t="16677" x="5643563" y="2265363"/>
          <p14:tracePt t="16736" x="5651500" y="2265363"/>
          <p14:tracePt t="16776" x="5657850" y="2257425"/>
          <p14:tracePt t="16782" x="5665788" y="2257425"/>
          <p14:tracePt t="16814" x="5672138" y="2257425"/>
          <p14:tracePt t="16823" x="5672138" y="2251075"/>
          <p14:tracePt t="16839" x="5680075" y="2251075"/>
          <p14:tracePt t="16855" x="5680075" y="2243138"/>
          <p14:tracePt t="16859" x="5686425" y="2243138"/>
          <p14:tracePt t="16872" x="5686425" y="2236788"/>
          <p14:tracePt t="16891" x="5694363" y="2236788"/>
          <p14:tracePt t="16911" x="5700713" y="2236788"/>
          <p14:tracePt t="16986" x="5700713" y="2228850"/>
          <p14:tracePt t="17026" x="5708650" y="2228850"/>
          <p14:tracePt t="17031" x="5708650" y="2222500"/>
          <p14:tracePt t="17518" x="5694363" y="2222500"/>
          <p14:tracePt t="17525" x="5680075" y="2222500"/>
          <p14:tracePt t="17534" x="5680075" y="2228850"/>
          <p14:tracePt t="17549" x="5665788" y="2228850"/>
          <p14:tracePt t="17584" x="5657850" y="2228850"/>
          <p14:tracePt t="17652" x="5651500" y="2228850"/>
          <p14:tracePt t="17669" x="5651500" y="2236788"/>
          <p14:tracePt t="17682" x="5651500" y="2243138"/>
          <p14:tracePt t="17687" x="5643563" y="2243138"/>
          <p14:tracePt t="17730" x="5637213" y="2243138"/>
          <p14:tracePt t="17840" x="5637213" y="2251075"/>
          <p14:tracePt t="18012" x="5643563" y="2251075"/>
          <p14:tracePt t="18019" x="5651500" y="2251075"/>
          <p14:tracePt t="18028" x="5657850" y="2251075"/>
          <p14:tracePt t="18045" x="5665788" y="2251075"/>
          <p14:tracePt t="18058" x="5672138" y="2236788"/>
          <p14:tracePt t="18073" x="5686425" y="2228850"/>
          <p14:tracePt t="18106" x="5694363" y="2222500"/>
          <p14:tracePt t="18123" x="5694363" y="2214563"/>
          <p14:tracePt t="18183" x="5700713" y="2214563"/>
          <p14:tracePt t="18205" x="5700713" y="2208213"/>
          <p14:tracePt t="19666" x="5700713" y="2200275"/>
          <p14:tracePt t="19683" x="5700713" y="2193925"/>
          <p14:tracePt t="19687" x="5700713" y="2185988"/>
          <p14:tracePt t="19884" x="5700713" y="2193925"/>
          <p14:tracePt t="19891" x="5694363" y="2208213"/>
          <p14:tracePt t="19901" x="5680075" y="2214563"/>
          <p14:tracePt t="19913" x="5643563" y="2236788"/>
          <p14:tracePt t="19930" x="5586413" y="2265363"/>
          <p14:tracePt t="19948" x="5551488" y="2293938"/>
          <p14:tracePt t="19964" x="5480050" y="2308225"/>
          <p14:tracePt t="19981" x="5365750" y="2328863"/>
          <p14:tracePt t="19998" x="5243513" y="2386013"/>
          <p14:tracePt t="20015" x="5094288" y="2414588"/>
          <p14:tracePt t="20031" x="4865688" y="2514600"/>
          <p14:tracePt t="20048" x="4757738" y="2586038"/>
          <p14:tracePt t="20065" x="4672013" y="2651125"/>
          <p14:tracePt t="20083" x="4629150" y="2679700"/>
          <p14:tracePt t="20099" x="4586288" y="2736850"/>
          <p14:tracePt t="20117" x="4486275" y="2857500"/>
          <p14:tracePt t="20134" x="4437063" y="2900363"/>
          <p14:tracePt t="20150" x="4379913" y="2943225"/>
          <p14:tracePt t="20167" x="4314825" y="3028950"/>
          <p14:tracePt t="20184" x="4271963" y="3079750"/>
          <p14:tracePt t="20204" x="4229100" y="3114675"/>
          <p14:tracePt t="20220" x="4214813" y="3122613"/>
          <p14:tracePt t="20236" x="4200525" y="3128963"/>
          <p14:tracePt t="20251" x="4171950" y="3143250"/>
          <p14:tracePt t="20268" x="4143375" y="3165475"/>
          <p14:tracePt t="20287" x="4122738" y="3179763"/>
          <p14:tracePt t="20302" x="4079875" y="3208338"/>
          <p14:tracePt t="20304" x="4065588" y="3236913"/>
          <p14:tracePt t="20319" x="4057650" y="3257550"/>
          <p14:tracePt t="20336" x="4000500" y="3300413"/>
          <p14:tracePt t="20353" x="3979863" y="3314700"/>
          <p14:tracePt t="20370" x="3965575" y="3322638"/>
          <p14:tracePt t="20438" x="3965575" y="3314700"/>
          <p14:tracePt t="20446" x="3979863" y="3308350"/>
          <p14:tracePt t="20454" x="4008438" y="3294063"/>
          <p14:tracePt t="20471" x="4065588" y="3271838"/>
          <p14:tracePt t="20488" x="4151313" y="3251200"/>
          <p14:tracePt t="20505" x="4251325" y="3236913"/>
          <p14:tracePt t="20523" x="4479925" y="3208338"/>
          <p14:tracePt t="20539" x="4672013" y="3208338"/>
          <p14:tracePt t="20556" x="4908550" y="3208338"/>
          <p14:tracePt t="20572" x="5094288" y="3222625"/>
          <p14:tracePt t="20589" x="5272088" y="3251200"/>
          <p14:tracePt t="20606" x="5380038" y="3271838"/>
          <p14:tracePt t="20625" x="5543550" y="3271838"/>
          <p14:tracePt t="20641" x="5715000" y="3236913"/>
          <p14:tracePt t="20658" x="5851525" y="3222625"/>
          <p14:tracePt t="20675" x="6000750" y="3194050"/>
          <p14:tracePt t="20691" x="6129338" y="3136900"/>
          <p14:tracePt t="20708" x="6257925" y="3100388"/>
          <p14:tracePt t="20724" x="6357938" y="3079750"/>
          <p14:tracePt t="20741" x="6480175" y="3043238"/>
          <p14:tracePt t="20744" x="6508750" y="3028950"/>
          <p14:tracePt t="20758" x="6537325" y="3028950"/>
          <p14:tracePt t="20776" x="6565900" y="3028950"/>
          <p14:tracePt t="20793" x="6572250" y="3028950"/>
          <p14:tracePt t="20810" x="6586538" y="3028950"/>
          <p14:tracePt t="20828" x="6608763" y="3028950"/>
          <p14:tracePt t="20845" x="6637338" y="3028950"/>
          <p14:tracePt t="20860" x="6657975" y="3028950"/>
          <p14:tracePt t="20876" x="6665913" y="3028950"/>
          <p14:tracePt t="20894" x="6672263" y="3028950"/>
          <p14:tracePt t="20938" x="6680200" y="3028950"/>
          <p14:tracePt t="20955" x="6686550" y="3028950"/>
          <p14:tracePt t="20963" x="6708775" y="3028950"/>
          <p14:tracePt t="20977" x="6715125" y="3036888"/>
          <p14:tracePt t="20994" x="6723063" y="3036888"/>
          <p14:tracePt t="21136" x="6694488" y="3028950"/>
          <p14:tracePt t="21141" x="6657975" y="3000375"/>
          <p14:tracePt t="21150" x="6600825" y="2971800"/>
          <p14:tracePt t="21163" x="6529388" y="2936875"/>
          <p14:tracePt t="21180" x="6308725" y="2851150"/>
          <p14:tracePt t="21197" x="6157913" y="2814638"/>
          <p14:tracePt t="21216" x="6000750" y="2693988"/>
          <p14:tracePt t="21233" x="5915025" y="2614613"/>
          <p14:tracePt t="21251" x="5837238" y="2536825"/>
          <p14:tracePt t="21267" x="5808663" y="2479675"/>
          <p14:tracePt t="21282" x="5808663" y="2451100"/>
          <p14:tracePt t="21299" x="5808663" y="2436813"/>
          <p14:tracePt t="21430" x="5808663" y="2428875"/>
          <p14:tracePt t="21447" x="5808663" y="2422525"/>
          <p14:tracePt t="21455" x="5808663" y="2414588"/>
          <p14:tracePt t="21595" x="5800725" y="2414588"/>
          <p14:tracePt t="21601" x="5729288" y="2436813"/>
          <p14:tracePt t="21610" x="5651500" y="2471738"/>
          <p14:tracePt t="21621" x="5594350" y="2493963"/>
          <p14:tracePt t="21637" x="5443538" y="2551113"/>
          <p14:tracePt t="21642" x="5386388" y="2557463"/>
          <p14:tracePt t="21653" x="5314950" y="2571750"/>
          <p14:tracePt t="21671" x="5229225" y="2586038"/>
          <p14:tracePt t="21687" x="5072063" y="2622550"/>
          <p14:tracePt t="21704" x="4951413" y="2643188"/>
          <p14:tracePt t="21721" x="4843463" y="2671763"/>
          <p14:tracePt t="21738" x="4751388" y="2714625"/>
          <p14:tracePt t="21755" x="4637088" y="2779713"/>
          <p14:tracePt t="21772" x="4529138" y="2871788"/>
          <p14:tracePt t="21789" x="4437063" y="2936875"/>
          <p14:tracePt t="21806" x="4400550" y="2951163"/>
          <p14:tracePt t="21823" x="4365625" y="2979738"/>
          <p14:tracePt t="21839" x="4337050" y="3000375"/>
          <p14:tracePt t="21856" x="4300538" y="3022600"/>
          <p14:tracePt t="21873" x="4257675" y="3057525"/>
          <p14:tracePt t="21890" x="4194175" y="3094038"/>
          <p14:tracePt t="21907" x="4165600" y="3114675"/>
          <p14:tracePt t="21924" x="4137025" y="3157538"/>
          <p14:tracePt t="21941" x="4100513" y="3186113"/>
          <p14:tracePt t="21958" x="4094163" y="3194050"/>
          <p14:tracePt t="21974" x="4079875" y="3200400"/>
          <p14:tracePt t="21993" x="4071938" y="3208338"/>
          <p14:tracePt t="22010" x="4065588" y="3208338"/>
          <p14:tracePt t="22082" x="4057650" y="3208338"/>
          <p14:tracePt t="22088" x="4051300" y="3208338"/>
          <p14:tracePt t="22094" x="4022725" y="3208338"/>
          <p14:tracePt t="22110" x="3979863" y="3208338"/>
          <p14:tracePt t="22126" x="3929063" y="3243263"/>
          <p14:tracePt t="22146" x="3914775" y="3251200"/>
          <p14:tracePt t="22153" x="3894138" y="3265488"/>
          <p14:tracePt t="22160" x="3879850" y="3271838"/>
          <p14:tracePt t="22177" x="3857625" y="3286125"/>
          <p14:tracePt t="22195" x="3822700" y="3308350"/>
          <p14:tracePt t="22211" x="3786188" y="3328988"/>
          <p14:tracePt t="22228" x="3686175" y="3429000"/>
          <p14:tracePt t="22245" x="3600450" y="3514725"/>
          <p14:tracePt t="22263" x="3536950" y="3594100"/>
          <p14:tracePt t="22280" x="3471863" y="3671888"/>
          <p14:tracePt t="22295" x="3443288" y="3743325"/>
          <p14:tracePt t="22297" x="3422650" y="3757613"/>
          <p14:tracePt t="22312" x="3422650" y="3771900"/>
          <p14:tracePt t="22331" x="3422650" y="3779838"/>
          <p14:tracePt t="22348" x="3414713" y="3794125"/>
          <p14:tracePt t="22363" x="3414713" y="3808413"/>
          <p14:tracePt t="22380" x="3414713" y="3814763"/>
          <p14:tracePt t="22398" x="3436938" y="3836988"/>
          <p14:tracePt t="22415" x="3500438" y="3886200"/>
          <p14:tracePt t="22432" x="3557588" y="3908425"/>
          <p14:tracePt t="22449" x="3657600" y="3937000"/>
          <p14:tracePt t="22464" x="3771900" y="3957638"/>
          <p14:tracePt t="22483" x="3943350" y="3979863"/>
          <p14:tracePt t="22500" x="4165600" y="3994150"/>
          <p14:tracePt t="22515" x="4294188" y="3994150"/>
          <p14:tracePt t="22532" x="4337050" y="3994150"/>
          <p14:tracePt t="22550" x="4343400" y="3994150"/>
          <p14:tracePt t="22566" x="4357688" y="3994150"/>
          <p14:tracePt t="22583" x="4400550" y="4000500"/>
          <p14:tracePt t="22600" x="4443413" y="4022725"/>
          <p14:tracePt t="22616" x="4479925" y="4022725"/>
          <p14:tracePt t="22633" x="4479925" y="4029075"/>
          <p14:tracePt t="22654" x="4486275" y="4029075"/>
          <p14:tracePt t="22674" x="4486275" y="4022725"/>
          <p14:tracePt t="22685" x="4486275" y="4014788"/>
          <p14:tracePt t="22701" x="4486275" y="4008438"/>
          <p14:tracePt t="22775" x="4500563" y="4008438"/>
          <p14:tracePt t="22784" x="4551363" y="4008438"/>
          <p14:tracePt t="22793" x="4600575" y="4000500"/>
          <p14:tracePt t="22806" x="4914900" y="3957638"/>
          <p14:tracePt t="22820" x="5251450" y="3908425"/>
          <p14:tracePt t="22836" x="5700713" y="3822700"/>
          <p14:tracePt t="22854" x="6072188" y="3765550"/>
          <p14:tracePt t="22871" x="6329363" y="3751263"/>
          <p14:tracePt t="22888" x="6523038" y="3679825"/>
          <p14:tracePt t="22904" x="6657975" y="3665538"/>
          <p14:tracePt t="22921" x="6800850" y="3643313"/>
          <p14:tracePt t="22938" x="6865938" y="3636963"/>
          <p14:tracePt t="22955" x="6923088" y="3636963"/>
          <p14:tracePt t="22971" x="6951663" y="3608388"/>
          <p14:tracePt t="22991" x="7000875" y="3565525"/>
          <p14:tracePt t="23007" x="7023100" y="3543300"/>
          <p14:tracePt t="23022" x="7037388" y="3494088"/>
          <p14:tracePt t="23039" x="7043738" y="3494088"/>
          <p14:tracePt t="23056" x="7086600" y="3471863"/>
          <p14:tracePt t="23072" x="7186613" y="3357563"/>
          <p14:tracePt t="23090" x="7294563" y="3251200"/>
          <p14:tracePt t="23107" x="7358063" y="3200400"/>
          <p14:tracePt t="23125" x="7394575" y="3194050"/>
          <p14:tracePt t="23172" x="7386638" y="3194050"/>
          <p14:tracePt t="23180" x="7358063" y="3222625"/>
          <p14:tracePt t="23191" x="7337425" y="3236913"/>
          <p14:tracePt t="23208" x="7286625" y="3286125"/>
          <p14:tracePt t="23225" x="7251700" y="3300413"/>
          <p14:tracePt t="23229" x="7229475" y="3308350"/>
          <p14:tracePt t="23243" x="7200900" y="3322638"/>
          <p14:tracePt t="23259" x="7165975" y="3336925"/>
          <p14:tracePt t="23275" x="7137400" y="3357563"/>
          <p14:tracePt t="23293" x="7100888" y="3408363"/>
          <p14:tracePt t="23310" x="7072313" y="3471863"/>
          <p14:tracePt t="23327" x="7043738" y="3571875"/>
          <p14:tracePt t="23343" x="6980238" y="3714750"/>
          <p14:tracePt t="23360" x="6951663" y="3757613"/>
          <p14:tracePt t="23377" x="6937375" y="3786188"/>
          <p14:tracePt t="23396" x="6915150" y="3800475"/>
          <p14:tracePt t="23411" x="6908800" y="3814763"/>
          <p14:tracePt t="23428" x="6894513" y="3851275"/>
          <p14:tracePt t="23444" x="6886575" y="3871913"/>
          <p14:tracePt t="23461" x="6880225" y="3871913"/>
          <p14:tracePt t="23478" x="6880225" y="3879850"/>
          <p14:tracePt t="23768" x="6886575" y="3879850"/>
          <p14:tracePt t="23784" x="6894513" y="3879850"/>
          <p14:tracePt t="23808" x="6900863" y="3879850"/>
          <p14:tracePt t="23816" x="6908800" y="3871913"/>
          <p14:tracePt t="23839" x="6915150" y="3871913"/>
          <p14:tracePt t="23846" x="6923088" y="3871913"/>
          <p14:tracePt t="23855" x="6943725" y="3871913"/>
          <p14:tracePt t="23867" x="6994525" y="3871913"/>
          <p14:tracePt t="23885" x="7037388" y="3879850"/>
          <p14:tracePt t="23902" x="7100888" y="3886200"/>
          <p14:tracePt t="23919" x="7158038" y="3908425"/>
          <p14:tracePt t="23934" x="7186613" y="3908425"/>
          <p14:tracePt t="23937" x="7223125" y="3914775"/>
          <p14:tracePt t="23952" x="7251700" y="3922713"/>
          <p14:tracePt t="23970" x="7329488" y="3937000"/>
          <p14:tracePt t="23986" x="7351713" y="3943350"/>
          <p14:tracePt t="24002" x="7394575" y="3951288"/>
          <p14:tracePt t="24019" x="7437438" y="3957638"/>
          <p14:tracePt t="24036" x="7494588" y="3979863"/>
          <p14:tracePt t="24054" x="7594600" y="3994150"/>
          <p14:tracePt t="24071" x="7686675" y="4000500"/>
          <p14:tracePt t="24090" x="7758113" y="4022725"/>
          <p14:tracePt t="24105" x="7800975" y="4043363"/>
          <p14:tracePt t="24121" x="7829550" y="4051300"/>
          <p14:tracePt t="24138" x="7858125" y="4065588"/>
          <p14:tracePt t="24142" x="7872413" y="4065588"/>
          <p14:tracePt t="24154" x="7894638" y="4065588"/>
          <p14:tracePt t="24171" x="7908925" y="4071938"/>
          <p14:tracePt t="24189" x="7923213" y="4086225"/>
          <p14:tracePt t="24206" x="7929563" y="4086225"/>
          <p14:tracePt t="24224" x="7937500" y="4100513"/>
          <p14:tracePt t="24241" x="7937500" y="4108450"/>
          <p14:tracePt t="24256" x="7943850" y="4122738"/>
          <p14:tracePt t="24272" x="7951788" y="4129088"/>
          <p14:tracePt t="24289" x="7951788" y="4143375"/>
          <p14:tracePt t="24308" x="7951788" y="4151313"/>
          <p14:tracePt t="24371" x="7943850" y="4157663"/>
          <p14:tracePt t="24409" x="7937500" y="4165600"/>
          <p14:tracePt t="24417" x="7929563" y="4171950"/>
          <p14:tracePt t="24424" x="7923213" y="4179888"/>
          <p14:tracePt t="24442" x="7915275" y="4186238"/>
          <p14:tracePt t="24459" x="7900988" y="4186238"/>
          <p14:tracePt t="24475" x="7872413" y="4194175"/>
          <p14:tracePt t="24492" x="7843838" y="4208463"/>
          <p14:tracePt t="24509" x="7808913" y="4257675"/>
          <p14:tracePt t="24525" x="7780338" y="4286250"/>
          <p14:tracePt t="24543" x="7743825" y="4300538"/>
          <p14:tracePt t="24560" x="7700963" y="4322763"/>
          <p14:tracePt t="24576" x="7658100" y="4337050"/>
          <p14:tracePt t="24578" x="7651750" y="4337050"/>
          <p14:tracePt t="24593" x="7623175" y="4343400"/>
          <p14:tracePt t="24610" x="7594600" y="4343400"/>
          <p14:tracePt t="24627" x="7572375" y="4351338"/>
          <p14:tracePt t="24649" x="7508875" y="4351338"/>
          <p14:tracePt t="24661" x="7486650" y="4351338"/>
          <p14:tracePt t="24679" x="7400925" y="4351338"/>
          <p14:tracePt t="24694" x="7343775" y="4351338"/>
          <p14:tracePt t="24712" x="7286625" y="4351338"/>
          <p14:tracePt t="24729" x="7243763" y="4351338"/>
          <p14:tracePt t="24746" x="7151688" y="4351338"/>
          <p14:tracePt t="24763" x="7037388" y="4351338"/>
          <p14:tracePt t="24780" x="6865938" y="4337050"/>
          <p14:tracePt t="24796" x="6757988" y="4337050"/>
          <p14:tracePt t="24813" x="6651625" y="4337050"/>
          <p14:tracePt t="24830" x="6543675" y="4337050"/>
          <p14:tracePt t="24847" x="6423025" y="4365625"/>
          <p14:tracePt t="24866" x="6357938" y="4394200"/>
          <p14:tracePt t="24883" x="6265863" y="4414838"/>
          <p14:tracePt t="24899" x="6208713" y="4414838"/>
          <p14:tracePt t="24914" x="6122988" y="4414838"/>
          <p14:tracePt t="24931" x="6008688" y="4386263"/>
          <p14:tracePt t="24948" x="5894388" y="4337050"/>
          <p14:tracePt t="24965" x="5743575" y="4322763"/>
          <p14:tracePt t="24985" x="5594350" y="4286250"/>
          <p14:tracePt t="25000" x="5343525" y="4257675"/>
          <p14:tracePt t="25016" x="5122863" y="4222750"/>
          <p14:tracePt t="25033" x="4951413" y="4179888"/>
          <p14:tracePt t="25050" x="4800600" y="4151313"/>
          <p14:tracePt t="25067" x="4637088" y="4100513"/>
          <p14:tracePt t="25084" x="4443413" y="4051300"/>
          <p14:tracePt t="25101" x="4337050" y="4043363"/>
          <p14:tracePt t="25117" x="4214813" y="3979863"/>
          <p14:tracePt t="25134" x="4122738" y="3937000"/>
          <p14:tracePt t="25140" x="4057650" y="3908425"/>
          <p14:tracePt t="25151" x="4008438" y="3886200"/>
          <p14:tracePt t="25168" x="3922713" y="3829050"/>
          <p14:tracePt t="25185" x="3794125" y="3743325"/>
          <p14:tracePt t="25202" x="3657600" y="3608388"/>
          <p14:tracePt t="25218" x="3579813" y="3543300"/>
          <p14:tracePt t="25235" x="3522663" y="3479800"/>
          <p14:tracePt t="25252" x="3508375" y="3414713"/>
          <p14:tracePt t="25269" x="3494088" y="3357563"/>
          <p14:tracePt t="25290" x="3494088" y="3208338"/>
          <p14:tracePt t="25305" x="3494088" y="3094038"/>
          <p14:tracePt t="25321" x="3514725" y="2957513"/>
          <p14:tracePt t="25337" x="3551238" y="2851150"/>
          <p14:tracePt t="25354" x="3600450" y="2757488"/>
          <p14:tracePt t="25371" x="3671888" y="2636838"/>
          <p14:tracePt t="25388" x="3751263" y="2557463"/>
          <p14:tracePt t="25407" x="3871913" y="2451100"/>
          <p14:tracePt t="25423" x="3971925" y="2357438"/>
          <p14:tracePt t="25439" x="4057650" y="2257425"/>
          <p14:tracePt t="25456" x="4108450" y="2222500"/>
          <p14:tracePt t="25474" x="4157663" y="2193925"/>
          <p14:tracePt t="25489" x="4194175" y="2185988"/>
          <p14:tracePt t="25506" x="4243388" y="2171700"/>
          <p14:tracePt t="25523" x="4300538" y="2165350"/>
          <p14:tracePt t="25540" x="4357688" y="2114550"/>
          <p14:tracePt t="25557" x="4437063" y="2071688"/>
          <p14:tracePt t="25574" x="4529138" y="2022475"/>
          <p14:tracePt t="25590" x="4629150" y="1936750"/>
          <p14:tracePt t="25607" x="4729163" y="1893888"/>
          <p14:tracePt t="25624" x="4879975" y="1851025"/>
          <p14:tracePt t="25641" x="4943475" y="1843088"/>
          <p14:tracePt t="25658" x="5014913" y="1843088"/>
          <p14:tracePt t="25675" x="5122863" y="1843088"/>
          <p14:tracePt t="25692" x="5200650" y="1828800"/>
          <p14:tracePt t="25709" x="5357813" y="1828800"/>
          <p14:tracePt t="25729" x="5565775" y="1822450"/>
          <p14:tracePt t="25745" x="5651500" y="1822450"/>
          <p14:tracePt t="25761" x="5737225" y="1822450"/>
          <p14:tracePt t="25778" x="5857875" y="1822450"/>
          <p14:tracePt t="25794" x="5957888" y="1822450"/>
          <p14:tracePt t="25811" x="6100763" y="1828800"/>
          <p14:tracePt t="25829" x="6265863" y="1865313"/>
          <p14:tracePt t="25844" x="6394450" y="1900238"/>
          <p14:tracePt t="25862" x="6508750" y="1928813"/>
          <p14:tracePt t="25880" x="6637338" y="1979613"/>
          <p14:tracePt t="25898" x="6794500" y="2057400"/>
          <p14:tracePt t="25912" x="6923088" y="2085975"/>
          <p14:tracePt t="25930" x="7037388" y="2100263"/>
          <p14:tracePt t="25946" x="7158038" y="2128838"/>
          <p14:tracePt t="25962" x="7223125" y="2179638"/>
          <p14:tracePt t="25981" x="7294563" y="2214563"/>
          <p14:tracePt t="25997" x="7337425" y="2279650"/>
          <p14:tracePt t="25999" x="7351713" y="2300288"/>
          <p14:tracePt t="26014" x="7372350" y="2336800"/>
          <p14:tracePt t="26031" x="7415213" y="2486025"/>
          <p14:tracePt t="26048" x="7443788" y="2586038"/>
          <p14:tracePt t="26064" x="7494588" y="2665413"/>
          <p14:tracePt t="26080" x="7537450" y="2765425"/>
          <p14:tracePt t="26098" x="7572375" y="2843213"/>
          <p14:tracePt t="26116" x="7623175" y="3008313"/>
          <p14:tracePt t="26131" x="7629525" y="3051175"/>
          <p14:tracePt t="26134" x="7643813" y="3086100"/>
          <p14:tracePt t="26148" x="7643813" y="3171825"/>
          <p14:tracePt t="26165" x="7643813" y="3279775"/>
          <p14:tracePt t="26182" x="7643813" y="3357563"/>
          <p14:tracePt t="26199" x="7637463" y="3408363"/>
          <p14:tracePt t="26216" x="7615238" y="3465513"/>
          <p14:tracePt t="26232" x="7608888" y="3514725"/>
          <p14:tracePt t="26249" x="7572375" y="3600450"/>
          <p14:tracePt t="26266" x="7551738" y="3651250"/>
          <p14:tracePt t="26283" x="7543800" y="3686175"/>
          <p14:tracePt t="26300" x="7529513" y="3714750"/>
          <p14:tracePt t="26317" x="7500938" y="3757613"/>
          <p14:tracePt t="26333" x="7494588" y="3779838"/>
          <p14:tracePt t="26336" x="7486650" y="3794125"/>
          <p14:tracePt t="26351" x="7472363" y="3808413"/>
          <p14:tracePt t="26368" x="7458075" y="3808413"/>
          <p14:tracePt t="26384" x="7451725" y="3822700"/>
          <p14:tracePt t="26401" x="7437438" y="3836988"/>
          <p14:tracePt t="26418" x="7429500" y="3843338"/>
          <p14:tracePt t="26437" x="7423150" y="3851275"/>
          <p14:tracePt t="26454" x="7415213" y="3851275"/>
          <p14:tracePt t="26471" x="7408863" y="3857625"/>
          <p14:tracePt t="26487" x="7408863" y="3865563"/>
          <p14:tracePt t="26503" x="7400925" y="3871913"/>
          <p14:tracePt t="26520" x="7394575" y="3879850"/>
          <p14:tracePt t="26536" x="7394575" y="3886200"/>
          <p14:tracePt t="26554" x="7386638" y="3894138"/>
          <p14:tracePt t="26602" x="7380288" y="3894138"/>
          <p14:tracePt t="26654" x="7380288" y="3900488"/>
          <p14:tracePt t="27000" x="7372350" y="3908425"/>
          <p14:tracePt t="27016" x="7372350" y="3914775"/>
          <p14:tracePt t="27041" x="7366000" y="3922713"/>
          <p14:tracePt t="27049" x="7366000" y="3929063"/>
          <p14:tracePt t="27065" x="7366000" y="3937000"/>
          <p14:tracePt t="27079" x="7366000" y="3943350"/>
          <p14:tracePt t="27096" x="7366000" y="3951288"/>
          <p14:tracePt t="27113" x="7358063" y="3965575"/>
          <p14:tracePt t="27129" x="7351713" y="3971925"/>
          <p14:tracePt t="27146" x="7343775" y="3971925"/>
          <p14:tracePt t="27163" x="7337425" y="3994150"/>
          <p14:tracePt t="27178" x="7329488" y="4008438"/>
          <p14:tracePt t="27195" x="7300913" y="4065588"/>
          <p14:tracePt t="27212" x="7272338" y="4122738"/>
          <p14:tracePt t="27230" x="7258050" y="4143375"/>
          <p14:tracePt t="27247" x="7243763" y="4165600"/>
          <p14:tracePt t="27264" x="7229475" y="4171950"/>
          <p14:tracePt t="27280" x="7229475" y="4179888"/>
          <p14:tracePt t="27440" x="7223125" y="4179888"/>
          <p14:tracePt t="27456" x="7223125" y="4186238"/>
          <p14:tracePt t="27472" x="7215188" y="4186238"/>
          <p14:tracePt t="27507" x="7208838" y="4186238"/>
          <p14:tracePt t="27532" x="7200900" y="4186238"/>
          <p14:tracePt t="27664" x="7200900" y="4194175"/>
          <p14:tracePt t="27688" x="7194550" y="4200525"/>
          <p14:tracePt t="27696" x="7180263" y="4200525"/>
          <p14:tracePt t="27705" x="7143750" y="4208463"/>
          <p14:tracePt t="27721" x="7072313" y="4237038"/>
          <p14:tracePt t="27738" x="6943725" y="4271963"/>
          <p14:tracePt t="27755" x="6780213" y="4271963"/>
          <p14:tracePt t="27771" x="6623050" y="4271963"/>
          <p14:tracePt t="27775" x="6515100" y="4257675"/>
          <p14:tracePt t="27789" x="6323013" y="4251325"/>
          <p14:tracePt t="27804" x="6151563" y="4251325"/>
          <p14:tracePt t="27821" x="5943600" y="4243388"/>
          <p14:tracePt t="27840" x="5772150" y="4222750"/>
          <p14:tracePt t="27856" x="5622925" y="4194175"/>
          <p14:tracePt t="27873" x="5429250" y="4179888"/>
          <p14:tracePt t="27891" x="5208588" y="4179888"/>
          <p14:tracePt t="27907" x="5051425" y="4171950"/>
          <p14:tracePt t="27923" x="4822825" y="4137025"/>
          <p14:tracePt t="27940" x="4643438" y="4114800"/>
          <p14:tracePt t="27959" x="4479925" y="4100513"/>
          <p14:tracePt t="27974" x="4222750" y="4100513"/>
          <p14:tracePt t="27990" x="4094163" y="4100513"/>
          <p14:tracePt t="28006" x="3951288" y="4100513"/>
          <p14:tracePt t="28024" x="3794125" y="4108450"/>
          <p14:tracePt t="28040" x="3671888" y="4100513"/>
          <p14:tracePt t="28057" x="3543300" y="4086225"/>
          <p14:tracePt t="28074" x="3457575" y="4079875"/>
          <p14:tracePt t="28093" x="3351213" y="4051300"/>
          <p14:tracePt t="28110" x="3308350" y="4043363"/>
          <p14:tracePt t="28127" x="3265488" y="4037013"/>
          <p14:tracePt t="28144" x="3228975" y="4037013"/>
          <p14:tracePt t="28152" x="3214688" y="4037013"/>
          <p14:tracePt t="28158" x="3200400" y="4029075"/>
          <p14:tracePt t="28175" x="3171825" y="4022725"/>
          <p14:tracePt t="28195" x="3165475" y="4014788"/>
          <p14:tracePt t="28323" x="3165475" y="4008438"/>
          <p14:tracePt t="28331" x="3171825" y="3986213"/>
          <p14:tracePt t="28345" x="3179763" y="3951288"/>
          <p14:tracePt t="28361" x="3208338" y="3908425"/>
          <p14:tracePt t="28378" x="3228975" y="3836988"/>
          <p14:tracePt t="28395" x="3265488" y="3765550"/>
          <p14:tracePt t="28412" x="3300413" y="3679825"/>
          <p14:tracePt t="28428" x="3314700" y="3636963"/>
          <p14:tracePt t="28446" x="3322638" y="3622675"/>
          <p14:tracePt t="28658" x="3322638" y="3614738"/>
          <p14:tracePt t="28665" x="3322638" y="3608388"/>
          <p14:tracePt t="28690" x="3328988" y="3600450"/>
          <p14:tracePt t="28699" x="3328988" y="3594100"/>
          <p14:tracePt t="28706" x="3336925" y="3586163"/>
          <p14:tracePt t="28718" x="3365500" y="3551238"/>
          <p14:tracePt t="28733" x="3400425" y="3500438"/>
          <p14:tracePt t="28750" x="3429000" y="3465513"/>
          <p14:tracePt t="28767" x="3457575" y="3429000"/>
          <p14:tracePt t="28784" x="3471863" y="3414713"/>
          <p14:tracePt t="28800" x="3500438" y="3408363"/>
          <p14:tracePt t="28817" x="3551238" y="3400425"/>
          <p14:tracePt t="28835" x="3657600" y="3386138"/>
          <p14:tracePt t="28851" x="3757613" y="3351213"/>
          <p14:tracePt t="28868" x="3814763" y="3314700"/>
          <p14:tracePt t="28886" x="3843338" y="3286125"/>
          <p14:tracePt t="28902" x="3851275" y="3271838"/>
          <p14:tracePt t="29010" x="3851275" y="3265488"/>
          <p14:tracePt t="29033" x="3843338" y="3251200"/>
          <p14:tracePt t="29039" x="3822700" y="3243263"/>
          <p14:tracePt t="29056" x="3786188" y="3243263"/>
          <p14:tracePt t="29073" x="3743325" y="3228975"/>
          <p14:tracePt t="29090" x="3700463" y="3222625"/>
          <p14:tracePt t="29109" x="3643313" y="3208338"/>
          <p14:tracePt t="29124" x="3579813" y="3194050"/>
          <p14:tracePt t="29142" x="3500438" y="3165475"/>
          <p14:tracePt t="29147" x="3451225" y="3157538"/>
          <p14:tracePt t="29156" x="3408363" y="3157538"/>
          <p14:tracePt t="29172" x="3294063" y="3143250"/>
          <p14:tracePt t="29189" x="3194050" y="3122613"/>
          <p14:tracePt t="29206" x="3122613" y="3100388"/>
          <p14:tracePt t="29225" x="3028950" y="3065463"/>
          <p14:tracePt t="29241" x="2971800" y="3036888"/>
          <p14:tracePt t="29258" x="2936875" y="3008313"/>
          <p14:tracePt t="29273" x="2900363" y="2971800"/>
          <p14:tracePt t="29291" x="2857500" y="2936875"/>
          <p14:tracePt t="29308" x="2800350" y="2900363"/>
          <p14:tracePt t="29325" x="2757488" y="2857500"/>
          <p14:tracePt t="29341" x="2728913" y="2822575"/>
          <p14:tracePt t="29358" x="2657475" y="2771775"/>
          <p14:tracePt t="29375" x="2586038" y="2714625"/>
          <p14:tracePt t="29392" x="2500313" y="2665413"/>
          <p14:tracePt t="29409" x="2422525" y="2614613"/>
          <p14:tracePt t="29426" x="2328863" y="2551113"/>
          <p14:tracePt t="29443" x="2286000" y="2500313"/>
          <p14:tracePt t="29460" x="2243138" y="2457450"/>
          <p14:tracePt t="29477" x="2208213" y="2400300"/>
          <p14:tracePt t="29493" x="2179638" y="2379663"/>
          <p14:tracePt t="29510" x="2165350" y="2357438"/>
          <p14:tracePt t="29527" x="2114550" y="2328863"/>
          <p14:tracePt t="29544" x="2093913" y="2308225"/>
          <p14:tracePt t="29561" x="2051050" y="2271713"/>
          <p14:tracePt t="29577" x="2022475" y="2251075"/>
          <p14:tracePt t="29595" x="1993900" y="2222500"/>
          <p14:tracePt t="29611" x="1965325" y="2208213"/>
          <p14:tracePt t="29628" x="1936750" y="2193925"/>
          <p14:tracePt t="29632" x="1922463" y="2193925"/>
          <p14:tracePt t="29647" x="1893888" y="2185988"/>
          <p14:tracePt t="29664" x="1865313" y="2179638"/>
          <p14:tracePt t="29681" x="1828800" y="2165350"/>
          <p14:tracePt t="29700" x="1800225" y="2151063"/>
          <p14:tracePt t="29713" x="1743075" y="2136775"/>
          <p14:tracePt t="29730" x="1708150" y="2122488"/>
          <p14:tracePt t="29749" x="1643063" y="2114550"/>
          <p14:tracePt t="29765" x="1628775" y="2108200"/>
          <p14:tracePt t="29782" x="1622425" y="2108200"/>
          <p14:tracePt t="34156" x="1614488" y="2108200"/>
          <p14:tracePt t="34446" x="1614488" y="2114550"/>
          <p14:tracePt t="34959" x="1622425" y="2122488"/>
          <p14:tracePt t="34967" x="1643063" y="2122488"/>
          <p14:tracePt t="34976" x="1651000" y="2136775"/>
          <p14:tracePt t="34984" x="1693863" y="2151063"/>
          <p14:tracePt t="35001" x="1779588" y="2185988"/>
          <p14:tracePt t="35018" x="1865313" y="2208213"/>
          <p14:tracePt t="35037" x="1965325" y="2228850"/>
          <p14:tracePt t="35054" x="1985963" y="2228850"/>
          <p14:tracePt t="35070" x="2022475" y="2243138"/>
          <p14:tracePt t="35089" x="2057400" y="2257425"/>
          <p14:tracePt t="35103" x="2100263" y="2257425"/>
          <p14:tracePt t="35120" x="2171700" y="2271713"/>
          <p14:tracePt t="35139" x="2300288" y="2293938"/>
          <p14:tracePt t="35153" x="2328863" y="2300288"/>
          <p14:tracePt t="35170" x="2508250" y="2336800"/>
          <p14:tracePt t="35187" x="2608263" y="2357438"/>
          <p14:tracePt t="35204" x="2693988" y="2365375"/>
          <p14:tracePt t="35221" x="2743200" y="2365375"/>
          <p14:tracePt t="35239" x="2751138" y="2365375"/>
          <p14:tracePt t="35316" x="2743200" y="2365375"/>
          <p14:tracePt t="35322" x="2736850" y="2357438"/>
          <p14:tracePt t="35329" x="2708275" y="2357438"/>
          <p14:tracePt t="35341" x="2679700" y="2351088"/>
          <p14:tracePt t="35358" x="2479675" y="2314575"/>
          <p14:tracePt t="35373" x="2379663" y="2314575"/>
          <p14:tracePt t="35390" x="2214563" y="2286000"/>
          <p14:tracePt t="35407" x="2122488" y="2265363"/>
          <p14:tracePt t="35424" x="1985963" y="2222500"/>
          <p14:tracePt t="35443" x="1885950" y="2208213"/>
          <p14:tracePt t="35459" x="1843088" y="2185988"/>
          <p14:tracePt t="35475" x="1793875" y="2171700"/>
          <p14:tracePt t="35492" x="1728788" y="2171700"/>
          <p14:tracePt t="35508" x="1671638" y="2165350"/>
          <p14:tracePt t="35526" x="1628775" y="2157413"/>
          <p14:tracePt t="35542" x="1600200" y="2157413"/>
          <p14:tracePt t="35559" x="1593850" y="2157413"/>
          <p14:tracePt t="35578" x="1571625" y="2165350"/>
          <p14:tracePt t="35594" x="1565275" y="2179638"/>
          <p14:tracePt t="35610" x="1543050" y="2193925"/>
          <p14:tracePt t="35627" x="1522413" y="2208213"/>
          <p14:tracePt t="35643" x="1500188" y="2222500"/>
          <p14:tracePt t="35647" x="1485900" y="2228850"/>
          <p14:tracePt t="35661" x="1479550" y="2236788"/>
          <p14:tracePt t="35677" x="1450975" y="2271713"/>
          <p14:tracePt t="35694" x="1428750" y="2300288"/>
          <p14:tracePt t="35710" x="1414463" y="2343150"/>
          <p14:tracePt t="35728" x="1393825" y="2371725"/>
          <p14:tracePt t="35745" x="1393825" y="2379663"/>
          <p14:tracePt t="35761" x="1393825" y="2386013"/>
          <p14:tracePt t="35798" x="1393825" y="2393950"/>
          <p14:tracePt t="35812" x="1393825" y="2400300"/>
          <p14:tracePt t="35829" x="1379538" y="2414588"/>
          <p14:tracePt t="35849" x="1371600" y="2428875"/>
          <p14:tracePt t="35865" x="1357313" y="2436813"/>
          <p14:tracePt t="35881" x="1350963" y="2457450"/>
          <p14:tracePt t="35898" x="1343025" y="2471738"/>
          <p14:tracePt t="35915" x="1336675" y="2486025"/>
          <p14:tracePt t="35935" x="1328738" y="2486025"/>
          <p14:tracePt t="36108" x="1328738" y="2493963"/>
          <p14:tracePt t="36124" x="1328738" y="2500313"/>
          <p14:tracePt t="36134" x="1328738" y="2508250"/>
          <p14:tracePt t="36140" x="1328738" y="2514600"/>
          <p14:tracePt t="36156" x="1336675" y="2514600"/>
          <p14:tracePt t="36180" x="1336675" y="2522538"/>
          <p14:tracePt t="36186" x="1336675" y="2536825"/>
          <p14:tracePt t="36204" x="1336675" y="2551113"/>
          <p14:tracePt t="36222" x="1336675" y="2557463"/>
          <p14:tracePt t="36237" x="1336675" y="2593975"/>
          <p14:tracePt t="36251" x="1328738" y="2636838"/>
          <p14:tracePt t="36268" x="1300163" y="2794000"/>
          <p14:tracePt t="36287" x="1285875" y="2928938"/>
          <p14:tracePt t="36304" x="1285875" y="2979738"/>
          <p14:tracePt t="36319" x="1285875" y="2986088"/>
          <p14:tracePt t="36434" x="1314450" y="2994025"/>
          <p14:tracePt t="36440" x="1393825" y="3000375"/>
          <p14:tracePt t="36454" x="1643063" y="3000375"/>
          <p14:tracePt t="36471" x="1922463" y="3000375"/>
          <p14:tracePt t="36490" x="2386013" y="2936875"/>
          <p14:tracePt t="36507" x="3079750" y="2843213"/>
          <p14:tracePt t="36522" x="3579813" y="2779713"/>
          <p14:tracePt t="36539" x="3957638" y="2700338"/>
          <p14:tracePt t="36556" x="4229100" y="2665413"/>
          <p14:tracePt t="36574" x="4486275" y="2651125"/>
          <p14:tracePt t="36591" x="4814888" y="2622550"/>
          <p14:tracePt t="36608" x="5000625" y="2593975"/>
          <p14:tracePt t="36624" x="5200650" y="2528888"/>
          <p14:tracePt t="36641" x="5343525" y="2479675"/>
          <p14:tracePt t="36647" x="5372100" y="2457450"/>
          <p14:tracePt t="36657" x="5394325" y="2451100"/>
          <p14:tracePt t="36674" x="5422900" y="2451100"/>
          <p14:tracePt t="36791" x="5437188" y="2451100"/>
          <p14:tracePt t="36798" x="5451475" y="2451100"/>
          <p14:tracePt t="36809" x="5465763" y="2457450"/>
          <p14:tracePt t="36827" x="5480050" y="2465388"/>
          <p14:tracePt t="36843" x="5500688" y="2465388"/>
          <p14:tracePt t="36860" x="5557838" y="2500313"/>
          <p14:tracePt t="36877" x="5643563" y="2528888"/>
          <p14:tracePt t="36893" x="5743575" y="2536825"/>
          <p14:tracePt t="36911" x="5794375" y="2543175"/>
          <p14:tracePt t="36927" x="5808663" y="2543175"/>
          <p14:tracePt t="37209" x="5800725" y="2551113"/>
          <p14:tracePt t="37217" x="5794375" y="2579688"/>
          <p14:tracePt t="37225" x="5780088" y="2593975"/>
          <p14:tracePt t="37233" x="5772150" y="2600325"/>
          <p14:tracePt t="37248" x="5757863" y="2614613"/>
          <p14:tracePt t="37265" x="5743575" y="2628900"/>
          <p14:tracePt t="37283" x="5715000" y="2628900"/>
          <p14:tracePt t="37299" x="5700713" y="2636838"/>
          <p14:tracePt t="37317" x="5672138" y="2643188"/>
          <p14:tracePt t="37333" x="5665788" y="2643188"/>
          <p14:tracePt t="37578" x="5665788" y="2636838"/>
          <p14:tracePt t="37584" x="5672138" y="2614613"/>
          <p14:tracePt t="37594" x="5680075" y="2600325"/>
          <p14:tracePt t="37603" x="5680075" y="2579688"/>
          <p14:tracePt t="37620" x="5686425" y="2571750"/>
          <p14:tracePt t="37852" x="5686425" y="2579688"/>
          <p14:tracePt t="37858" x="5686425" y="2586038"/>
          <p14:tracePt t="37866" x="5686425" y="2614613"/>
          <p14:tracePt t="37874" x="5680075" y="2636838"/>
          <p14:tracePt t="37892" x="5657850" y="2679700"/>
          <p14:tracePt t="37909" x="5651500" y="2686050"/>
          <p14:tracePt t="37924" x="5643563" y="2693988"/>
          <p14:tracePt t="37941" x="5637213" y="2700338"/>
          <p14:tracePt t="37959" x="5629275" y="2722563"/>
          <p14:tracePt t="37975" x="5614988" y="2736850"/>
          <p14:tracePt t="37992" x="5594350" y="2765425"/>
          <p14:tracePt t="38009" x="5557838" y="2808288"/>
          <p14:tracePt t="38026" x="5529263" y="2828925"/>
          <p14:tracePt t="38043" x="5494338" y="2886075"/>
          <p14:tracePt t="38060" x="5408613" y="2994025"/>
          <p14:tracePt t="38061" x="5372100" y="3022600"/>
          <p14:tracePt t="38076" x="5322888" y="3065463"/>
          <p14:tracePt t="38093" x="5294313" y="3071813"/>
          <p14:tracePt t="38110" x="5272088" y="3071813"/>
          <p14:tracePt t="38127" x="5243513" y="3071813"/>
          <p14:tracePt t="38144" x="5222875" y="3071813"/>
          <p14:tracePt t="38148" x="5214938" y="3086100"/>
          <p14:tracePt t="38162" x="5200650" y="3086100"/>
          <p14:tracePt t="38180" x="5194300" y="3094038"/>
          <p14:tracePt t="38197" x="5172075" y="3100388"/>
          <p14:tracePt t="38212" x="5165725" y="3100388"/>
          <p14:tracePt t="38370" x="5165725" y="3086100"/>
          <p14:tracePt t="38376" x="5165725" y="3071813"/>
          <p14:tracePt t="38385" x="5180013" y="3036888"/>
          <p14:tracePt t="38397" x="5208588" y="2965450"/>
          <p14:tracePt t="38414" x="5229225" y="2908300"/>
          <p14:tracePt t="38433" x="5243513" y="2879725"/>
          <p14:tracePt t="38451" x="5286375" y="2857500"/>
          <p14:tracePt t="38467" x="5294313" y="2843213"/>
          <p14:tracePt t="38484" x="5314950" y="2814638"/>
          <p14:tracePt t="38498" x="5314950" y="2794000"/>
          <p14:tracePt t="38516" x="5337175" y="2757488"/>
          <p14:tracePt t="38532" x="5372100" y="2708275"/>
          <p14:tracePt t="38549" x="5408613" y="2651125"/>
          <p14:tracePt t="38566" x="5437188" y="2614613"/>
          <p14:tracePt t="38583" x="5443538" y="2608263"/>
          <p14:tracePt t="38788" x="5437188" y="2608263"/>
          <p14:tracePt t="38805" x="5429250" y="2608263"/>
          <p14:tracePt t="39136" x="5429250" y="2614613"/>
          <p14:tracePt t="39148" x="5443538" y="2628900"/>
          <p14:tracePt t="39154" x="5457825" y="2628900"/>
          <p14:tracePt t="39163" x="5472113" y="2628900"/>
          <p14:tracePt t="39174" x="5480050" y="2628900"/>
          <p14:tracePt t="39192" x="5508625" y="2628900"/>
          <p14:tracePt t="39209" x="5543550" y="2651125"/>
          <p14:tracePt t="39226" x="5557838" y="2657475"/>
          <p14:tracePt t="39243" x="5580063" y="2679700"/>
          <p14:tracePt t="39259" x="5586413" y="2686050"/>
          <p14:tracePt t="39276" x="5594350" y="2693988"/>
          <p14:tracePt t="39293" x="5594350" y="2700338"/>
          <p14:tracePt t="39641" x="5600700" y="2700338"/>
          <p14:tracePt t="39649" x="5608638" y="2700338"/>
          <p14:tracePt t="39656" x="5608638" y="2693988"/>
          <p14:tracePt t="39678" x="5614988" y="2693988"/>
          <p14:tracePt t="39907" x="5608638" y="2693988"/>
          <p14:tracePt t="39912" x="5600700" y="2693988"/>
          <p14:tracePt t="39920" x="5586413" y="2693988"/>
          <p14:tracePt t="39935" x="5551488" y="2693988"/>
          <p14:tracePt t="39951" x="5522913" y="2714625"/>
          <p14:tracePt t="39969" x="5500688" y="2714625"/>
          <p14:tracePt t="39986" x="5457825" y="2714625"/>
          <p14:tracePt t="40002" x="5414963" y="2722563"/>
          <p14:tracePt t="40020" x="5357813" y="2722563"/>
          <p14:tracePt t="40038" x="5257800" y="2728913"/>
          <p14:tracePt t="40055" x="5200650" y="2743200"/>
          <p14:tracePt t="40070" x="5137150" y="2743200"/>
          <p14:tracePt t="40087" x="5057775" y="2771775"/>
          <p14:tracePt t="40107" x="4965700" y="2800350"/>
          <p14:tracePt t="40121" x="4943475" y="2800350"/>
          <p14:tracePt t="40138" x="4879975" y="2814638"/>
          <p14:tracePt t="40154" x="4837113" y="2814638"/>
          <p14:tracePt t="40171" x="4779963" y="2800350"/>
          <p14:tracePt t="40190" x="4672013" y="2786063"/>
          <p14:tracePt t="40205" x="4594225" y="2757488"/>
          <p14:tracePt t="40222" x="4522788" y="2757488"/>
          <p14:tracePt t="40240" x="4379913" y="2757488"/>
          <p14:tracePt t="40256" x="4300538" y="2757488"/>
          <p14:tracePt t="40273" x="4171950" y="2757488"/>
          <p14:tracePt t="40290" x="4051300" y="2771775"/>
          <p14:tracePt t="40306" x="3922713" y="2786063"/>
          <p14:tracePt t="40323" x="3814763" y="2794000"/>
          <p14:tracePt t="40343" x="3579813" y="2786063"/>
          <p14:tracePt t="40359" x="3408363" y="2757488"/>
          <p14:tracePt t="40376" x="3286125" y="2751138"/>
          <p14:tracePt t="40393" x="3151188" y="2728913"/>
          <p14:tracePt t="40408" x="2965450" y="2700338"/>
          <p14:tracePt t="40425" x="2808288" y="2671763"/>
          <p14:tracePt t="40443" x="2608263" y="2651125"/>
          <p14:tracePt t="40459" x="2493963" y="2622550"/>
          <p14:tracePt t="40476" x="2408238" y="2608263"/>
          <p14:tracePt t="40492" x="2286000" y="2586038"/>
          <p14:tracePt t="40510" x="2179638" y="2565400"/>
          <p14:tracePt t="40526" x="2100263" y="2536825"/>
          <p14:tracePt t="40543" x="2028825" y="2528888"/>
          <p14:tracePt t="40560" x="1900238" y="2493963"/>
          <p14:tracePt t="40577" x="1843088" y="2471738"/>
          <p14:tracePt t="40594" x="1793875" y="2471738"/>
          <p14:tracePt t="40612" x="1779588" y="2465388"/>
          <p14:tracePt t="40629" x="1779588" y="2457450"/>
          <p14:tracePt t="40633" x="1771650" y="2457450"/>
          <p14:tracePt t="40646" x="1757363" y="2451100"/>
          <p14:tracePt t="40663" x="1736725" y="2436813"/>
          <p14:tracePt t="40680" x="1722438" y="2428875"/>
          <p14:tracePt t="40696" x="1685925" y="2400300"/>
          <p14:tracePt t="40712" x="1665288" y="2386013"/>
          <p14:tracePt t="40729" x="1651000" y="2379663"/>
          <p14:tracePt t="40747" x="1636713" y="2371725"/>
          <p14:tracePt t="40763" x="1628775" y="2357438"/>
          <p14:tracePt t="40780" x="1628775" y="2343150"/>
          <p14:tracePt t="40797" x="1622425" y="2328863"/>
          <p14:tracePt t="40814" x="1614488" y="2322513"/>
          <p14:tracePt t="40830" x="1614488" y="2308225"/>
          <p14:tracePt t="40864" x="1608138" y="2300288"/>
          <p14:tracePt t="40881" x="1600200" y="2286000"/>
          <p14:tracePt t="40900" x="1593850" y="2271713"/>
          <p14:tracePt t="40917" x="1579563" y="2251075"/>
          <p14:tracePt t="40933" x="1565275" y="2228850"/>
          <p14:tracePt t="40951" x="1550988" y="2214563"/>
          <p14:tracePt t="40966" x="1514475" y="2193925"/>
          <p14:tracePt t="40982" x="1485900" y="2171700"/>
          <p14:tracePt t="40999" x="1436688" y="2157413"/>
          <p14:tracePt t="41016" x="1379538" y="2136775"/>
          <p14:tracePt t="41033" x="1314450" y="2114550"/>
          <p14:tracePt t="41050" x="1265238" y="2100263"/>
          <p14:tracePt t="41069" x="1185863" y="2079625"/>
          <p14:tracePt t="41085" x="1150938" y="2071688"/>
          <p14:tracePt t="41102" x="1122363" y="2065338"/>
          <p14:tracePt t="41119" x="1100138" y="2057400"/>
          <p14:tracePt t="41137" x="1079500" y="2051050"/>
          <p14:tracePt t="41144" x="1079500" y="2043113"/>
          <p14:tracePt t="41153" x="1071563" y="2043113"/>
          <p14:tracePt t="41170" x="1057275" y="2043113"/>
          <p14:tracePt t="41186" x="1036638" y="2028825"/>
          <p14:tracePt t="41203" x="1014413" y="2028825"/>
          <p14:tracePt t="41220" x="985838" y="2028825"/>
          <p14:tracePt t="41236" x="957263" y="2028825"/>
          <p14:tracePt t="41253" x="942975" y="2028825"/>
          <p14:tracePt t="41270" x="936625" y="2028825"/>
          <p14:tracePt t="41459" x="942975" y="2028825"/>
          <p14:tracePt t="41475" x="957263" y="2036763"/>
          <p14:tracePt t="41493" x="979488" y="2036763"/>
          <p14:tracePt t="41507" x="993775" y="2036763"/>
          <p14:tracePt t="41554" x="1000125" y="2036763"/>
          <p14:tracePt t="41567" x="1008063" y="2036763"/>
          <p14:tracePt t="41576" x="1022350" y="2036763"/>
          <p14:tracePt t="41592" x="1050925" y="2036763"/>
          <p14:tracePt t="41608" x="1085850" y="2043113"/>
          <p14:tracePt t="41624" x="1150938" y="2028825"/>
          <p14:tracePt t="41642" x="1265238" y="1979613"/>
          <p14:tracePt t="41658" x="1343025" y="1928813"/>
          <p14:tracePt t="41677" x="1428750" y="1885950"/>
          <p14:tracePt t="41694" x="1443038" y="1879600"/>
          <p14:tracePt t="41860" x="1443038" y="1885950"/>
          <p14:tracePt t="41867" x="1443038" y="1893888"/>
          <p14:tracePt t="41880" x="1450975" y="1914525"/>
          <p14:tracePt t="41899" x="1457325" y="1928813"/>
          <p14:tracePt t="41913" x="1465263" y="1951038"/>
          <p14:tracePt t="41928" x="1471613" y="1971675"/>
          <p14:tracePt t="41945" x="1471613" y="2014538"/>
          <p14:tracePt t="41962" x="1479550" y="2057400"/>
          <p14:tracePt t="41979" x="1485900" y="2143125"/>
          <p14:tracePt t="41997" x="1500188" y="2257425"/>
          <p14:tracePt t="42013" x="1500188" y="2300288"/>
          <p14:tracePt t="42030" x="1500188" y="2343150"/>
          <p14:tracePt t="42047" x="1500188" y="2357438"/>
          <p14:tracePt t="42064" x="1500188" y="2408238"/>
          <p14:tracePt t="42081" x="1500188" y="2465388"/>
          <p14:tracePt t="42099" x="1500188" y="2551113"/>
          <p14:tracePt t="42116" x="1493838" y="2628900"/>
          <p14:tracePt t="42132" x="1485900" y="2722563"/>
          <p14:tracePt t="42149" x="1471613" y="2794000"/>
          <p14:tracePt t="42170" x="1443038" y="2914650"/>
          <p14:tracePt t="42185" x="1414463" y="2986088"/>
          <p14:tracePt t="42201" x="1414463" y="3036888"/>
          <p14:tracePt t="42218" x="1414463" y="3094038"/>
          <p14:tracePt t="42233" x="1400175" y="3165475"/>
          <p14:tracePt t="42250" x="1393825" y="3271838"/>
          <p14:tracePt t="42266" x="1393825" y="3371850"/>
          <p14:tracePt t="42283" x="1385888" y="3443288"/>
          <p14:tracePt t="42302" x="1385888" y="3571875"/>
          <p14:tracePt t="42320" x="1385888" y="3643313"/>
          <p14:tracePt t="42335" x="1385888" y="3714750"/>
          <p14:tracePt t="42352" x="1379538" y="3779838"/>
          <p14:tracePt t="42368" x="1379538" y="3851275"/>
          <p14:tracePt t="42385" x="1379538" y="3943350"/>
          <p14:tracePt t="42402" x="1379538" y="4065588"/>
          <p14:tracePt t="42420" x="1385888" y="4171950"/>
          <p14:tracePt t="42437" x="1385888" y="4279900"/>
          <p14:tracePt t="42456" x="1393825" y="4394200"/>
          <p14:tracePt t="42469" x="1385888" y="4471988"/>
          <p14:tracePt t="42489" x="1371600" y="4608513"/>
          <p14:tracePt t="42503" x="1371600" y="4665663"/>
          <p14:tracePt t="42520" x="1371600" y="4765675"/>
          <p14:tracePt t="42538" x="1365250" y="4879975"/>
          <p14:tracePt t="42555" x="1365250" y="4965700"/>
          <p14:tracePt t="42571" x="1365250" y="5037138"/>
          <p14:tracePt t="42587" x="1357313" y="5108575"/>
          <p14:tracePt t="42604" x="1357313" y="5165725"/>
          <p14:tracePt t="42622" x="1357313" y="5200650"/>
          <p14:tracePt t="42639" x="1357313" y="5286375"/>
          <p14:tracePt t="42655" x="1357313" y="5357813"/>
          <p14:tracePt t="42672" x="1357313" y="5414963"/>
          <p14:tracePt t="42689" x="1357313" y="5451475"/>
          <p14:tracePt t="42706" x="1357313" y="5465763"/>
          <p14:tracePt t="42722" x="1357313" y="5472113"/>
          <p14:tracePt t="42970" x="1365250" y="5472113"/>
          <p14:tracePt t="42986" x="1371600" y="5472113"/>
          <p14:tracePt t="42993" x="1371600" y="5465763"/>
          <p14:tracePt t="43001" x="1379538" y="5465763"/>
          <p14:tracePt t="43011" x="1393825" y="5457825"/>
          <p14:tracePt t="43031" x="1400175" y="5457825"/>
          <p14:tracePt t="43048" x="1408113" y="5457825"/>
          <p14:tracePt t="43072" x="1408113" y="5451475"/>
          <p14:tracePt t="43181" x="1414463" y="5451475"/>
          <p14:tracePt t="43194" x="1414463" y="5443538"/>
          <p14:tracePt t="43211" x="1422400" y="5437188"/>
          <p14:tracePt t="43227" x="1422400" y="5429250"/>
          <p14:tracePt t="43263" x="1422400" y="5422900"/>
          <p14:tracePt t="43272" x="1428750" y="5422900"/>
          <p14:tracePt t="43305" x="1428750" y="5414963"/>
          <p14:tracePt t="43319" x="1436688" y="5408613"/>
          <p14:tracePt t="43359" x="1450975" y="5394325"/>
          <p14:tracePt t="43367" x="1457325" y="5386388"/>
          <p14:tracePt t="43375" x="1465263" y="5386388"/>
          <p14:tracePt t="43383" x="1465263" y="5380038"/>
          <p14:tracePt t="43399" x="1479550" y="5372100"/>
          <p14:tracePt t="43415" x="1485900" y="5365750"/>
          <p14:tracePt t="43432" x="1493838" y="5357813"/>
          <p14:tracePt t="43449" x="1514475" y="5329238"/>
          <p14:tracePt t="43466" x="1522413" y="5314950"/>
          <p14:tracePt t="43483" x="1543050" y="5294313"/>
          <p14:tracePt t="43500" x="1550988" y="5286375"/>
          <p14:tracePt t="43516" x="1557338" y="5286375"/>
          <p14:tracePt t="43534" x="1565275" y="5280025"/>
          <p14:tracePt t="43569" x="1571625" y="5280025"/>
          <p14:tracePt t="43585" x="1579563" y="5280025"/>
          <p14:tracePt t="43608" x="1585913" y="5280025"/>
          <p14:tracePt t="43756" x="1593850" y="5280025"/>
          <p14:tracePt t="43780" x="1593850" y="5286375"/>
          <p14:tracePt t="43789" x="1600200" y="5286375"/>
          <p14:tracePt t="43804" x="1600200" y="5294313"/>
          <p14:tracePt t="43810" x="1600200" y="5308600"/>
          <p14:tracePt t="43823" x="1600200" y="5314950"/>
          <p14:tracePt t="43841" x="1608138" y="5337175"/>
          <p14:tracePt t="43855" x="1608138" y="5343525"/>
          <p14:tracePt t="43874" x="1614488" y="5343525"/>
          <p14:tracePt t="43994" x="1614488" y="5351463"/>
          <p14:tracePt t="44014" x="1614488" y="5357813"/>
          <p14:tracePt t="44031" x="1614488" y="5365750"/>
          <p14:tracePt t="44817" x="1622425" y="5365750"/>
          <p14:tracePt t="44842" x="1628775" y="5365750"/>
          <p14:tracePt t="44849" x="1636713" y="5365750"/>
          <p14:tracePt t="44857" x="1643063" y="5365750"/>
          <p14:tracePt t="44869" x="1643063" y="5357813"/>
          <p14:tracePt t="44885" x="1671638" y="5357813"/>
          <p14:tracePt t="44903" x="1700213" y="5343525"/>
          <p14:tracePt t="44919" x="1757363" y="5343525"/>
          <p14:tracePt t="44936" x="1828800" y="5329238"/>
          <p14:tracePt t="44953" x="1865313" y="5300663"/>
          <p14:tracePt t="44970" x="1936750" y="5265738"/>
          <p14:tracePt t="44988" x="1985963" y="5251450"/>
          <p14:tracePt t="45006" x="2079625" y="5194300"/>
          <p14:tracePt t="45022" x="2128838" y="5172075"/>
          <p14:tracePt t="45039" x="2171700" y="5151438"/>
          <p14:tracePt t="45055" x="2214563" y="5108575"/>
          <p14:tracePt t="45071" x="2251075" y="5065713"/>
          <p14:tracePt t="45088" x="2286000" y="5029200"/>
          <p14:tracePt t="45105" x="2351088" y="4965700"/>
          <p14:tracePt t="45108" x="2365375" y="4937125"/>
          <p14:tracePt t="45122" x="2436813" y="4857750"/>
          <p14:tracePt t="45139" x="2536825" y="4779963"/>
          <p14:tracePt t="45156" x="2622550" y="4737100"/>
          <p14:tracePt t="45173" x="2700338" y="4686300"/>
          <p14:tracePt t="45190" x="2771775" y="4657725"/>
          <p14:tracePt t="45206" x="2879725" y="4643438"/>
          <p14:tracePt t="45223" x="3028950" y="4614863"/>
          <p14:tracePt t="45240" x="3094038" y="4579938"/>
          <p14:tracePt t="45257" x="3179763" y="4557713"/>
          <p14:tracePt t="45278" x="3279775" y="4522788"/>
          <p14:tracePt t="45292" x="3343275" y="4494213"/>
          <p14:tracePt t="45308" x="3479800" y="4422775"/>
          <p14:tracePt t="45325" x="3571875" y="4394200"/>
          <p14:tracePt t="45341" x="3636963" y="4351338"/>
          <p14:tracePt t="45358" x="3722688" y="4300538"/>
          <p14:tracePt t="45375" x="3822700" y="4251325"/>
          <p14:tracePt t="45393" x="3937000" y="4208463"/>
          <p14:tracePt t="45411" x="4114800" y="4137025"/>
          <p14:tracePt t="45426" x="4243388" y="4079875"/>
          <p14:tracePt t="45443" x="4351338" y="4029075"/>
          <p14:tracePt t="45460" x="4408488" y="3994150"/>
          <p14:tracePt t="45477" x="4457700" y="3951288"/>
          <p14:tracePt t="45494" x="4514850" y="3922713"/>
          <p14:tracePt t="45510" x="4572000" y="3894138"/>
          <p14:tracePt t="45527" x="4629150" y="3836988"/>
          <p14:tracePt t="45531" x="4651375" y="3800475"/>
          <p14:tracePt t="45544" x="4700588" y="3736975"/>
          <p14:tracePt t="45562" x="4743450" y="3665538"/>
          <p14:tracePt t="45578" x="4794250" y="3608388"/>
          <p14:tracePt t="45595" x="4829175" y="3565525"/>
          <p14:tracePt t="45612" x="4872038" y="3508375"/>
          <p14:tracePt t="45629" x="4951413" y="3414713"/>
          <p14:tracePt t="45647" x="4994275" y="3343275"/>
          <p14:tracePt t="45664" x="5043488" y="3300413"/>
          <p14:tracePt t="45682" x="5080000" y="3279775"/>
          <p14:tracePt t="45699" x="5122863" y="3243263"/>
          <p14:tracePt t="45714" x="5151438" y="3208338"/>
          <p14:tracePt t="45715" x="5157788" y="3171825"/>
          <p14:tracePt t="45731" x="5186363" y="3136900"/>
          <p14:tracePt t="45747" x="5237163" y="3079750"/>
          <p14:tracePt t="45764" x="5272088" y="3057525"/>
          <p14:tracePt t="45780" x="5300663" y="3043238"/>
          <p14:tracePt t="45797" x="5314950" y="3022600"/>
          <p14:tracePt t="45814" x="5322888" y="3014663"/>
          <p14:tracePt t="45832" x="5343525" y="3008313"/>
          <p14:tracePt t="45850" x="5357813" y="2965450"/>
          <p14:tracePt t="45867" x="5386388" y="2928938"/>
          <p14:tracePt t="45884" x="5408613" y="2894013"/>
          <p14:tracePt t="45900" x="5437188" y="2843213"/>
          <p14:tracePt t="45933" x="5443538" y="2836863"/>
          <p14:tracePt t="45951" x="5451475" y="2836863"/>
          <p14:tracePt t="45983" x="5457825" y="2836863"/>
          <p14:tracePt t="46022" x="5465763" y="2836863"/>
          <p14:tracePt t="46031" x="5465763" y="2828925"/>
          <p14:tracePt t="46038" x="5465763" y="2822575"/>
          <p14:tracePt t="46051" x="5472113" y="2814638"/>
          <p14:tracePt t="46068" x="5486400" y="2794000"/>
          <p14:tracePt t="46087" x="5500688" y="2786063"/>
          <p14:tracePt t="46104" x="5508625" y="2779713"/>
          <p14:tracePt t="46121" x="5508625" y="2771775"/>
          <p14:tracePt t="46136" x="5514975" y="2771775"/>
          <p14:tracePt t="46152" x="5514975" y="2765425"/>
          <p14:tracePt t="46179" x="5514975" y="2757488"/>
          <p14:tracePt t="46197" x="5522913" y="2751138"/>
          <p14:tracePt t="46217" x="5522913" y="2743200"/>
          <p14:tracePt t="46243" x="5522913" y="2736850"/>
          <p14:tracePt t="46259" x="5529263" y="2736850"/>
          <p14:tracePt t="46313" x="5529263" y="2728913"/>
          <p14:tracePt t="46335" x="5529263" y="2722563"/>
          <p14:tracePt t="46343" x="5529263" y="2714625"/>
          <p14:tracePt t="46359" x="5537200" y="2714625"/>
          <p14:tracePt t="46374" x="5537200" y="2708275"/>
          <p14:tracePt t="46404" x="5537200" y="2700338"/>
          <p14:tracePt t="46466" x="5543550" y="2700338"/>
          <p14:tracePt t="46474" x="5543550" y="2693988"/>
          <p14:tracePt t="46507" x="5543550" y="2686050"/>
          <p14:tracePt t="46552" x="5543550" y="2679700"/>
          <p14:tracePt t="46697" x="5543550" y="2671763"/>
          <p14:tracePt t="46702" x="5551488" y="2671763"/>
          <p14:tracePt t="46932" x="5551488" y="2665413"/>
          <p14:tracePt t="46939" x="5557838" y="2665413"/>
          <p14:tracePt t="46954" x="5580063" y="2665413"/>
          <p14:tracePt t="46966" x="5600700" y="2657475"/>
          <p14:tracePt t="46982" x="5614988" y="2651125"/>
          <p14:tracePt t="46999" x="5629275" y="2643188"/>
          <p14:tracePt t="47015" x="5637213" y="2643188"/>
          <p14:tracePt t="47929" x="5637213" y="2651125"/>
          <p14:tracePt t="48634" x="5637213" y="2657475"/>
          <p14:tracePt t="48656" x="5629275" y="2671763"/>
          <p14:tracePt t="48665" x="5622925" y="2679700"/>
          <p14:tracePt t="48671" x="5614988" y="2686050"/>
          <p14:tracePt t="48689" x="5600700" y="2708275"/>
          <p14:tracePt t="48705" x="5580063" y="2751138"/>
          <p14:tracePt t="48723" x="5543550" y="2865438"/>
          <p14:tracePt t="48739" x="5508625" y="2951163"/>
          <p14:tracePt t="48758" x="5457825" y="3043238"/>
          <p14:tracePt t="48774" x="5394325" y="3143250"/>
          <p14:tracePt t="48790" x="5343525" y="3257550"/>
          <p14:tracePt t="48807" x="5294313" y="3371850"/>
          <p14:tracePt t="48823" x="5251450" y="3465513"/>
          <p14:tracePt t="48826" x="5222875" y="3514725"/>
          <p14:tracePt t="48841" x="5172075" y="3600450"/>
          <p14:tracePt t="48857" x="5143500" y="3671888"/>
          <p14:tracePt t="48874" x="5100638" y="3743325"/>
          <p14:tracePt t="48891" x="5043488" y="3836988"/>
          <p14:tracePt t="48906" x="5000625" y="3937000"/>
          <p14:tracePt t="48924" x="4957763" y="4043363"/>
          <p14:tracePt t="48942" x="4886325" y="4214813"/>
          <p14:tracePt t="48959" x="4837113" y="4365625"/>
          <p14:tracePt t="48976" x="4808538" y="4479925"/>
          <p14:tracePt t="48993" x="4765675" y="4600575"/>
          <p14:tracePt t="49010" x="4729163" y="4672013"/>
          <p14:tracePt t="49026" x="4686300" y="4757738"/>
          <p14:tracePt t="49043" x="4622800" y="4879975"/>
          <p14:tracePt t="49061" x="4594225" y="4994275"/>
          <p14:tracePt t="49076" x="4557713" y="5094288"/>
          <p14:tracePt t="49093" x="4522788" y="5165725"/>
          <p14:tracePt t="49111" x="4465638" y="5243513"/>
          <p14:tracePt t="49126" x="4451350" y="5286375"/>
          <p14:tracePt t="49143" x="4437063" y="5314950"/>
          <p14:tracePt t="49160" x="4422775" y="5343525"/>
          <p14:tracePt t="49177" x="4422775" y="5357813"/>
          <p14:tracePt t="49197" x="4414838" y="5372100"/>
          <p14:tracePt t="49228" x="4414838" y="5380038"/>
          <p14:tracePt t="49264" x="4414838" y="5386388"/>
          <p14:tracePt t="49269" x="4414838" y="5394325"/>
          <p14:tracePt t="49285" x="4408488" y="5394325"/>
          <p14:tracePt t="49412" x="4408488" y="5380038"/>
          <p14:tracePt t="49420" x="4408488" y="5372100"/>
          <p14:tracePt t="49430" x="4408488" y="5357813"/>
          <p14:tracePt t="49449" x="4414838" y="5351463"/>
          <p14:tracePt t="49466" x="4429125" y="5337175"/>
          <p14:tracePt t="49486" x="4443413" y="5329238"/>
          <p14:tracePt t="49497" x="4457700" y="5322888"/>
          <p14:tracePt t="49515" x="4465638" y="5308600"/>
          <p14:tracePt t="49531" x="4479925" y="5300663"/>
          <p14:tracePt t="49548" x="4486275" y="5294313"/>
          <p14:tracePt t="49566" x="4500563" y="5294313"/>
          <p14:tracePt t="49638" x="4508500" y="5294313"/>
          <p14:tracePt t="49646" x="4508500" y="5286375"/>
          <p14:tracePt t="49679" x="4514850" y="5286375"/>
          <p14:tracePt t="49734" x="4522788" y="5286375"/>
          <p14:tracePt t="49742" x="4529138" y="5280025"/>
          <p14:tracePt t="49766" x="4537075" y="5280025"/>
          <p14:tracePt t="49777" x="4551363" y="5280025"/>
          <p14:tracePt t="49788" x="4557713" y="5280025"/>
          <p14:tracePt t="49804" x="4594225" y="5280025"/>
          <p14:tracePt t="49819" x="4622800" y="5280025"/>
          <p14:tracePt t="49836" x="4651375" y="5280025"/>
          <p14:tracePt t="49853" x="4679950" y="5280025"/>
          <p14:tracePt t="49869" x="4729163" y="5280025"/>
          <p14:tracePt t="49886" x="4772025" y="5265738"/>
          <p14:tracePt t="49911" x="4779963" y="5265738"/>
          <p14:tracePt t="50063" x="4794250" y="5265738"/>
          <p14:tracePt t="50070" x="4800600" y="5265738"/>
          <p14:tracePt t="50086" x="4814888" y="5265738"/>
          <p14:tracePt t="50095" x="4822825" y="5265738"/>
          <p14:tracePt t="50107" x="4837113" y="5265738"/>
          <p14:tracePt t="50123" x="4851400" y="5265738"/>
          <p14:tracePt t="50140" x="4865688" y="5265738"/>
          <p14:tracePt t="50157" x="4872038" y="5265738"/>
          <p14:tracePt t="50174" x="4886325" y="5265738"/>
          <p14:tracePt t="50191" x="4922838" y="5272088"/>
          <p14:tracePt t="50209" x="4943475" y="5272088"/>
          <p14:tracePt t="50225" x="4986338" y="5272088"/>
          <p14:tracePt t="50245" x="5008563" y="5272088"/>
          <p14:tracePt t="50259" x="5014913" y="5272088"/>
          <p14:tracePt t="50275" x="5029200" y="5272088"/>
          <p14:tracePt t="50293" x="5051425" y="5272088"/>
          <p14:tracePt t="50309" x="5057775" y="5272088"/>
          <p14:tracePt t="50350" x="5065713" y="5272088"/>
          <p14:tracePt t="50396" x="5072063" y="5272088"/>
          <p14:tracePt t="50420" x="5072063" y="5265738"/>
          <p14:tracePt t="50553" x="5080000" y="5265738"/>
          <p14:tracePt t="50569" x="5086350" y="5265738"/>
          <p14:tracePt t="50716" x="5094288" y="5265738"/>
          <p14:tracePt t="50766" x="5100638" y="5265738"/>
          <p14:tracePt t="50854" x="5108575" y="5265738"/>
          <p14:tracePt t="51474" x="5114925" y="5265738"/>
          <p14:tracePt t="51482" x="5114925" y="5257800"/>
          <p14:tracePt t="51498" x="5122863" y="5243513"/>
          <p14:tracePt t="51508" x="5137150" y="5237163"/>
          <p14:tracePt t="51526" x="5143500" y="5186363"/>
          <p14:tracePt t="51543" x="5186363" y="5072063"/>
          <p14:tracePt t="51561" x="5200650" y="4965700"/>
          <p14:tracePt t="51576" x="5214938" y="4857750"/>
          <p14:tracePt t="51593" x="5222875" y="4751388"/>
          <p14:tracePt t="51612" x="5257800" y="4537075"/>
          <p14:tracePt t="51629" x="5280025" y="4394200"/>
          <p14:tracePt t="51644" x="5286375" y="4265613"/>
          <p14:tracePt t="51661" x="5308600" y="4157663"/>
          <p14:tracePt t="51679" x="5314950" y="4100513"/>
          <p14:tracePt t="51696" x="5337175" y="4008438"/>
          <p14:tracePt t="51713" x="5351463" y="3929063"/>
          <p14:tracePt t="51728" x="5357813" y="3822700"/>
          <p14:tracePt t="51730" x="5372100" y="3771900"/>
          <p14:tracePt t="51745" x="5380038" y="3700463"/>
          <p14:tracePt t="51765" x="5400675" y="3594100"/>
          <p14:tracePt t="51780" x="5400675" y="3522663"/>
          <p14:tracePt t="51797" x="5408613" y="3486150"/>
          <p14:tracePt t="51814" x="5408613" y="3451225"/>
          <p14:tracePt t="51830" x="5414963" y="3436938"/>
          <p14:tracePt t="51846" x="5429250" y="3408363"/>
          <p14:tracePt t="51864" x="5437188" y="3371850"/>
          <p14:tracePt t="51880" x="5472113" y="3286125"/>
          <p14:tracePt t="51897" x="5494338" y="3200400"/>
          <p14:tracePt t="51915" x="5508625" y="3122613"/>
          <p14:tracePt t="51931" x="5508625" y="3071813"/>
          <p14:tracePt t="51948" x="5514975" y="3057525"/>
          <p14:tracePt t="51991" x="5514975" y="3043238"/>
          <p14:tracePt t="52013" x="5522913" y="3022600"/>
          <p14:tracePt t="52032" x="5522913" y="2994025"/>
          <p14:tracePt t="52049" x="5522913" y="2965450"/>
          <p14:tracePt t="52066" x="5522913" y="2886075"/>
          <p14:tracePt t="52084" x="5522913" y="2871788"/>
          <p14:tracePt t="52102" x="5522913" y="2857500"/>
          <p14:tracePt t="52118" x="5529263" y="2851150"/>
          <p14:tracePt t="52135" x="5529263" y="2836863"/>
          <p14:tracePt t="52141" x="5529263" y="2828925"/>
          <p14:tracePt t="52164" x="5529263" y="2822575"/>
          <p14:tracePt t="52172" x="5537200" y="2822575"/>
          <p14:tracePt t="52185" x="5537200" y="2800350"/>
          <p14:tracePt t="52201" x="5543550" y="2786063"/>
          <p14:tracePt t="52221" x="5551488" y="2786063"/>
          <p14:tracePt t="52235" x="5551488" y="2779713"/>
          <p14:tracePt t="52286" x="5551488" y="2771775"/>
          <p14:tracePt t="52420" x="5537200" y="2786063"/>
          <p14:tracePt t="52426" x="5522913" y="2786063"/>
          <p14:tracePt t="52437" x="5514975" y="2786063"/>
          <p14:tracePt t="52454" x="5508625" y="2786063"/>
          <p14:tracePt t="52472" x="5508625" y="2794000"/>
          <p14:tracePt t="52593" x="5508625" y="2779713"/>
          <p14:tracePt t="52607" x="5508625" y="2771775"/>
          <p14:tracePt t="52617" x="5508625" y="2765425"/>
          <p14:tracePt t="52634" x="5508625" y="2757488"/>
          <p14:tracePt t="52648" x="5514975" y="2757488"/>
          <p14:tracePt t="52678" x="5522913" y="2757488"/>
          <p14:tracePt t="52683" x="5522913" y="2751138"/>
          <p14:tracePt t="52695" x="5529263" y="2751138"/>
          <p14:tracePt t="52708" x="5529263" y="2743200"/>
          <p14:tracePt t="52725" x="5537200" y="2736850"/>
          <p14:tracePt t="52742" x="5551488" y="2728913"/>
          <p14:tracePt t="52776" x="5557838" y="2728913"/>
          <p14:tracePt t="52890" x="5565775" y="2728913"/>
          <p14:tracePt t="53014" x="5572125" y="2728913"/>
          <p14:tracePt t="53475" x="5565775" y="2743200"/>
          <p14:tracePt t="53491" x="5551488" y="2757488"/>
          <p14:tracePt t="53498" x="5537200" y="2765425"/>
          <p14:tracePt t="53506" x="5529263" y="2779713"/>
          <p14:tracePt t="53519" x="5500688" y="2822575"/>
          <p14:tracePt t="53536" x="5480050" y="2843213"/>
          <p14:tracePt t="53553" x="5465763" y="2865438"/>
          <p14:tracePt t="53571" x="5451475" y="2865438"/>
          <p14:tracePt t="53589" x="5443538" y="2871788"/>
          <p14:tracePt t="53605" x="5429250" y="2871788"/>
          <p14:tracePt t="53621" x="5414963" y="2871788"/>
          <p14:tracePt t="53638" x="5394325" y="2879725"/>
          <p14:tracePt t="53654" x="5380038" y="2886075"/>
          <p14:tracePt t="53671" x="5365750" y="2900363"/>
          <p14:tracePt t="53688" x="5337175" y="2900363"/>
          <p14:tracePt t="53705" x="5329238" y="2908300"/>
          <p14:tracePt t="53724" x="5322888" y="2908300"/>
          <p14:tracePt t="53920" x="5314950" y="2908300"/>
          <p14:tracePt t="53926" x="5308600" y="2908300"/>
          <p14:tracePt t="53941" x="5286375" y="2908300"/>
          <p14:tracePt t="53958" x="5243513" y="2914650"/>
          <p14:tracePt t="53977" x="5222875" y="2943225"/>
          <p14:tracePt t="53992" x="5194300" y="2965450"/>
          <p14:tracePt t="54009" x="5157788" y="2986088"/>
          <p14:tracePt t="54028" x="5114925" y="2994025"/>
          <p14:tracePt t="54045" x="5100638" y="3000375"/>
          <p14:tracePt t="54061" x="5086350" y="3000375"/>
          <p14:tracePt t="54078" x="5057775" y="3008313"/>
          <p14:tracePt t="54094" x="5029200" y="3014663"/>
          <p14:tracePt t="54110" x="4986338" y="3028950"/>
          <p14:tracePt t="54128" x="4943475" y="3057525"/>
          <p14:tracePt t="54147" x="4929188" y="3065463"/>
          <p14:tracePt t="54161" x="4908550" y="3079750"/>
          <p14:tracePt t="54178" x="4900613" y="3100388"/>
          <p14:tracePt t="54195" x="4886325" y="3108325"/>
          <p14:tracePt t="54333" x="4894263" y="3108325"/>
          <p14:tracePt t="54341" x="4900613" y="3100388"/>
          <p14:tracePt t="54350" x="4914900" y="3086100"/>
          <p14:tracePt t="54364" x="4943475" y="3079750"/>
          <p14:tracePt t="54497" x="4943475" y="3094038"/>
          <p14:tracePt t="54505" x="4937125" y="3108325"/>
          <p14:tracePt t="54516" x="4929188" y="3122613"/>
          <p14:tracePt t="54533" x="4914900" y="3136900"/>
          <p14:tracePt t="54551" x="4894263" y="3151188"/>
          <p14:tracePt t="54567" x="4872038" y="3165475"/>
          <p14:tracePt t="54584" x="4837113" y="3179763"/>
          <p14:tracePt t="54600" x="4786313" y="3236913"/>
          <p14:tracePt t="54618" x="4751388" y="3286125"/>
          <p14:tracePt t="54634" x="4686300" y="3328988"/>
          <p14:tracePt t="54637" x="4665663" y="3357563"/>
          <p14:tracePt t="54650" x="4637088" y="3379788"/>
          <p14:tracePt t="54668" x="4557713" y="3422650"/>
          <p14:tracePt t="54685" x="4529138" y="3443288"/>
          <p14:tracePt t="54702" x="4494213" y="3465513"/>
          <p14:tracePt t="54719" x="4443413" y="3494088"/>
          <p14:tracePt t="54736" x="4408488" y="3551238"/>
          <p14:tracePt t="54753" x="4337050" y="3643313"/>
          <p14:tracePt t="54769" x="4257675" y="3708400"/>
          <p14:tracePt t="54786" x="4200525" y="3771900"/>
          <p14:tracePt t="54803" x="4165600" y="3794125"/>
          <p14:tracePt t="54820" x="4129088" y="3794125"/>
          <p14:tracePt t="54838" x="4108450" y="3794125"/>
          <p14:tracePt t="54854" x="4057650" y="3786188"/>
          <p14:tracePt t="54871" x="4029075" y="3779838"/>
          <p14:tracePt t="54888" x="3994150" y="3779838"/>
          <p14:tracePt t="54905" x="3957638" y="3779838"/>
          <p14:tracePt t="54923" x="3943350" y="3779838"/>
          <p14:tracePt t="54940" x="3914775" y="3779838"/>
          <p14:tracePt t="54957" x="3900488" y="3779838"/>
          <p14:tracePt t="54974" x="3886200" y="3779838"/>
          <p14:tracePt t="54991" x="3879850" y="3779838"/>
          <p14:tracePt t="55075" x="3871913" y="3779838"/>
          <p14:tracePt t="55100" x="3871913" y="3771900"/>
          <p14:tracePt t="55106" x="3871913" y="3765550"/>
          <p14:tracePt t="55123" x="3871913" y="3757613"/>
          <p14:tracePt t="55170" x="3871913" y="3751263"/>
          <p14:tracePt t="55212" x="3871913" y="3743325"/>
          <p14:tracePt t="55418" x="3879850" y="3743325"/>
          <p14:tracePt t="55442" x="3886200" y="3743325"/>
          <p14:tracePt t="55466" x="3886200" y="3736975"/>
          <p14:tracePt t="55482" x="3894138" y="3736975"/>
          <p14:tracePt t="55742" x="3900488" y="3736975"/>
          <p14:tracePt t="55951" x="3908425" y="3736975"/>
          <p14:tracePt t="55990" x="3914775" y="3736975"/>
          <p14:tracePt t="56053" x="3922713" y="3736975"/>
          <p14:tracePt t="56062" x="3922713" y="3729038"/>
          <p14:tracePt t="56072" x="3929063" y="3729038"/>
          <p14:tracePt t="56089" x="3943350" y="3729038"/>
          <p14:tracePt t="56106" x="3951288" y="3729038"/>
          <p14:tracePt t="56123" x="3971925" y="3722688"/>
          <p14:tracePt t="56140" x="4008438" y="3714750"/>
          <p14:tracePt t="56146" x="4022725" y="3714750"/>
          <p14:tracePt t="56156" x="4037013" y="3714750"/>
          <p14:tracePt t="56174" x="4079875" y="3694113"/>
          <p14:tracePt t="56193" x="4114800" y="3686175"/>
          <p14:tracePt t="56208" x="4151313" y="3686175"/>
          <p14:tracePt t="56225" x="4186238" y="3665538"/>
          <p14:tracePt t="56241" x="4222750" y="3651250"/>
          <p14:tracePt t="56258" x="4271963" y="3622675"/>
          <p14:tracePt t="56273" x="4308475" y="3600450"/>
          <p14:tracePt t="56290" x="4357688" y="3579813"/>
          <p14:tracePt t="56309" x="4408488" y="3494088"/>
          <p14:tracePt t="56326" x="4429125" y="3451225"/>
          <p14:tracePt t="56344" x="4451350" y="3443288"/>
          <p14:tracePt t="56361" x="4457700" y="3436938"/>
          <p14:tracePt t="56377" x="4457700" y="3429000"/>
          <p14:tracePt t="56393" x="4465638" y="3422650"/>
          <p14:tracePt t="56410" x="4479925" y="3394075"/>
          <p14:tracePt t="56425" x="4500563" y="3365500"/>
          <p14:tracePt t="56442" x="4522788" y="3336925"/>
          <p14:tracePt t="56459" x="4557713" y="3308350"/>
          <p14:tracePt t="56476" x="4600575" y="3257550"/>
          <p14:tracePt t="56494" x="4651375" y="3214688"/>
          <p14:tracePt t="56496" x="4694238" y="3194050"/>
          <p14:tracePt t="56510" x="4714875" y="3179763"/>
          <p14:tracePt t="56526" x="4786313" y="3143250"/>
          <p14:tracePt t="56544" x="4829175" y="3128963"/>
          <p14:tracePt t="56560" x="4865688" y="3114675"/>
          <p14:tracePt t="56577" x="4914900" y="3086100"/>
          <p14:tracePt t="56594" x="4943475" y="3065463"/>
          <p14:tracePt t="56611" x="4965700" y="3051175"/>
          <p14:tracePt t="56628" x="5014913" y="3028950"/>
          <p14:tracePt t="56645" x="5037138" y="3008313"/>
          <p14:tracePt t="56661" x="5086350" y="2965450"/>
          <p14:tracePt t="56679" x="5122863" y="2943225"/>
          <p14:tracePt t="56696" x="5151438" y="2922588"/>
          <p14:tracePt t="56712" x="5172075" y="2900363"/>
          <p14:tracePt t="56731" x="5214938" y="2879725"/>
          <p14:tracePt t="56748" x="5237163" y="2865438"/>
          <p14:tracePt t="56765" x="5243513" y="2857500"/>
          <p14:tracePt t="56782" x="5251450" y="2851150"/>
          <p14:tracePt t="56799" x="5265738" y="2843213"/>
          <p14:tracePt t="56816" x="5272088" y="2836863"/>
          <p14:tracePt t="56832" x="5272088" y="2822575"/>
          <p14:tracePt t="56849" x="5294313" y="2814638"/>
          <p14:tracePt t="56865" x="5314950" y="2808288"/>
          <p14:tracePt t="56881" x="5322888" y="2800350"/>
          <p14:tracePt t="56898" x="5351463" y="2794000"/>
          <p14:tracePt t="56916" x="5380038" y="2757488"/>
          <p14:tracePt t="56932" x="5408613" y="2743200"/>
          <p14:tracePt t="57086" x="5414963" y="2743200"/>
          <p14:tracePt t="57634" x="5422900" y="2743200"/>
          <p14:tracePt t="57952" x="5422900" y="2736850"/>
          <p14:tracePt t="58351" x="5422900" y="2728913"/>
          <p14:tracePt t="58364" x="5429250" y="2728913"/>
          <p14:tracePt t="58380" x="5437188" y="2728913"/>
          <p14:tracePt t="58403" x="5443538" y="2728913"/>
          <p14:tracePt t="58420" x="5451475" y="2728913"/>
          <p14:tracePt t="58438" x="5457825" y="2722563"/>
          <p14:tracePt t="58442" x="5465763" y="2714625"/>
          <p14:tracePt t="58453" x="5472113" y="2714625"/>
          <p14:tracePt t="58469" x="5494338" y="2714625"/>
          <p14:tracePt t="58487" x="5514975" y="2708275"/>
          <p14:tracePt t="58503" x="5543550" y="2700338"/>
          <p14:tracePt t="58520" x="5565775" y="2700338"/>
          <p14:tracePt t="58537" x="5580063" y="2700338"/>
          <p14:tracePt t="58554" x="5586413" y="2693988"/>
          <p14:tracePt t="58588" x="5600700" y="2693988"/>
          <p14:tracePt t="59803" x="5608638" y="2693988"/>
          <p14:tracePt t="60372" x="5614988" y="2693988"/>
          <p14:tracePt t="65163" x="5614988" y="2686050"/>
          <p14:tracePt t="65171" x="5622925" y="2657475"/>
          <p14:tracePt t="65179" x="5637213" y="2622550"/>
          <p14:tracePt t="65196" x="5665788" y="2528888"/>
          <p14:tracePt t="65213" x="5694363" y="2479675"/>
          <p14:tracePt t="65228" x="5708650" y="2443163"/>
          <p14:tracePt t="65245" x="5722938" y="2428875"/>
          <p14:tracePt t="65262" x="5722938" y="2400300"/>
          <p14:tracePt t="65279" x="5737225" y="2371725"/>
          <p14:tracePt t="65296" x="5737225" y="2328863"/>
          <p14:tracePt t="65313" x="5737225" y="2279650"/>
          <p14:tracePt t="65329" x="5751513" y="2243138"/>
          <p14:tracePt t="65330" x="5757863" y="2228850"/>
          <p14:tracePt t="65347" x="5765800" y="2171700"/>
          <p14:tracePt t="65363" x="5786438" y="2143125"/>
          <p14:tracePt t="65380" x="5786438" y="2136775"/>
          <p14:tracePt t="65397" x="5786438" y="2128838"/>
          <p14:tracePt t="65463" x="5794375" y="2128838"/>
          <p14:tracePt t="65731" x="5786438" y="2143125"/>
          <p14:tracePt t="65738" x="5786438" y="2157413"/>
          <p14:tracePt t="65746" x="5780088" y="2171700"/>
          <p14:tracePt t="65754" x="5765800" y="2193925"/>
          <p14:tracePt t="65770" x="5737225" y="2228850"/>
          <p14:tracePt t="65787" x="5715000" y="2279650"/>
          <p14:tracePt t="65804" x="5686425" y="2300288"/>
          <p14:tracePt t="65819" x="5665788" y="2328863"/>
          <p14:tracePt t="65824" x="5657850" y="2357438"/>
          <p14:tracePt t="65836" x="5651500" y="2357438"/>
          <p14:tracePt t="65853" x="5629275" y="2371725"/>
          <p14:tracePt t="65856" x="5608638" y="2386013"/>
          <p14:tracePt t="65872" x="5586413" y="2414588"/>
          <p14:tracePt t="65889" x="5557838" y="2422525"/>
          <p14:tracePt t="65906" x="5529263" y="2451100"/>
          <p14:tracePt t="65922" x="5486400" y="2493963"/>
          <p14:tracePt t="65939" x="5414963" y="2586038"/>
          <p14:tracePt t="65956" x="5365750" y="2657475"/>
          <p14:tracePt t="65973" x="5308600" y="2722563"/>
          <p14:tracePt t="65989" x="5257800" y="2751138"/>
          <p14:tracePt t="66005" x="5208588" y="2771775"/>
          <p14:tracePt t="66025" x="5151438" y="2808288"/>
          <p14:tracePt t="66039" x="5114925" y="2843213"/>
          <p14:tracePt t="66056" x="5022850" y="2914650"/>
          <p14:tracePt t="66073" x="4951413" y="2965450"/>
          <p14:tracePt t="66090" x="4894263" y="3008313"/>
          <p14:tracePt t="66107" x="4872038" y="3028950"/>
          <p14:tracePt t="66124" x="4851400" y="3051175"/>
          <p14:tracePt t="66140" x="4822825" y="3079750"/>
          <p14:tracePt t="66143" x="4814888" y="3086100"/>
          <p14:tracePt t="66157" x="4800600" y="3100388"/>
          <p14:tracePt t="66175" x="4729163" y="3143250"/>
          <p14:tracePt t="66191" x="4651375" y="3194050"/>
          <p14:tracePt t="66208" x="4579938" y="3236913"/>
          <p14:tracePt t="66225" x="4500563" y="3279775"/>
          <p14:tracePt t="66242" x="4471988" y="3294063"/>
          <p14:tracePt t="66258" x="4414838" y="3336925"/>
          <p14:tracePt t="66275" x="4394200" y="3336925"/>
          <p14:tracePt t="66292" x="4343400" y="3357563"/>
          <p14:tracePt t="66309" x="4314825" y="3371850"/>
          <p14:tracePt t="66326" x="4300538" y="3386138"/>
          <p14:tracePt t="66343" x="4279900" y="3400425"/>
          <p14:tracePt t="66360" x="4251325" y="3422650"/>
          <p14:tracePt t="66377" x="4237038" y="3429000"/>
          <p14:tracePt t="66394" x="4200525" y="3451225"/>
          <p14:tracePt t="66411" x="4171950" y="3457575"/>
          <p14:tracePt t="66428" x="4151313" y="3471863"/>
          <p14:tracePt t="66445" x="4122738" y="3479800"/>
          <p14:tracePt t="66447" x="4108450" y="3486150"/>
          <p14:tracePt t="66461" x="4100513" y="3486150"/>
          <p14:tracePt t="66481" x="4079875" y="3500438"/>
          <p14:tracePt t="66495" x="4065588" y="3508375"/>
          <p14:tracePt t="66513" x="4051300" y="3514725"/>
          <p14:tracePt t="66529" x="4029075" y="3536950"/>
          <p14:tracePt t="66546" x="4014788" y="3551238"/>
          <p14:tracePt t="66562" x="4008438" y="3565525"/>
          <p14:tracePt t="66579" x="3994150" y="3579813"/>
          <p14:tracePt t="66597" x="3979863" y="3594100"/>
          <p14:tracePt t="66613" x="3971925" y="3600450"/>
          <p14:tracePt t="66630" x="3971925" y="3608388"/>
          <p14:tracePt t="66648" x="3965575" y="3614738"/>
          <p14:tracePt t="66872" x="3965575" y="3622675"/>
          <p14:tracePt t="66896" x="3965575" y="3614738"/>
          <p14:tracePt t="66904" x="3965575" y="3600450"/>
          <p14:tracePt t="66920" x="3971925" y="3571875"/>
          <p14:tracePt t="66934" x="3971925" y="3557588"/>
          <p14:tracePt t="66953" x="3971925" y="3543300"/>
          <p14:tracePt t="66992" x="3971925" y="3536950"/>
          <p14:tracePt t="67012" x="3971925" y="3529013"/>
          <p14:tracePt t="67021" x="3971925" y="3522663"/>
          <p14:tracePt t="67038" x="3979863" y="3500438"/>
          <p14:tracePt t="67052" x="3986213" y="3479800"/>
          <p14:tracePt t="67073" x="3986213" y="3457575"/>
          <p14:tracePt t="67087" x="3986213" y="3443288"/>
          <p14:tracePt t="67104" x="3986213" y="3422650"/>
          <p14:tracePt t="67120" x="3994150" y="3408363"/>
          <p14:tracePt t="67174" x="3994150" y="3400425"/>
          <p14:tracePt t="67206" x="3994150" y="3394075"/>
          <p14:tracePt t="67231" x="3994150" y="3386138"/>
          <p14:tracePt t="67237" x="3994150" y="3379788"/>
          <p14:tracePt t="67262" x="3994150" y="3371850"/>
          <p14:tracePt t="67283" x="4000500" y="3371850"/>
          <p14:tracePt t="67358" x="4000500" y="3365500"/>
          <p14:tracePt t="67420" x="4000500" y="3357563"/>
          <p14:tracePt t="67542" x="4000500" y="3351213"/>
          <p14:tracePt t="67550" x="4008438" y="3351213"/>
          <p14:tracePt t="67574" x="4008438" y="3343275"/>
          <p14:tracePt t="67589" x="4014788" y="3343275"/>
          <p14:tracePt t="67638" x="4022725" y="3343275"/>
          <p14:tracePt t="67654" x="4029075" y="3343275"/>
          <p14:tracePt t="67677" x="4037013" y="3343275"/>
          <p14:tracePt t="67684" x="4043363" y="3343275"/>
          <p14:tracePt t="67697" x="4057650" y="3343275"/>
          <p14:tracePt t="67713" x="4071938" y="3343275"/>
          <p14:tracePt t="67730" x="4094163" y="3343275"/>
          <p14:tracePt t="67745" x="4122738" y="3336925"/>
          <p14:tracePt t="67762" x="4179888" y="3336925"/>
          <p14:tracePt t="67779" x="4229100" y="3322638"/>
          <p14:tracePt t="67797" x="4294188" y="3308350"/>
          <p14:tracePt t="67816" x="4371975" y="3308350"/>
          <p14:tracePt t="67831" x="4451350" y="3308350"/>
          <p14:tracePt t="67847" x="4543425" y="3300413"/>
          <p14:tracePt t="67864" x="4622800" y="3294063"/>
          <p14:tracePt t="67881" x="4722813" y="3294063"/>
          <p14:tracePt t="67898" x="4843463" y="3279775"/>
          <p14:tracePt t="67914" x="4965700" y="3279775"/>
          <p14:tracePt t="67932" x="5157788" y="3279775"/>
          <p14:tracePt t="67949" x="5280025" y="3271838"/>
          <p14:tracePt t="67966" x="5380038" y="3271838"/>
          <p14:tracePt t="67982" x="5429250" y="3271838"/>
          <p14:tracePt t="68000" x="5486400" y="3279775"/>
          <p14:tracePt t="68016" x="5643563" y="3286125"/>
          <p14:tracePt t="68032" x="5708650" y="3300413"/>
          <p14:tracePt t="68049" x="5765800" y="3300413"/>
          <p14:tracePt t="68068" x="5851525" y="3300413"/>
          <p14:tracePt t="68087" x="5943600" y="3300413"/>
          <p14:tracePt t="68103" x="5994400" y="3314700"/>
          <p14:tracePt t="68119" x="6000750" y="3314700"/>
          <p14:tracePt t="68136" x="6015038" y="3314700"/>
          <p14:tracePt t="68256" x="6022975" y="3314700"/>
          <p14:tracePt t="68718" x="6022975" y="3328988"/>
          <p14:tracePt t="68725" x="6015038" y="3343275"/>
          <p14:tracePt t="68732" x="6008688" y="3351213"/>
          <p14:tracePt t="68749" x="6008688" y="3357563"/>
          <p14:tracePt t="68760" x="6000750" y="3365500"/>
          <p14:tracePt t="68776" x="6000750" y="3371850"/>
          <p14:tracePt t="68793" x="5994400" y="3386138"/>
          <p14:tracePt t="68810" x="5986463" y="3386138"/>
          <p14:tracePt t="68827" x="5986463" y="3400425"/>
          <p14:tracePt t="68844" x="5972175" y="3429000"/>
          <p14:tracePt t="68863" x="5922963" y="3494088"/>
          <p14:tracePt t="68879" x="5822950" y="3543300"/>
          <p14:tracePt t="68896" x="5686425" y="3608388"/>
          <p14:tracePt t="68913" x="5522913" y="3657600"/>
          <p14:tracePt t="68929" x="5394325" y="3700463"/>
          <p14:tracePt t="68945" x="5286375" y="3771900"/>
          <p14:tracePt t="68948" x="5243513" y="3786188"/>
          <p14:tracePt t="68963" x="5172075" y="3851275"/>
          <p14:tracePt t="68979" x="5094288" y="3943350"/>
          <p14:tracePt t="68995" x="5029200" y="4008438"/>
          <p14:tracePt t="69013" x="4951413" y="4108450"/>
          <p14:tracePt t="69029" x="4879975" y="4200525"/>
          <p14:tracePt t="69049" x="4743450" y="4322763"/>
          <p14:tracePt t="69065" x="4665663" y="4357688"/>
          <p14:tracePt t="69082" x="4572000" y="4414838"/>
          <p14:tracePt t="69100" x="4451350" y="4479925"/>
          <p14:tracePt t="69114" x="4357688" y="4551363"/>
          <p14:tracePt t="69131" x="4243388" y="4637088"/>
          <p14:tracePt t="69135" x="4208463" y="4657725"/>
          <p14:tracePt t="69148" x="4171950" y="4672013"/>
          <p14:tracePt t="69165" x="4071938" y="4737100"/>
          <p14:tracePt t="69181" x="3951288" y="4808538"/>
          <p14:tracePt t="69198" x="3857625" y="4851400"/>
          <p14:tracePt t="69215" x="3751263" y="4900613"/>
          <p14:tracePt t="69234" x="3636963" y="4937125"/>
          <p14:tracePt t="69253" x="3514725" y="4994275"/>
          <p14:tracePt t="69267" x="3443288" y="5022850"/>
          <p14:tracePt t="69283" x="3394075" y="5051425"/>
          <p14:tracePt t="69301" x="3351213" y="5057775"/>
          <p14:tracePt t="69318" x="3328988" y="5072063"/>
          <p14:tracePt t="69335" x="3294063" y="5086350"/>
          <p14:tracePt t="69350" x="3271838" y="5094288"/>
          <p14:tracePt t="69353" x="3257550" y="5094288"/>
          <p14:tracePt t="69369" x="3236913" y="5094288"/>
          <p14:tracePt t="69386" x="3214688" y="5094288"/>
          <p14:tracePt t="69405" x="3179763" y="5094288"/>
          <p14:tracePt t="69421" x="3143250" y="5114925"/>
          <p14:tracePt t="69435" x="3128963" y="5114925"/>
          <p14:tracePt t="69453" x="3108325" y="5122863"/>
          <p14:tracePt t="69468" x="3094038" y="5122863"/>
          <p14:tracePt t="69470" x="3086100" y="5122863"/>
          <p14:tracePt t="69692" x="3094038" y="5129213"/>
          <p14:tracePt t="69700" x="3108325" y="5129213"/>
          <p14:tracePt t="69709" x="3128963" y="5129213"/>
          <p14:tracePt t="69724" x="3165475" y="5129213"/>
          <p14:tracePt t="69741" x="3186113" y="5137150"/>
          <p14:tracePt t="69756" x="3214688" y="5137150"/>
          <p14:tracePt t="69773" x="3251200" y="5137150"/>
          <p14:tracePt t="69790" x="3322638" y="5137150"/>
          <p14:tracePt t="69806" x="3365500" y="5137150"/>
          <p14:tracePt t="69823" x="3408363" y="5143500"/>
          <p14:tracePt t="69841" x="3436938" y="5151438"/>
          <p14:tracePt t="69858" x="3457575" y="5151438"/>
          <p14:tracePt t="69877" x="3486150" y="5151438"/>
          <p14:tracePt t="69893" x="3508375" y="5151438"/>
          <p14:tracePt t="69910" x="3536950" y="5151438"/>
          <p14:tracePt t="69926" x="3565525" y="5151438"/>
          <p14:tracePt t="69943" x="3594100" y="5151438"/>
          <p14:tracePt t="69961" x="3622675" y="5151438"/>
          <p14:tracePt t="69977" x="3651250" y="5151438"/>
          <p14:tracePt t="69982" x="3671888" y="5151438"/>
          <p14:tracePt t="70000" x="3686175" y="5151438"/>
          <p14:tracePt t="70012" x="3700463" y="5151438"/>
          <p14:tracePt t="70028" x="3722688" y="5151438"/>
          <p14:tracePt t="70043" x="3765550" y="5151438"/>
          <p14:tracePt t="70061" x="3779838" y="5151438"/>
          <p14:tracePt t="70077" x="3808413" y="5151438"/>
          <p14:tracePt t="70094" x="3851275" y="5151438"/>
          <p14:tracePt t="70111" x="3871913" y="5151438"/>
          <p14:tracePt t="70128" x="3914775" y="5151438"/>
          <p14:tracePt t="70145" x="3943350" y="5157788"/>
          <p14:tracePt t="70161" x="3965575" y="5157788"/>
          <p14:tracePt t="70178" x="3986213" y="5157788"/>
          <p14:tracePt t="70197" x="4051300" y="5157788"/>
          <p14:tracePt t="70214" x="4071938" y="5157788"/>
          <p14:tracePt t="70231" x="4100513" y="5157788"/>
          <p14:tracePt t="70246" x="4129088" y="5157788"/>
          <p14:tracePt t="70263" x="4143375" y="5157788"/>
          <p14:tracePt t="70280" x="4157663" y="5157788"/>
          <p14:tracePt t="70297" x="4165600" y="5157788"/>
          <p14:tracePt t="70314" x="4171950" y="5157788"/>
          <p14:tracePt t="70332" x="4179888" y="5157788"/>
          <p14:tracePt t="70348" x="4186238" y="5157788"/>
          <p14:tracePt t="70365" x="4194175" y="5157788"/>
          <p14:tracePt t="70381" x="4200525" y="5157788"/>
          <p14:tracePt t="70457" x="4222750" y="5157788"/>
          <p14:tracePt t="70464" x="4229100" y="5157788"/>
          <p14:tracePt t="70474" x="4243388" y="5151438"/>
          <p14:tracePt t="70483" x="4251325" y="5143500"/>
          <p14:tracePt t="70502" x="4294188" y="5143500"/>
          <p14:tracePt t="70517" x="4329113" y="5143500"/>
          <p14:tracePt t="70534" x="4343400" y="5137150"/>
          <p14:tracePt t="70551" x="4371975" y="5137150"/>
          <p14:tracePt t="70569" x="4386263" y="5137150"/>
          <p14:tracePt t="70585" x="4422775" y="5137150"/>
          <p14:tracePt t="70602" x="4479925" y="5137150"/>
          <p14:tracePt t="70618" x="4522788" y="5129213"/>
          <p14:tracePt t="70637" x="4551363" y="5129213"/>
          <p14:tracePt t="70644" x="4565650" y="5129213"/>
          <p14:tracePt t="70654" x="4579938" y="5129213"/>
          <p14:tracePt t="70671" x="4600575" y="5129213"/>
          <p14:tracePt t="70689" x="4614863" y="5129213"/>
          <p14:tracePt t="70705" x="4622800" y="5137150"/>
          <p14:tracePt t="70720" x="4657725" y="5143500"/>
          <p14:tracePt t="70737" x="4672013" y="5143500"/>
          <p14:tracePt t="70756" x="4700588" y="5143500"/>
          <p14:tracePt t="70771" x="4743450" y="5143500"/>
          <p14:tracePt t="70788" x="4751388" y="5143500"/>
          <p14:tracePt t="70807" x="4822825" y="5151438"/>
          <p14:tracePt t="70823" x="4857750" y="5151438"/>
          <p14:tracePt t="70840" x="4900613" y="5151438"/>
          <p14:tracePt t="70856" x="4922838" y="5151438"/>
          <p14:tracePt t="70873" x="4943475" y="5157788"/>
          <p14:tracePt t="70890" x="4965700" y="5157788"/>
          <p14:tracePt t="70906" x="4972050" y="5157788"/>
          <p14:tracePt t="70923" x="4986338" y="5157788"/>
          <p14:tracePt t="70943" x="4994275" y="5157788"/>
          <p14:tracePt t="70960" x="5008563" y="5165725"/>
          <p14:tracePt t="70975" x="5037138" y="5172075"/>
          <p14:tracePt t="70992" x="5051425" y="5172075"/>
          <p14:tracePt t="71008" x="5080000" y="5172075"/>
          <p14:tracePt t="71025" x="5094288" y="5180013"/>
          <p14:tracePt t="71042" x="5100638" y="5180013"/>
          <p14:tracePt t="71165" x="5108575" y="5180013"/>
          <p14:tracePt t="71604" x="5100638" y="5186363"/>
          <p14:tracePt t="71613" x="5094288" y="5194300"/>
          <p14:tracePt t="71622" x="5094288" y="5208588"/>
          <p14:tracePt t="71635" x="5072063" y="5222875"/>
          <p14:tracePt t="71652" x="5065713" y="5222875"/>
          <p14:tracePt t="71669" x="5057775" y="5237163"/>
          <p14:tracePt t="71686" x="5037138" y="5251450"/>
          <p14:tracePt t="71706" x="5008563" y="5257800"/>
          <p14:tracePt t="71722" x="4986338" y="5265738"/>
          <p14:tracePt t="71738" x="4957763" y="5265738"/>
          <p14:tracePt t="71756" x="4943475" y="5272088"/>
          <p14:tracePt t="71773" x="4908550" y="5280025"/>
          <p14:tracePt t="71789" x="4872038" y="5294313"/>
          <p14:tracePt t="71794" x="4843463" y="5308600"/>
          <p14:tracePt t="71804" x="4837113" y="5308600"/>
          <p14:tracePt t="71822" x="4808538" y="5314950"/>
          <p14:tracePt t="71839" x="4794250" y="5314950"/>
          <p14:tracePt t="71855" x="4779963" y="5322888"/>
          <p14:tracePt t="71873" x="4757738" y="5329238"/>
          <p14:tracePt t="71890" x="4743450" y="5329238"/>
          <p14:tracePt t="71907" x="4700588" y="5337175"/>
          <p14:tracePt t="71923" x="4651375" y="5343525"/>
          <p14:tracePt t="71941" x="4614863" y="5351463"/>
          <p14:tracePt t="71959" x="4600575" y="5351463"/>
          <p14:tracePt t="71978" x="4594225" y="5351463"/>
          <p14:tracePt t="71993" x="4586288" y="5351463"/>
          <p14:tracePt t="72010" x="4565650" y="5357813"/>
          <p14:tracePt t="72027" x="4557713" y="5365750"/>
          <p14:tracePt t="72044" x="4551363" y="5372100"/>
          <p14:tracePt t="72059" x="4537075" y="5380038"/>
          <p14:tracePt t="72076" x="4514850" y="5394325"/>
          <p14:tracePt t="72093" x="4486275" y="5400675"/>
          <p14:tracePt t="72110" x="4451350" y="5422900"/>
          <p14:tracePt t="72127" x="4422775" y="5486400"/>
          <p14:tracePt t="72144" x="4394200" y="5500688"/>
          <p14:tracePt t="72161" x="4379913" y="5522913"/>
          <p14:tracePt t="72178" x="4357688" y="5529263"/>
          <p14:tracePt t="72195" x="4351338" y="5537200"/>
          <p14:tracePt t="72216" x="4343400" y="5537200"/>
          <p14:tracePt t="72243" x="4337050" y="5537200"/>
          <p14:tracePt t="72464" x="4357688" y="5537200"/>
          <p14:tracePt t="72477" x="4379913" y="5537200"/>
          <p14:tracePt t="72482" x="4400550" y="5537200"/>
          <p14:tracePt t="72499" x="4465638" y="5537200"/>
          <p14:tracePt t="72517" x="4537075" y="5537200"/>
          <p14:tracePt t="72533" x="4557713" y="5537200"/>
          <p14:tracePt t="72550" x="4572000" y="5537200"/>
          <p14:tracePt t="72568" x="4586288" y="5543550"/>
          <p14:tracePt t="72584" x="4608513" y="5543550"/>
          <p14:tracePt t="72601" x="4614863" y="5551488"/>
          <p14:tracePt t="72618" x="4651375" y="5551488"/>
          <p14:tracePt t="72635" x="4679950" y="5551488"/>
          <p14:tracePt t="72652" x="4686300" y="5551488"/>
          <p14:tracePt t="72669" x="4700588" y="5551488"/>
          <p14:tracePt t="72686" x="4722813" y="5557838"/>
          <p14:tracePt t="72703" x="4743450" y="5557838"/>
          <p14:tracePt t="72705" x="4751388" y="5557838"/>
          <p14:tracePt t="72720" x="4757738" y="5557838"/>
          <p14:tracePt t="72737" x="4779963" y="5557838"/>
          <p14:tracePt t="72755" x="4808538" y="5557838"/>
          <p14:tracePt t="72772" x="4814888" y="5557838"/>
          <p14:tracePt t="72789" x="4829175" y="5557838"/>
          <p14:tracePt t="72804" x="4851400" y="5557838"/>
          <p14:tracePt t="72807" x="4851400" y="5565775"/>
          <p14:tracePt t="72821" x="4865688" y="5565775"/>
          <p14:tracePt t="72838" x="4886325" y="5565775"/>
          <p14:tracePt t="72855" x="4914900" y="5565775"/>
          <p14:tracePt t="72872" x="4929188" y="5565775"/>
          <p14:tracePt t="72891" x="4957763" y="5572125"/>
          <p14:tracePt t="72909" x="4965700" y="5572125"/>
          <p14:tracePt t="72924" x="4979988" y="5572125"/>
          <p14:tracePt t="72941" x="4986338" y="5572125"/>
          <p14:tracePt t="72960" x="4994275" y="5572125"/>
          <p14:tracePt t="72993" x="5008563" y="5572125"/>
          <p14:tracePt t="73010" x="5014913" y="5572125"/>
          <p14:tracePt t="73027" x="5029200" y="5572125"/>
          <p14:tracePt t="73043" x="5051425" y="5572125"/>
          <p14:tracePt t="73059" x="5065713" y="5572125"/>
          <p14:tracePt t="73075" x="5094288" y="5572125"/>
          <p14:tracePt t="73095" x="5143500" y="5572125"/>
          <p14:tracePt t="73113" x="5165725" y="5586413"/>
          <p14:tracePt t="73126" x="5186363" y="5594350"/>
          <p14:tracePt t="73144" x="5208588" y="5594350"/>
          <p14:tracePt t="73162" x="5229225" y="5594350"/>
          <p14:tracePt t="73179" x="5243513" y="5594350"/>
          <p14:tracePt t="73194" x="5257800" y="5600700"/>
          <p14:tracePt t="73196" x="5280025" y="5600700"/>
          <p14:tracePt t="73211" x="5294313" y="5600700"/>
          <p14:tracePt t="73228" x="5322888" y="5600700"/>
          <p14:tracePt t="73245" x="5343525" y="5608638"/>
          <p14:tracePt t="73264" x="5357813" y="5608638"/>
          <p14:tracePt t="73281" x="5372100" y="5608638"/>
          <p14:tracePt t="73299" x="5400675" y="5608638"/>
          <p14:tracePt t="73315" x="5422900" y="5608638"/>
          <p14:tracePt t="73332" x="5451475" y="5608638"/>
          <p14:tracePt t="73347" x="5465763" y="5608638"/>
          <p14:tracePt t="73364" x="5486400" y="5608638"/>
          <p14:tracePt t="73381" x="5500688" y="5608638"/>
          <p14:tracePt t="73398" x="5529263" y="5608638"/>
          <p14:tracePt t="73415" x="5572125" y="5608638"/>
          <p14:tracePt t="73432" x="5608638" y="5608638"/>
          <p14:tracePt t="73448" x="5622925" y="5608638"/>
          <p14:tracePt t="73465" x="5651500" y="5608638"/>
          <p14:tracePt t="73482" x="5665788" y="5608638"/>
          <p14:tracePt t="73499" x="5680075" y="5608638"/>
          <p14:tracePt t="73516" x="5686425" y="5608638"/>
          <p14:tracePt t="73533" x="5700713" y="5608638"/>
          <p14:tracePt t="73551" x="5715000" y="5608638"/>
          <p14:tracePt t="73584" x="5737225" y="5608638"/>
          <p14:tracePt t="73617" x="5743575" y="5608638"/>
          <p14:tracePt t="73638" x="5751513" y="5608638"/>
          <p14:tracePt t="73651" x="5757863" y="5608638"/>
          <p14:tracePt t="73668" x="5765800" y="5608638"/>
          <p14:tracePt t="74160" x="5772150" y="5608638"/>
          <p14:tracePt t="74165" x="5786438" y="5608638"/>
          <p14:tracePt t="74177" x="5808663" y="5608638"/>
          <p14:tracePt t="74194" x="5857875" y="5608638"/>
          <p14:tracePt t="74211" x="5894388" y="5608638"/>
          <p14:tracePt t="74228" x="5943600" y="5622925"/>
          <p14:tracePt t="74244" x="5980113" y="5622925"/>
          <p14:tracePt t="74261" x="6008688" y="5622925"/>
          <p14:tracePt t="74281" x="6015038" y="5622925"/>
          <p14:tracePt t="74295" x="6029325" y="5629275"/>
          <p14:tracePt t="74313" x="6051550" y="5629275"/>
          <p14:tracePt t="74329" x="6086475" y="5643563"/>
          <p14:tracePt t="74346" x="6129338" y="5643563"/>
          <p14:tracePt t="74363" x="6172200" y="5651500"/>
          <p14:tracePt t="74382" x="6229350" y="5651500"/>
          <p14:tracePt t="74397" x="6265863" y="5651500"/>
          <p14:tracePt t="74400" x="6286500" y="5651500"/>
          <p14:tracePt t="74414" x="6315075" y="5651500"/>
          <p14:tracePt t="74431" x="6323013" y="5651500"/>
          <p14:tracePt t="74465" x="6329363" y="5651500"/>
          <p14:tracePt t="74482" x="6337300" y="5657850"/>
          <p14:tracePt t="74499" x="6351588" y="5657850"/>
          <p14:tracePt t="74517" x="6386513" y="5672138"/>
          <p14:tracePt t="74533" x="6415088" y="5672138"/>
          <p14:tracePt t="74549" x="6437313" y="5672138"/>
          <p14:tracePt t="74569" x="6451600" y="5672138"/>
          <p14:tracePt t="74585" x="6472238" y="5672138"/>
          <p14:tracePt t="74606" x="6480175" y="5672138"/>
          <p14:tracePt t="74619" x="6500813" y="5672138"/>
          <p14:tracePt t="74637" x="6515100" y="5672138"/>
          <p14:tracePt t="74641" x="6529388" y="5672138"/>
          <p14:tracePt t="74651" x="6537325" y="5672138"/>
          <p14:tracePt t="74668" x="6543675" y="5680075"/>
          <p14:tracePt t="74685" x="6580188" y="5680075"/>
          <p14:tracePt t="74702" x="6608763" y="5680075"/>
          <p14:tracePt t="74721" x="6665913" y="5680075"/>
          <p14:tracePt t="74738" x="6686550" y="5680075"/>
          <p14:tracePt t="74755" x="6729413" y="5680075"/>
          <p14:tracePt t="74770" x="6751638" y="5680075"/>
          <p14:tracePt t="74789" x="6772275" y="5680075"/>
          <p14:tracePt t="74803" x="6808788" y="5657850"/>
          <p14:tracePt t="74806" x="6815138" y="5657850"/>
          <p14:tracePt t="74821" x="6829425" y="5657850"/>
          <p14:tracePt t="74838" x="6851650" y="5657850"/>
          <p14:tracePt t="74855" x="6865938" y="5651500"/>
          <p14:tracePt t="74872" x="6880225" y="5643563"/>
          <p14:tracePt t="74889" x="6886575" y="5643563"/>
          <p14:tracePt t="74905" x="6894513" y="5643563"/>
          <p14:tracePt t="74907" x="6900863" y="5643563"/>
          <p14:tracePt t="74925" x="6908800" y="5643563"/>
          <p14:tracePt t="74939" x="6915150" y="5643563"/>
          <p14:tracePt t="75026" x="6923088" y="5643563"/>
          <p14:tracePt t="75036" x="6937375" y="5643563"/>
          <p14:tracePt t="75045" x="6943725" y="5651500"/>
          <p14:tracePt t="75060" x="6958013" y="5651500"/>
          <p14:tracePt t="75077" x="6972300" y="5651500"/>
          <p14:tracePt t="75095" x="6986588" y="5651500"/>
          <p14:tracePt t="76449" x="6980238" y="5651500"/>
          <p14:tracePt t="76456" x="6943725" y="5629275"/>
          <p14:tracePt t="76466" x="6900863" y="5622925"/>
          <p14:tracePt t="76483" x="6815138" y="5586413"/>
          <p14:tracePt t="76498" x="6751638" y="5551488"/>
          <p14:tracePt t="76515" x="6672263" y="5508625"/>
          <p14:tracePt t="76532" x="6529388" y="5300663"/>
          <p14:tracePt t="76549" x="6472238" y="5157788"/>
          <p14:tracePt t="76566" x="6408738" y="4965700"/>
          <p14:tracePt t="76583" x="6300788" y="4765675"/>
          <p14:tracePt t="76599" x="6215063" y="4551363"/>
          <p14:tracePt t="76618" x="6051550" y="4165600"/>
          <p14:tracePt t="76634" x="5972175" y="3937000"/>
          <p14:tracePt t="76651" x="5894388" y="3822700"/>
          <p14:tracePt t="76668" x="5843588" y="3722688"/>
          <p14:tracePt t="76685" x="5800725" y="3679825"/>
          <p14:tracePt t="76701" x="5786438" y="3651250"/>
          <p14:tracePt t="76719" x="5751513" y="3586163"/>
          <p14:tracePt t="76735" x="5715000" y="3514725"/>
          <p14:tracePt t="76754" x="5643563" y="3400425"/>
          <p14:tracePt t="76769" x="5594350" y="3308350"/>
          <p14:tracePt t="76786" x="5557838" y="3243263"/>
          <p14:tracePt t="76805" x="5529263" y="3200400"/>
          <p14:tracePt t="76822" x="5514975" y="3151188"/>
          <p14:tracePt t="76838" x="5500688" y="3057525"/>
          <p14:tracePt t="76855" x="5486400" y="2971800"/>
          <p14:tracePt t="76873" x="5480050" y="2928938"/>
          <p14:tracePt t="76890" x="5480050" y="2914650"/>
          <p14:tracePt t="76907" x="5472113" y="2894013"/>
          <p14:tracePt t="76923" x="5472113" y="2851150"/>
          <p14:tracePt t="76939" x="5472113" y="2771775"/>
          <p14:tracePt t="76956" x="5480050" y="2671763"/>
          <p14:tracePt t="76972" x="5480050" y="2651125"/>
          <p14:tracePt t="77066" x="5486400" y="2651125"/>
          <p14:tracePt t="77177" x="5480050" y="2651125"/>
          <p14:tracePt t="77184" x="5480050" y="2657475"/>
          <p14:tracePt t="77195" x="5480050" y="2665413"/>
          <p14:tracePt t="77210" x="5472113" y="2671763"/>
          <p14:tracePt t="77227" x="5429250" y="2679700"/>
          <p14:tracePt t="77244" x="5386388" y="2693988"/>
          <p14:tracePt t="77260" x="5329238" y="2722563"/>
          <p14:tracePt t="77278" x="5294313" y="2743200"/>
          <p14:tracePt t="77294" x="5251450" y="2757488"/>
          <p14:tracePt t="77313" x="5214938" y="2779713"/>
          <p14:tracePt t="77328" x="5194300" y="2786063"/>
          <p14:tracePt t="77345" x="5172075" y="2786063"/>
          <p14:tracePt t="77362" x="5143500" y="2800350"/>
          <p14:tracePt t="77379" x="5114925" y="2800350"/>
          <p14:tracePt t="77396" x="5072063" y="2800350"/>
          <p14:tracePt t="77413" x="5029200" y="2814638"/>
          <p14:tracePt t="77416" x="5008563" y="2822575"/>
          <p14:tracePt t="77430" x="4994275" y="2828925"/>
          <p14:tracePt t="77447" x="4972050" y="2843213"/>
          <p14:tracePt t="77464" x="4965700" y="2851150"/>
          <p14:tracePt t="77481" x="4951413" y="2865438"/>
          <p14:tracePt t="77498" x="4951413" y="2879725"/>
          <p14:tracePt t="77515" x="4929188" y="2879725"/>
          <p14:tracePt t="77531" x="4922838" y="2886075"/>
          <p14:tracePt t="77550" x="4908550" y="2900363"/>
          <p14:tracePt t="77567" x="4900613" y="2908300"/>
          <p14:tracePt t="77583" x="4886325" y="2928938"/>
          <p14:tracePt t="77603" x="4837113" y="2965450"/>
          <p14:tracePt t="77618" x="4814888" y="2994025"/>
          <p14:tracePt t="77633" x="4808538" y="3014663"/>
          <p14:tracePt t="77651" x="4779963" y="3022600"/>
          <p14:tracePt t="77667" x="4765675" y="3022600"/>
          <p14:tracePt t="77684" x="4737100" y="3036888"/>
          <p14:tracePt t="77701" x="4722813" y="3057525"/>
          <p14:tracePt t="77720" x="4700588" y="3065463"/>
          <p14:tracePt t="77737" x="4694238" y="3086100"/>
          <p14:tracePt t="77753" x="4694238" y="3094038"/>
          <p14:tracePt t="77769" x="4679950" y="3108325"/>
          <p14:tracePt t="77786" x="4665663" y="3114675"/>
          <p14:tracePt t="77804" x="4643438" y="3122613"/>
          <p14:tracePt t="77820" x="4614863" y="3136900"/>
          <p14:tracePt t="77837" x="4586288" y="3151188"/>
          <p14:tracePt t="77854" x="4579938" y="3165475"/>
          <p14:tracePt t="77871" x="4565650" y="3179763"/>
          <p14:tracePt t="77888" x="4557713" y="3200400"/>
          <p14:tracePt t="77904" x="4543425" y="3208338"/>
          <p14:tracePt t="77921" x="4522788" y="3214688"/>
          <p14:tracePt t="77938" x="4500563" y="3214688"/>
          <p14:tracePt t="77955" x="4486275" y="3222625"/>
          <p14:tracePt t="77972" x="4479925" y="3228975"/>
          <p14:tracePt t="77991" x="4451350" y="3236913"/>
          <p14:tracePt t="78008" x="4422775" y="3236913"/>
          <p14:tracePt t="78025" x="4400550" y="3236913"/>
          <p14:tracePt t="78041" x="4365625" y="3243263"/>
          <p14:tracePt t="78058" x="4337050" y="3251200"/>
          <p14:tracePt t="78075" x="4271963" y="3257550"/>
          <p14:tracePt t="78092" x="4229100" y="3257550"/>
          <p14:tracePt t="78107" x="4186238" y="3265488"/>
          <p14:tracePt t="78125" x="4129088" y="3265488"/>
          <p14:tracePt t="78141" x="4108450" y="3265488"/>
          <p14:tracePt t="78161" x="4094163" y="3265488"/>
          <p14:tracePt t="78178" x="4086225" y="3265488"/>
          <p14:tracePt t="78194" x="4071938" y="3265488"/>
          <p14:tracePt t="78211" x="4057650" y="3265488"/>
          <p14:tracePt t="78228" x="4037013" y="3265488"/>
          <p14:tracePt t="78245" x="4022725" y="3257550"/>
          <p14:tracePt t="78260" x="4014788" y="3257550"/>
          <p14:tracePt t="78277" x="4008438" y="3257550"/>
          <p14:tracePt t="78295" x="4000500" y="3257550"/>
          <p14:tracePt t="78311" x="3994150" y="3257550"/>
          <p14:tracePt t="78387" x="3979863" y="3257550"/>
          <p14:tracePt t="78391" x="3971925" y="3257550"/>
          <p14:tracePt t="78400" x="3957638" y="3257550"/>
          <p14:tracePt t="78416" x="3951288" y="3257550"/>
          <p14:tracePt t="78429" x="3943350" y="3257550"/>
          <p14:tracePt t="78446" x="3937000" y="3257550"/>
          <p14:tracePt t="78502" x="3929063" y="3257550"/>
          <p14:tracePt t="78603" x="3937000" y="3257550"/>
          <p14:tracePt t="78618" x="3951288" y="3251200"/>
          <p14:tracePt t="78628" x="3957638" y="3243263"/>
          <p14:tracePt t="78639" x="3965575" y="3243263"/>
          <p14:tracePt t="78652" x="3971925" y="3236913"/>
          <p14:tracePt t="78808" x="3979863" y="3243263"/>
          <p14:tracePt t="78817" x="3986213" y="3257550"/>
          <p14:tracePt t="78826" x="3986213" y="3271838"/>
          <p14:tracePt t="78837" x="4000500" y="3314700"/>
          <p14:tracePt t="78853" x="4000500" y="3357563"/>
          <p14:tracePt t="78871" x="4000500" y="3408363"/>
          <p14:tracePt t="78888" x="4008438" y="3451225"/>
          <p14:tracePt t="78905" x="4014788" y="3514725"/>
          <p14:tracePt t="78922" x="4014788" y="3600450"/>
          <p14:tracePt t="78923" x="4014788" y="3608388"/>
          <p14:tracePt t="78938" x="4014788" y="3614738"/>
          <p14:tracePt t="78956" x="4014788" y="3622675"/>
          <p14:tracePt t="78974" x="4014788" y="3636963"/>
          <p14:tracePt t="78995" x="4014788" y="3643313"/>
          <p14:tracePt t="79007" x="4014788" y="3651250"/>
          <p14:tracePt t="79026" x="4008438" y="3665538"/>
          <p14:tracePt t="79081" x="4008438" y="3671888"/>
          <p14:tracePt t="79089" x="4000500" y="3671888"/>
          <p14:tracePt t="79105" x="4000500" y="3679825"/>
          <p14:tracePt t="79121" x="4000500" y="3686175"/>
          <p14:tracePt t="79357" x="4000500" y="3679825"/>
          <p14:tracePt t="79533" x="4000500" y="3671888"/>
          <p14:tracePt t="79580" x="4008438" y="3671888"/>
          <p14:tracePt t="79588" x="4037013" y="3671888"/>
          <p14:tracePt t="79598" x="4079875" y="3665538"/>
          <p14:tracePt t="79616" x="4171950" y="3657600"/>
          <p14:tracePt t="79633" x="4337050" y="3643313"/>
          <p14:tracePt t="79650" x="4471988" y="3636963"/>
          <p14:tracePt t="79667" x="4586288" y="3629025"/>
          <p14:tracePt t="79683" x="4686300" y="3636963"/>
          <p14:tracePt t="79700" x="4757738" y="3643313"/>
          <p14:tracePt t="79717" x="4800600" y="3651250"/>
          <p14:tracePt t="79734" x="4937125" y="3651250"/>
          <p14:tracePt t="79751" x="4986338" y="3651250"/>
          <p14:tracePt t="79768" x="5057775" y="3643313"/>
          <p14:tracePt t="79786" x="5143500" y="3643313"/>
          <p14:tracePt t="79802" x="5194300" y="3643313"/>
          <p14:tracePt t="79819" x="5229225" y="3643313"/>
          <p14:tracePt t="79821" x="5237163" y="3643313"/>
          <p14:tracePt t="79836" x="5265738" y="3651250"/>
          <p14:tracePt t="79853" x="5300663" y="3651250"/>
          <p14:tracePt t="79870" x="5343525" y="3665538"/>
          <p14:tracePt t="79887" x="5400675" y="3686175"/>
          <p14:tracePt t="79903" x="5494338" y="3708400"/>
          <p14:tracePt t="79920" x="5580063" y="3736975"/>
          <p14:tracePt t="79939" x="5686425" y="3794125"/>
          <p14:tracePt t="79955" x="5729288" y="3822700"/>
          <p14:tracePt t="79972" x="5757863" y="3851275"/>
          <p14:tracePt t="79989" x="5786438" y="3929063"/>
          <p14:tracePt t="80006" x="5815013" y="4043363"/>
          <p14:tracePt t="80023" x="5843588" y="4129088"/>
          <p14:tracePt t="80039" x="5886450" y="4329113"/>
          <p14:tracePt t="80056" x="5915025" y="4500563"/>
          <p14:tracePt t="80073" x="5937250" y="4643438"/>
          <p14:tracePt t="80090" x="5937250" y="4729163"/>
          <p14:tracePt t="80107" x="5951538" y="4837113"/>
          <p14:tracePt t="80124" x="5957888" y="5000625"/>
          <p14:tracePt t="80141" x="5957888" y="5086350"/>
          <p14:tracePt t="80160" x="5943600" y="5200650"/>
          <p14:tracePt t="80175" x="5922963" y="5314950"/>
          <p14:tracePt t="80192" x="5915025" y="5429250"/>
          <p14:tracePt t="80209" x="5886450" y="5522913"/>
          <p14:tracePt t="80226" x="5851525" y="5594350"/>
          <p14:tracePt t="80242" x="5837238" y="5629275"/>
          <p14:tracePt t="80260" x="5815013" y="5665788"/>
          <p14:tracePt t="80276" x="5808663" y="5680075"/>
          <p14:tracePt t="80294" x="5786438" y="5737225"/>
          <p14:tracePt t="80310" x="5757863" y="5815013"/>
          <p14:tracePt t="80328" x="5722938" y="5943600"/>
          <p14:tracePt t="80345" x="5708650" y="6015038"/>
          <p14:tracePt t="80363" x="5700713" y="6080125"/>
          <p14:tracePt t="80380" x="5694363" y="6115050"/>
          <p14:tracePt t="80397" x="5686425" y="6129338"/>
          <p14:tracePt t="80412" x="5686425" y="6143625"/>
          <p14:tracePt t="80497" x="5686425" y="6151563"/>
          <p14:tracePt t="80501" x="5686425" y="6157913"/>
          <p14:tracePt t="80514" x="5686425" y="6165850"/>
          <p14:tracePt t="80530" x="5686425" y="6180138"/>
          <p14:tracePt t="80548" x="5686425" y="6186488"/>
          <p14:tracePt t="80675" x="5694363" y="6186488"/>
          <p14:tracePt t="80681" x="5700713" y="6180138"/>
          <p14:tracePt t="80687" x="5715000" y="6180138"/>
          <p14:tracePt t="80703" x="5729288" y="6165850"/>
          <p14:tracePt t="80719" x="5743575" y="6165850"/>
          <p14:tracePt t="80736" x="5772150" y="6151563"/>
          <p14:tracePt t="80753" x="5808663" y="6137275"/>
          <p14:tracePt t="80770" x="5843588" y="6122988"/>
          <p14:tracePt t="80787" x="5872163" y="6122988"/>
          <p14:tracePt t="80804" x="5900738" y="6108700"/>
          <p14:tracePt t="80821" x="5922963" y="6108700"/>
          <p14:tracePt t="80837" x="5965825" y="6108700"/>
          <p14:tracePt t="80854" x="5994400" y="6094413"/>
          <p14:tracePt t="80870" x="6037263" y="6094413"/>
          <p14:tracePt t="80888" x="6072188" y="6094413"/>
          <p14:tracePt t="80904" x="6115050" y="6094413"/>
          <p14:tracePt t="80920" x="6129338" y="6094413"/>
          <p14:tracePt t="80937" x="6165850" y="6094413"/>
          <p14:tracePt t="80954" x="6186488" y="6094413"/>
          <p14:tracePt t="80971" x="6208713" y="6094413"/>
          <p14:tracePt t="80988" x="6243638" y="6094413"/>
          <p14:tracePt t="81005" x="6280150" y="6086475"/>
          <p14:tracePt t="81023" x="6308725" y="6072188"/>
          <p14:tracePt t="81039" x="6343650" y="6072188"/>
          <p14:tracePt t="81057" x="6365875" y="6072188"/>
          <p14:tracePt t="81073" x="6394450" y="6072188"/>
          <p14:tracePt t="81090" x="6408738" y="6072188"/>
          <p14:tracePt t="81108" x="6443663" y="6072188"/>
          <p14:tracePt t="81124" x="6494463" y="6072188"/>
          <p14:tracePt t="81140" x="6515100" y="6080125"/>
          <p14:tracePt t="81157" x="6543675" y="6086475"/>
          <p14:tracePt t="81174" x="6586538" y="6086475"/>
          <p14:tracePt t="81192" x="6600825" y="6086475"/>
          <p14:tracePt t="81208" x="6615113" y="6086475"/>
          <p14:tracePt t="81225" x="6637338" y="6086475"/>
          <p14:tracePt t="81244" x="6657975" y="6086475"/>
          <p14:tracePt t="81261" x="6672263" y="6094413"/>
          <p14:tracePt t="81278" x="6686550" y="6094413"/>
          <p14:tracePt t="81295" x="6708775" y="6094413"/>
          <p14:tracePt t="81311" x="6737350" y="6100763"/>
          <p14:tracePt t="81327" x="6743700" y="6100763"/>
          <p14:tracePt t="81344" x="6757988" y="6100763"/>
          <p14:tracePt t="81361" x="6765925" y="6100763"/>
          <p14:tracePt t="81409" x="6772275" y="6108700"/>
          <p14:tracePt t="81426" x="6780213" y="6115050"/>
          <p14:tracePt t="81440" x="6794500" y="6115050"/>
          <p14:tracePt t="81450" x="6808788" y="6115050"/>
          <p14:tracePt t="81465" x="6823075" y="6115050"/>
          <p14:tracePt t="81483" x="6829425" y="6115050"/>
          <p14:tracePt t="81509" x="6837363" y="6115050"/>
          <p14:tracePt t="81555" x="6843713" y="6115050"/>
          <p14:tracePt t="81563" x="6851650" y="6115050"/>
          <p14:tracePt t="81602" x="6858000" y="6115050"/>
          <p14:tracePt t="81658" x="6865938" y="6108700"/>
          <p14:tracePt t="81674" x="6872288" y="6108700"/>
          <p14:tracePt t="81681" x="6880225" y="6108700"/>
          <p14:tracePt t="81694" x="6886575" y="6108700"/>
          <p14:tracePt t="81704" x="6894513" y="6108700"/>
          <p14:tracePt t="81720" x="6908800" y="6108700"/>
          <p14:tracePt t="81735" x="6923088" y="6108700"/>
          <p14:tracePt t="81755" x="6937375" y="6108700"/>
          <p14:tracePt t="81769" x="6951663" y="6108700"/>
          <p14:tracePt t="81784" x="6958013" y="6108700"/>
          <p14:tracePt t="81801" x="6972300" y="6108700"/>
          <p14:tracePt t="81820" x="6980238" y="6108700"/>
          <p14:tracePt t="81837" x="6994525" y="6108700"/>
          <p14:tracePt t="81873" x="7008813" y="6108700"/>
          <p14:tracePt t="81890" x="7029450" y="6100763"/>
          <p14:tracePt t="81893" x="7037388" y="6100763"/>
          <p14:tracePt t="81910" x="7043738" y="6100763"/>
          <p14:tracePt t="81923" x="7058025" y="6100763"/>
          <p14:tracePt t="81938" x="7065963" y="6100763"/>
          <p14:tracePt t="81955" x="7080250" y="6100763"/>
          <p14:tracePt t="81971" x="7086600" y="6100763"/>
          <p14:tracePt t="81988" x="7100888" y="6100763"/>
          <p14:tracePt t="82005" x="7115175" y="6100763"/>
          <p14:tracePt t="82025" x="7137400" y="6094413"/>
          <p14:tracePt t="82041" x="7143750" y="6094413"/>
          <p14:tracePt t="82120" x="7151688" y="6094413"/>
          <p14:tracePt t="82157" x="7158038" y="6086475"/>
          <p14:tracePt t="83265" x="7165975" y="6086475"/>
          <p14:tracePt t="83291" x="7172325" y="6086475"/>
          <p14:tracePt t="83297" x="7180263" y="6086475"/>
          <p14:tracePt t="83310" x="7186613" y="6086475"/>
          <p14:tracePt t="83327" x="7194550" y="6086475"/>
          <p14:tracePt t="83343" x="7223125" y="6072188"/>
          <p14:tracePt t="83360" x="7229475" y="6008688"/>
          <p14:tracePt t="83377" x="7265988" y="5943600"/>
          <p14:tracePt t="83394" x="7286625" y="5894388"/>
          <p14:tracePt t="83413" x="7294563" y="5865813"/>
          <p14:tracePt t="83488" x="7300913" y="5857875"/>
          <p14:tracePt t="83496" x="7300913" y="5837238"/>
          <p14:tracePt t="83502" x="7300913" y="5780088"/>
          <p14:tracePt t="83512" x="7300913" y="5737225"/>
          <p14:tracePt t="83530" x="7300913" y="5600700"/>
          <p14:tracePt t="83547" x="7300913" y="5529263"/>
          <p14:tracePt t="83563" x="7308850" y="5437188"/>
          <p14:tracePt t="83580" x="7308850" y="5351463"/>
          <p14:tracePt t="83598" x="7308850" y="5272088"/>
          <p14:tracePt t="83614" x="7308850" y="5194300"/>
          <p14:tracePt t="83631" x="7308850" y="5108575"/>
          <p14:tracePt t="83636" x="7308850" y="5037138"/>
          <p14:tracePt t="83650" x="7300913" y="4914900"/>
          <p14:tracePt t="83667" x="7300913" y="4808538"/>
          <p14:tracePt t="83684" x="7294563" y="4700588"/>
          <p14:tracePt t="83700" x="7258050" y="4565650"/>
          <p14:tracePt t="83703" x="7258050" y="4537075"/>
          <p14:tracePt t="83717" x="7251700" y="4486275"/>
          <p14:tracePt t="83733" x="7243763" y="4408488"/>
          <p14:tracePt t="83736" x="7243763" y="4365625"/>
          <p14:tracePt t="83750" x="7237413" y="4322763"/>
          <p14:tracePt t="83767" x="7223125" y="4271963"/>
          <p14:tracePt t="83784" x="7215188" y="4243388"/>
          <p14:tracePt t="83801" x="7215188" y="4186238"/>
          <p14:tracePt t="83821" x="7200900" y="4114800"/>
          <p14:tracePt t="83836" x="7194550" y="4037013"/>
          <p14:tracePt t="83853" x="7194550" y="3943350"/>
          <p14:tracePt t="83870" x="7194550" y="3871913"/>
          <p14:tracePt t="83888" x="7194550" y="3765550"/>
          <p14:tracePt t="83903" x="7172325" y="3636963"/>
          <p14:tracePt t="83919" x="7172325" y="3600450"/>
          <p14:tracePt t="83936" x="7172325" y="3579813"/>
          <p14:tracePt t="83996" x="7172325" y="3571875"/>
          <p14:tracePt t="84014" x="7180263" y="3557588"/>
          <p14:tracePt t="84026" x="7186613" y="3543300"/>
          <p14:tracePt t="84034" x="7200900" y="3529013"/>
          <p14:tracePt t="84043" x="7208838" y="3494088"/>
          <p14:tracePt t="84056" x="7215188" y="3457575"/>
          <p14:tracePt t="84072" x="7223125" y="3443288"/>
          <p14:tracePt t="84181" x="7229475" y="3443288"/>
          <p14:tracePt t="84196" x="7237413" y="3443288"/>
          <p14:tracePt t="84204" x="7243763" y="3443288"/>
          <p14:tracePt t="84220" x="7251700" y="3443288"/>
          <p14:tracePt t="84228" x="7258050" y="3443288"/>
          <p14:tracePt t="84243" x="7280275" y="3443288"/>
          <p14:tracePt t="84341" x="7286625" y="3443288"/>
          <p14:tracePt t="84346" x="7286625" y="3451225"/>
          <p14:tracePt t="84361" x="7308850" y="3465513"/>
          <p14:tracePt t="84377" x="7337425" y="3479800"/>
          <p14:tracePt t="84394" x="7343775" y="3486150"/>
          <p14:tracePt t="84411" x="7351713" y="3486150"/>
          <p14:tracePt t="86464" x="7343775" y="3500438"/>
          <p14:tracePt t="86470" x="7315200" y="3500438"/>
          <p14:tracePt t="86481" x="7286625" y="3508375"/>
          <p14:tracePt t="86497" x="7223125" y="3514725"/>
          <p14:tracePt t="86512" x="7100888" y="3522663"/>
          <p14:tracePt t="86529" x="6958013" y="3522663"/>
          <p14:tracePt t="86546" x="6637338" y="3529013"/>
          <p14:tracePt t="86563" x="6329363" y="3529013"/>
          <p14:tracePt t="86580" x="6086475" y="3529013"/>
          <p14:tracePt t="86597" x="5815013" y="3486150"/>
          <p14:tracePt t="86613" x="5580063" y="3465513"/>
          <p14:tracePt t="86630" x="5386388" y="3443288"/>
          <p14:tracePt t="86634" x="5300663" y="3443288"/>
          <p14:tracePt t="86649" x="5043488" y="3436938"/>
          <p14:tracePt t="86666" x="4829175" y="3429000"/>
          <p14:tracePt t="86683" x="4637088" y="3414713"/>
          <p14:tracePt t="86700" x="4379913" y="3386138"/>
          <p14:tracePt t="86716" x="4237038" y="3394075"/>
          <p14:tracePt t="86733" x="4051300" y="3400425"/>
          <p14:tracePt t="86749" x="4000500" y="3408363"/>
          <p14:tracePt t="86766" x="3908425" y="3408363"/>
          <p14:tracePt t="86783" x="3857625" y="3408363"/>
          <p14:tracePt t="86800" x="3843338" y="3408363"/>
          <p14:tracePt t="86817" x="3836988" y="3408363"/>
          <p14:tracePt t="86949" x="3829050" y="3414713"/>
          <p14:tracePt t="86954" x="3822700" y="3414713"/>
          <p14:tracePt t="86969" x="3822700" y="3422650"/>
          <p14:tracePt t="87058" x="3829050" y="3422650"/>
          <p14:tracePt t="87066" x="3836988" y="3422650"/>
          <p14:tracePt t="87075" x="3851275" y="3422650"/>
          <p14:tracePt t="87090" x="3879850" y="3408363"/>
          <p14:tracePt t="87106" x="3894138" y="3386138"/>
          <p14:tracePt t="87123" x="3900488" y="3379788"/>
          <p14:tracePt t="87141" x="3900488" y="3371850"/>
          <p14:tracePt t="87188" x="3900488" y="3365500"/>
          <p14:tracePt t="87204" x="3900488" y="3357563"/>
          <p14:tracePt t="87259" x="3908425" y="3357563"/>
          <p14:tracePt t="87317" x="3908425" y="3351213"/>
          <p14:tracePt t="87332" x="3908425" y="3343275"/>
          <p14:tracePt t="87356" x="3914775" y="3343275"/>
          <p14:tracePt t="87603" x="3914775" y="3351213"/>
          <p14:tracePt t="87612" x="3922713" y="3365500"/>
          <p14:tracePt t="87621" x="3929063" y="3365500"/>
          <p14:tracePt t="87633" x="3937000" y="3379788"/>
          <p14:tracePt t="87650" x="3951288" y="3386138"/>
          <p14:tracePt t="87665" x="3971925" y="3400425"/>
          <p14:tracePt t="87681" x="3994150" y="3408363"/>
          <p14:tracePt t="87698" x="4008438" y="3414713"/>
          <p14:tracePt t="87715" x="4022725" y="3422650"/>
          <p14:tracePt t="87732" x="4037013" y="3429000"/>
          <p14:tracePt t="87799" x="4043363" y="3429000"/>
          <p14:tracePt t="87814" x="4043363" y="3436938"/>
          <p14:tracePt t="87820" x="4051300" y="3436938"/>
          <p14:tracePt t="87835" x="4051300" y="3451225"/>
          <p14:tracePt t="87852" x="4057650" y="3457575"/>
          <p14:tracePt t="87869" x="4057650" y="3465513"/>
          <p14:tracePt t="87887" x="4057650" y="3471863"/>
          <p14:tracePt t="87903" x="4057650" y="3479800"/>
          <p14:tracePt t="87971" x="4057650" y="3486150"/>
          <p14:tracePt t="88026" x="4057650" y="3494088"/>
          <p14:tracePt t="88050" x="4051300" y="3494088"/>
          <p14:tracePt t="88080" x="4051300" y="3500438"/>
          <p14:tracePt t="88151" x="4051300" y="3508375"/>
          <p14:tracePt t="88173" x="4043363" y="3508375"/>
          <p14:tracePt t="88196" x="4037013" y="3514725"/>
          <p14:tracePt t="88290" x="4029075" y="3514725"/>
          <p14:tracePt t="88307" x="4022725" y="3514725"/>
          <p14:tracePt t="88313" x="4014788" y="3514725"/>
          <p14:tracePt t="88324" x="4008438" y="3514725"/>
          <p14:tracePt t="88342" x="4000500" y="3514725"/>
          <p14:tracePt t="88359" x="3979863" y="3514725"/>
          <p14:tracePt t="88376" x="3971925" y="3508375"/>
          <p14:tracePt t="88394" x="3943350" y="3500438"/>
          <p14:tracePt t="88411" x="3929063" y="3494088"/>
          <p14:tracePt t="88428" x="3908425" y="3494088"/>
          <p14:tracePt t="88445" x="3886200" y="3494088"/>
          <p14:tracePt t="88462" x="3871913" y="3479800"/>
          <p14:tracePt t="88479" x="3836988" y="3457575"/>
          <p14:tracePt t="88494" x="3822700" y="3457575"/>
          <p14:tracePt t="88511" x="3794125" y="3443288"/>
          <p14:tracePt t="88528" x="3771900" y="3436938"/>
          <p14:tracePt t="88545" x="3751263" y="3429000"/>
          <p14:tracePt t="88562" x="3743325" y="3414713"/>
          <p14:tracePt t="88579" x="3736975" y="3414713"/>
          <p14:tracePt t="88596" x="3729038" y="3386138"/>
          <p14:tracePt t="88614" x="3729038" y="3379788"/>
          <p14:tracePt t="88631" x="3729038" y="3351213"/>
          <p14:tracePt t="88634" x="3722688" y="3351213"/>
          <p14:tracePt t="88651" x="3722688" y="3322638"/>
          <p14:tracePt t="88664" x="3714750" y="3300413"/>
          <p14:tracePt t="88680" x="3714750" y="3271838"/>
          <p14:tracePt t="88697" x="3714750" y="3251200"/>
          <p14:tracePt t="88717" x="3714750" y="3228975"/>
          <p14:tracePt t="88733" x="3722688" y="3194050"/>
          <p14:tracePt t="88750" x="3729038" y="3179763"/>
          <p14:tracePt t="88768" x="3736975" y="3157538"/>
          <p14:tracePt t="88782" x="3743325" y="3143250"/>
          <p14:tracePt t="88799" x="3757613" y="3122613"/>
          <p14:tracePt t="88816" x="3771900" y="3100388"/>
          <p14:tracePt t="88833" x="3779838" y="3071813"/>
          <p14:tracePt t="88850" x="3800475" y="3057525"/>
          <p14:tracePt t="88867" x="3814763" y="3051175"/>
          <p14:tracePt t="88901" x="3822700" y="3051175"/>
          <p14:tracePt t="88918" x="3829050" y="3043238"/>
          <p14:tracePt t="88935" x="3843338" y="3036888"/>
          <p14:tracePt t="88952" x="3851275" y="3022600"/>
          <p14:tracePt t="88968" x="3871913" y="2994025"/>
          <p14:tracePt t="88987" x="3894138" y="2965450"/>
          <p14:tracePt t="89004" x="3922713" y="2965450"/>
          <p14:tracePt t="89021" x="3937000" y="2951163"/>
          <p14:tracePt t="89038" x="3951288" y="2951163"/>
          <p14:tracePt t="89055" x="3965575" y="2943225"/>
          <p14:tracePt t="89073" x="3986213" y="2936875"/>
          <p14:tracePt t="89090" x="3994150" y="2936875"/>
          <p14:tracePt t="89105" x="4029075" y="2936875"/>
          <p14:tracePt t="89121" x="4057650" y="2951163"/>
          <p14:tracePt t="89138" x="4114800" y="2971800"/>
          <p14:tracePt t="89141" x="4137025" y="2986088"/>
          <p14:tracePt t="89155" x="4165600" y="3000375"/>
          <p14:tracePt t="89171" x="4208463" y="3028950"/>
          <p14:tracePt t="89189" x="4214813" y="3043238"/>
          <p14:tracePt t="89206" x="4229100" y="3065463"/>
          <p14:tracePt t="89223" x="4229100" y="3079750"/>
          <p14:tracePt t="89240" x="4237038" y="3086100"/>
          <p14:tracePt t="89258" x="4237038" y="3108325"/>
          <p14:tracePt t="89275" x="4243388" y="3136900"/>
          <p14:tracePt t="89290" x="4243388" y="3157538"/>
          <p14:tracePt t="89308" x="4229100" y="3186113"/>
          <p14:tracePt t="89324" x="4229100" y="3208338"/>
          <p14:tracePt t="89341" x="4208463" y="3228975"/>
          <p14:tracePt t="89359" x="4194175" y="3228975"/>
          <p14:tracePt t="89489" x="4186238" y="3228975"/>
          <p14:tracePt t="89491" x="4179888" y="3228975"/>
          <p14:tracePt t="89507" x="4179888" y="3236913"/>
          <p14:tracePt t="89515" x="4171950" y="3243263"/>
          <p14:tracePt t="89532" x="4165600" y="3257550"/>
          <p14:tracePt t="89545" x="4151313" y="3271838"/>
          <p14:tracePt t="89562" x="4094163" y="3328988"/>
          <p14:tracePt t="89578" x="4029075" y="3386138"/>
          <p14:tracePt t="89595" x="3994150" y="3436938"/>
          <p14:tracePt t="89612" x="3929063" y="3486150"/>
          <p14:tracePt t="89634" x="3836988" y="3571875"/>
          <p14:tracePt t="89640" x="3808413" y="3586163"/>
          <p14:tracePt t="89650" x="3757613" y="3622675"/>
          <p14:tracePt t="89663" x="3671888" y="3679825"/>
          <p14:tracePt t="89680" x="3594100" y="3736975"/>
          <p14:tracePt t="89697" x="3536950" y="3794125"/>
          <p14:tracePt t="89714" x="3465513" y="3865563"/>
          <p14:tracePt t="89731" x="3394075" y="3922713"/>
          <p14:tracePt t="89750" x="3286125" y="3986213"/>
          <p14:tracePt t="89767" x="3251200" y="4029075"/>
          <p14:tracePt t="89785" x="3200400" y="4079875"/>
          <p14:tracePt t="89801" x="3171825" y="4108450"/>
          <p14:tracePt t="89816" x="3157538" y="4122738"/>
          <p14:tracePt t="89818" x="3143250" y="4137025"/>
          <p14:tracePt t="89833" x="3136900" y="4151313"/>
          <p14:tracePt t="89850" x="3128963" y="4194175"/>
          <p14:tracePt t="89866" x="3122613" y="4208463"/>
          <p14:tracePt t="89884" x="3122613" y="4222750"/>
          <p14:tracePt t="89901" x="3108325" y="4237038"/>
          <p14:tracePt t="89918" x="3100388" y="4251325"/>
          <p14:tracePt t="89935" x="3094038" y="4265613"/>
          <p14:tracePt t="89952" x="3086100" y="4279900"/>
          <p14:tracePt t="89968" x="3071813" y="4294188"/>
          <p14:tracePt t="89986" x="3071813" y="4300538"/>
          <p14:tracePt t="90002" x="3071813" y="4308475"/>
          <p14:tracePt t="90104" x="3071813" y="4300538"/>
          <p14:tracePt t="90128" x="3071813" y="4294188"/>
          <p14:tracePt t="90167" x="3079750" y="4294188"/>
          <p14:tracePt t="90183" x="3086100" y="4294188"/>
          <p14:tracePt t="90191" x="3094038" y="4294188"/>
          <p14:tracePt t="90205" x="3128963" y="4286250"/>
          <p14:tracePt t="90223" x="3214688" y="4271963"/>
          <p14:tracePt t="90239" x="3294063" y="4243388"/>
          <p14:tracePt t="90242" x="3351213" y="4237038"/>
          <p14:tracePt t="90256" x="3479800" y="4222750"/>
          <p14:tracePt t="90274" x="3594100" y="4208463"/>
          <p14:tracePt t="90292" x="3679825" y="4186238"/>
          <p14:tracePt t="90308" x="3765550" y="4179888"/>
          <p14:tracePt t="90325" x="3822700" y="4179888"/>
          <p14:tracePt t="90342" x="3900488" y="4179888"/>
          <p14:tracePt t="90343" x="3937000" y="4179888"/>
          <p14:tracePt t="90358" x="3986213" y="4179888"/>
          <p14:tracePt t="90375" x="4029075" y="4179888"/>
          <p14:tracePt t="90392" x="4057650" y="4179888"/>
          <p14:tracePt t="90409" x="4079875" y="4179888"/>
          <p14:tracePt t="90427" x="4108450" y="4179888"/>
          <p14:tracePt t="90443" x="4137025" y="4186238"/>
          <p14:tracePt t="90445" x="4165600" y="4186238"/>
          <p14:tracePt t="90460" x="4237038" y="4208463"/>
          <p14:tracePt t="90477" x="4322763" y="4214813"/>
          <p14:tracePt t="90494" x="4394200" y="4214813"/>
          <p14:tracePt t="90511" x="4457700" y="4214813"/>
          <p14:tracePt t="90528" x="4514850" y="4214813"/>
          <p14:tracePt t="90545" x="4529138" y="4214813"/>
          <p14:tracePt t="90562" x="4543425" y="4214813"/>
          <p14:tracePt t="91203" x="4586288" y="4222750"/>
          <p14:tracePt t="91212" x="4665663" y="4237038"/>
          <p14:tracePt t="91219" x="4737100" y="4243388"/>
          <p14:tracePt t="91227" x="4872038" y="4257675"/>
          <p14:tracePt t="91241" x="5229225" y="4271963"/>
          <p14:tracePt t="91258" x="5557838" y="4314825"/>
          <p14:tracePt t="91276" x="5794375" y="4329113"/>
          <p14:tracePt t="91293" x="5872163" y="4329113"/>
          <p14:tracePt t="91311" x="5886450" y="4329113"/>
          <p14:tracePt t="91378" x="5900738" y="4329113"/>
          <p14:tracePt t="91386" x="5922963" y="4322763"/>
          <p14:tracePt t="91397" x="5951538" y="4322763"/>
          <p14:tracePt t="91431" x="6000750" y="4251325"/>
          <p14:tracePt t="91447" x="6015038" y="4229100"/>
          <p14:tracePt t="91464" x="6022975" y="4229100"/>
          <p14:tracePt t="91483" x="6043613" y="4229100"/>
          <p14:tracePt t="91496" x="6072188" y="4229100"/>
          <p14:tracePt t="91513" x="6137275" y="4222750"/>
          <p14:tracePt t="91531" x="6251575" y="4222750"/>
          <p14:tracePt t="91547" x="6315075" y="4222750"/>
          <p14:tracePt t="91565" x="6357938" y="4200525"/>
          <p14:tracePt t="91581" x="6365875" y="4200525"/>
          <p14:tracePt t="91798" x="6357938" y="4200525"/>
          <p14:tracePt t="91814" x="6351588" y="4200525"/>
          <p14:tracePt t="91824" x="6343650" y="4208463"/>
          <p14:tracePt t="91837" x="6329363" y="4214813"/>
          <p14:tracePt t="91853" x="6315075" y="4222750"/>
          <p14:tracePt t="91870" x="6286500" y="4237038"/>
          <p14:tracePt t="91887" x="6251575" y="4265613"/>
          <p14:tracePt t="91906" x="6208713" y="4351338"/>
          <p14:tracePt t="91923" x="6157913" y="4451350"/>
          <p14:tracePt t="91940" x="6151563" y="4529138"/>
          <p14:tracePt t="91955" x="6143625" y="4672013"/>
          <p14:tracePt t="91972" x="6151563" y="4843463"/>
          <p14:tracePt t="91989" x="6151563" y="4957763"/>
          <p14:tracePt t="92008" x="6157913" y="5037138"/>
          <p14:tracePt t="92025" x="6157913" y="5072063"/>
          <p14:tracePt t="92042" x="6157913" y="5129213"/>
          <p14:tracePt t="92059" x="6115050" y="5222875"/>
          <p14:tracePt t="92075" x="6072188" y="5272088"/>
          <p14:tracePt t="92076" x="6043613" y="5286375"/>
          <p14:tracePt t="92091" x="6029325" y="5294313"/>
          <p14:tracePt t="92109" x="6000750" y="5308600"/>
          <p14:tracePt t="92126" x="5986463" y="5322888"/>
          <p14:tracePt t="92142" x="5980113" y="5322888"/>
          <p14:tracePt t="92159" x="5957888" y="5337175"/>
          <p14:tracePt t="92176" x="5922963" y="5357813"/>
          <p14:tracePt t="92195" x="5865813" y="5422900"/>
          <p14:tracePt t="92212" x="5765800" y="5486400"/>
          <p14:tracePt t="92227" x="5657850" y="5537200"/>
          <p14:tracePt t="92244" x="5572125" y="5572125"/>
          <p14:tracePt t="92261" x="5529263" y="5572125"/>
          <p14:tracePt t="92278" x="5500688" y="5572125"/>
          <p14:tracePt t="92295" x="5486400" y="5572125"/>
          <p14:tracePt t="92312" x="5472113" y="5572125"/>
          <p14:tracePt t="92329" x="5465763" y="5572125"/>
          <p14:tracePt t="92347" x="5457825" y="5572125"/>
          <p14:tracePt t="92363" x="5451475" y="5572125"/>
          <p14:tracePt t="92381" x="5437188" y="5572125"/>
          <p14:tracePt t="92397" x="5429250" y="5580063"/>
          <p14:tracePt t="92414" x="5422900" y="5594350"/>
          <p14:tracePt t="92433" x="5414963" y="5600700"/>
          <p14:tracePt t="92450" x="5414963" y="5637213"/>
          <p14:tracePt t="92467" x="5414963" y="5680075"/>
          <p14:tracePt t="92484" x="5414963" y="5694363"/>
          <p14:tracePt t="92500" x="5414963" y="5708650"/>
          <p14:tracePt t="92517" x="5414963" y="5722938"/>
          <p14:tracePt t="92533" x="5422900" y="5780088"/>
          <p14:tracePt t="92550" x="5422900" y="5837238"/>
          <p14:tracePt t="92566" x="5422900" y="5872163"/>
          <p14:tracePt t="92584" x="5429250" y="5894388"/>
          <p14:tracePt t="92601" x="5437188" y="5908675"/>
          <p14:tracePt t="92617" x="5437188" y="5915025"/>
          <p14:tracePt t="92635" x="5443538" y="5922963"/>
          <p14:tracePt t="92749" x="5443538" y="5929313"/>
          <p14:tracePt t="92776" x="5443538" y="5937250"/>
          <p14:tracePt t="93098" x="5451475" y="5937250"/>
          <p14:tracePt t="93370" x="5451475" y="5929313"/>
          <p14:tracePt t="93376" x="5457825" y="5929313"/>
          <p14:tracePt t="93759" x="5443538" y="5929313"/>
          <p14:tracePt t="93766" x="5437188" y="5929313"/>
          <p14:tracePt t="93775" x="5429250" y="5929313"/>
          <p14:tracePt t="93792" x="5400675" y="5943600"/>
          <p14:tracePt t="93809" x="5365750" y="5965825"/>
          <p14:tracePt t="93824" x="5343525" y="5986463"/>
          <p14:tracePt t="93841" x="5308600" y="6037263"/>
          <p14:tracePt t="93858" x="5251450" y="6094413"/>
          <p14:tracePt t="93875" x="5200650" y="6157913"/>
          <p14:tracePt t="93892" x="5151438" y="6186488"/>
          <p14:tracePt t="93911" x="5108575" y="6200775"/>
          <p14:tracePt t="93928" x="5094288" y="6208713"/>
          <p14:tracePt t="93943" x="5080000" y="6215063"/>
          <p14:tracePt t="93960" x="5037138" y="6243638"/>
          <p14:tracePt t="93979" x="5000625" y="6257925"/>
          <p14:tracePt t="93996" x="4957763" y="6280150"/>
          <p14:tracePt t="94013" x="4900613" y="6308725"/>
          <p14:tracePt t="94016" x="4879975" y="6329363"/>
          <p14:tracePt t="94028" x="4857750" y="6329363"/>
          <p14:tracePt t="94046" x="4786313" y="6351588"/>
          <p14:tracePt t="94063" x="4751388" y="6365875"/>
          <p14:tracePt t="94079" x="4700588" y="6400800"/>
          <p14:tracePt t="94098" x="4643438" y="6429375"/>
          <p14:tracePt t="94115" x="4594225" y="6451600"/>
          <p14:tracePt t="94130" x="4557713" y="6465888"/>
          <p14:tracePt t="94147" x="4543425" y="6472238"/>
          <p14:tracePt t="94164" x="4537075" y="6472238"/>
          <p14:tracePt t="94184" x="4522788" y="6472238"/>
          <p14:tracePt t="94198" x="4514850" y="6486525"/>
          <p14:tracePt t="94216" x="4486275" y="6500813"/>
          <p14:tracePt t="94249" x="4479925" y="6508750"/>
          <p14:tracePt t="94547" x="4479925" y="6515100"/>
          <p14:tracePt t="94563" x="4471988" y="6523038"/>
          <p14:tracePt t="94580" x="4465638" y="6523038"/>
          <p14:tracePt t="94605" x="4457700" y="6523038"/>
          <p14:tracePt t="94611" x="4457700" y="6529388"/>
          <p14:tracePt t="94623" x="4443413" y="6529388"/>
          <p14:tracePt t="94640" x="4437063" y="6529388"/>
          <p14:tracePt t="94666" x="4429125" y="6537325"/>
          <p14:tracePt t="94782" x="4437063" y="6537325"/>
          <p14:tracePt t="94790" x="4443413" y="6537325"/>
          <p14:tracePt t="94799" x="4451350" y="6537325"/>
          <p14:tracePt t="94811" x="4465638" y="6537325"/>
          <p14:tracePt t="94829" x="4486275" y="6529388"/>
          <p14:tracePt t="94846" x="4500563" y="6523038"/>
          <p14:tracePt t="94862" x="4508500" y="6523038"/>
          <p14:tracePt t="94878" x="4522788" y="6523038"/>
          <p14:tracePt t="94895" x="4529138" y="6523038"/>
          <p14:tracePt t="94914" x="4572000" y="6523038"/>
          <p14:tracePt t="94931" x="4608513" y="6523038"/>
          <p14:tracePt t="94946" x="4637088" y="6523038"/>
          <p14:tracePt t="94963" x="4679950" y="6523038"/>
          <p14:tracePt t="94980" x="4714875" y="6523038"/>
          <p14:tracePt t="94997" x="4765675" y="6523038"/>
          <p14:tracePt t="95014" x="4794250" y="6523038"/>
          <p14:tracePt t="95032" x="4822825" y="6523038"/>
          <p14:tracePt t="95049" x="4851400" y="6523038"/>
          <p14:tracePt t="95064" x="4872038" y="6523038"/>
          <p14:tracePt t="95081" x="4894263" y="6523038"/>
          <p14:tracePt t="95099" x="4922838" y="6523038"/>
          <p14:tracePt t="95115" x="4972050" y="6523038"/>
          <p14:tracePt t="95132" x="5008563" y="6529388"/>
          <p14:tracePt t="95149" x="5043488" y="6529388"/>
          <p14:tracePt t="95169" x="5080000" y="6529388"/>
          <p14:tracePt t="95184" x="5114925" y="6529388"/>
          <p14:tracePt t="95187" x="5122863" y="6529388"/>
          <p14:tracePt t="95200" x="5143500" y="6537325"/>
          <p14:tracePt t="95217" x="5151438" y="6537325"/>
          <p14:tracePt t="95235" x="5165725" y="6537325"/>
          <p14:tracePt t="95252" x="5180013" y="6537325"/>
          <p14:tracePt t="95268" x="5214938" y="6537325"/>
          <p14:tracePt t="95286" x="5251450" y="6529388"/>
          <p14:tracePt t="95305" x="5308600" y="6515100"/>
          <p14:tracePt t="95322" x="5357813" y="6500813"/>
          <p14:tracePt t="95338" x="5394325" y="6500813"/>
          <p14:tracePt t="95355" x="5422900" y="6472238"/>
          <p14:tracePt t="95371" x="5457825" y="6457950"/>
          <p14:tracePt t="95388" x="5486400" y="6457950"/>
          <p14:tracePt t="95422" x="5494338" y="6457950"/>
          <p14:tracePt t="95442" x="5500688" y="6457950"/>
          <p14:tracePt t="95455" x="5514975" y="6457950"/>
          <p14:tracePt t="95472" x="5529263" y="6457950"/>
          <p14:tracePt t="95489" x="5557838" y="6457950"/>
          <p14:tracePt t="95491" x="5572125" y="6457950"/>
          <p14:tracePt t="95506" x="5600700" y="6457950"/>
          <p14:tracePt t="95523" x="5608638" y="6457950"/>
          <p14:tracePt t="95557" x="5614988" y="6457950"/>
          <p14:tracePt t="95626" x="5622925" y="6457950"/>
          <p14:tracePt t="95650" x="5629275" y="6457950"/>
          <p14:tracePt t="95688" x="5637213" y="6457950"/>
          <p14:tracePt t="95705" x="5643563" y="6457950"/>
          <p14:tracePt t="95711" x="5651500" y="6457950"/>
          <p14:tracePt t="95717" x="5651500" y="6465888"/>
          <p14:tracePt t="95727" x="5657850" y="6472238"/>
          <p14:tracePt t="95855" x="5672138" y="6472238"/>
          <p14:tracePt t="95861" x="5700713" y="6480175"/>
          <p14:tracePt t="95871" x="5708650" y="6480175"/>
          <p14:tracePt t="95882" x="5751513" y="6486525"/>
          <p14:tracePt t="95898" x="5808663" y="6494463"/>
          <p14:tracePt t="95914" x="5857875" y="6494463"/>
          <p14:tracePt t="95931" x="5880100" y="6494463"/>
          <p14:tracePt t="95948" x="5894388" y="6494463"/>
          <p14:tracePt t="95982" x="5908675" y="6494463"/>
          <p14:tracePt t="96000" x="5929313" y="6494463"/>
          <p14:tracePt t="96016" x="5957888" y="6500813"/>
          <p14:tracePt t="96034" x="5980113" y="6500813"/>
          <p14:tracePt t="96053" x="6015038" y="6508750"/>
          <p14:tracePt t="96069" x="6043613" y="6515100"/>
          <p14:tracePt t="96086" x="6051550" y="6515100"/>
          <p14:tracePt t="96101" x="6065838" y="6515100"/>
          <p14:tracePt t="96135" x="6072188" y="6515100"/>
          <p14:tracePt t="96152" x="6072188" y="6523038"/>
          <p14:tracePt t="96212" x="6080125" y="6523038"/>
          <p14:tracePt t="96218" x="6086475" y="6523038"/>
          <p14:tracePt t="96234" x="6094413" y="6523038"/>
          <p14:tracePt t="96242" x="6108700" y="6523038"/>
          <p14:tracePt t="96258" x="6115050" y="6537325"/>
          <p14:tracePt t="96273" x="6129338" y="6537325"/>
          <p14:tracePt t="96295" x="6137275" y="6537325"/>
          <p14:tracePt t="96432" x="6143625" y="6537325"/>
          <p14:tracePt t="96447" x="6151563" y="6537325"/>
          <p14:tracePt t="96460" x="6157913" y="6537325"/>
          <p14:tracePt t="96467" x="6165850" y="6537325"/>
          <p14:tracePt t="96491" x="6172200" y="6537325"/>
          <p14:tracePt t="96498" x="6180138" y="6537325"/>
          <p14:tracePt t="96516" x="6186488" y="6537325"/>
          <p14:tracePt t="96526" x="6194425" y="6537325"/>
          <p14:tracePt t="96544" x="6215063" y="6537325"/>
          <p14:tracePt t="96560" x="6223000" y="6537325"/>
          <p14:tracePt t="96577" x="6229350" y="6537325"/>
          <p14:tracePt t="96594" x="6243638" y="6529388"/>
          <p14:tracePt t="96611" x="6257925" y="6508750"/>
          <p14:tracePt t="96628" x="6265863" y="6500813"/>
          <p14:tracePt t="96645" x="6280150" y="6486525"/>
          <p14:tracePt t="96663" x="6308725" y="6480175"/>
          <p14:tracePt t="96678" x="6329363" y="6480175"/>
          <p14:tracePt t="96696" x="6365875" y="6472238"/>
          <p14:tracePt t="96713" x="6380163" y="6472238"/>
          <p14:tracePt t="96731" x="6408738" y="6472238"/>
          <p14:tracePt t="96747" x="6443663" y="6472238"/>
          <p14:tracePt t="96764" x="6465888" y="6465888"/>
          <p14:tracePt t="96766" x="6472238" y="6465888"/>
          <p14:tracePt t="96781" x="6500813" y="6465888"/>
          <p14:tracePt t="96798" x="6523038" y="6457950"/>
          <p14:tracePt t="96815" x="6537325" y="6451600"/>
          <p14:tracePt t="96835" x="6557963" y="6451600"/>
          <p14:tracePt t="96853" x="6572250" y="6451600"/>
          <p14:tracePt t="96868" x="6580188" y="6451600"/>
          <p14:tracePt t="96884" x="6615113" y="6451600"/>
          <p14:tracePt t="96902" x="6637338" y="6451600"/>
          <p14:tracePt t="96918" x="6665913" y="6451600"/>
          <p14:tracePt t="96936" x="6680200" y="6451600"/>
          <p14:tracePt t="96952" x="6686550" y="6443663"/>
          <p14:tracePt t="96985" x="6694488" y="6443663"/>
          <p14:tracePt t="97992" x="6694488" y="6437313"/>
          <p14:tracePt t="98463" x="6686550" y="6437313"/>
          <p14:tracePt t="98468" x="6651625" y="6437313"/>
          <p14:tracePt t="98479" x="6615113" y="6443663"/>
          <p14:tracePt t="98496" x="6594475" y="6451600"/>
          <p14:tracePt t="98514" x="6543675" y="6480175"/>
          <p14:tracePt t="98531" x="6515100" y="6494463"/>
          <p14:tracePt t="98548" x="6486525" y="6494463"/>
          <p14:tracePt t="98565" x="6457950" y="6494463"/>
          <p14:tracePt t="98581" x="6443663" y="6494463"/>
          <p14:tracePt t="98599" x="6380163" y="6508750"/>
          <p14:tracePt t="98616" x="6329363" y="6515100"/>
          <p14:tracePt t="98632" x="6286500" y="6529388"/>
          <p14:tracePt t="98650" x="6243638" y="6543675"/>
          <p14:tracePt t="98668" x="6215063" y="6557963"/>
          <p14:tracePt t="98685" x="6194425" y="6565900"/>
          <p14:tracePt t="98701" x="6165850" y="6565900"/>
          <p14:tracePt t="98736" x="6137275" y="6565900"/>
          <p14:tracePt t="98751" x="6115050" y="6565900"/>
          <p14:tracePt t="98769" x="6072188" y="6565900"/>
          <p14:tracePt t="98786" x="6008688" y="6565900"/>
          <p14:tracePt t="98802" x="5980113" y="6565900"/>
          <p14:tracePt t="98821" x="5965825" y="6572250"/>
          <p14:tracePt t="98837" x="5957888" y="6572250"/>
          <p14:tracePt t="98932" x="5986463" y="6572250"/>
          <p14:tracePt t="98935" x="6015038" y="6572250"/>
          <p14:tracePt t="98944" x="6029325" y="6572250"/>
          <p14:tracePt t="98956" x="6057900" y="6572250"/>
          <p14:tracePt t="98973" x="6122988" y="6572250"/>
          <p14:tracePt t="98990" x="6237288" y="6565900"/>
          <p14:tracePt t="99007" x="6272213" y="6537325"/>
          <p14:tracePt t="99024" x="6323013" y="6529388"/>
          <p14:tracePt t="99041" x="6337300" y="6529388"/>
          <p14:tracePt t="99058" x="6372225" y="6529388"/>
          <p14:tracePt t="99074" x="6408738" y="6529388"/>
          <p14:tracePt t="99093" x="6443663" y="6523038"/>
          <p14:tracePt t="99110" x="6472238" y="6523038"/>
          <p14:tracePt t="99126" x="6480175" y="6515100"/>
          <p14:tracePt t="99143" x="6480175" y="6508750"/>
          <p14:tracePt t="99262" x="6486525" y="6508750"/>
          <p14:tracePt t="99835" x="6486525" y="6500813"/>
          <p14:tracePt t="99890" x="6494463" y="6500813"/>
          <p14:tracePt t="99906" x="6500813" y="6500813"/>
          <p14:tracePt t="99921" x="6508750" y="6500813"/>
          <p14:tracePt t="99928" x="6515100" y="6500813"/>
          <p14:tracePt t="99952" x="6523038" y="6494463"/>
          <p14:tracePt t="99967" x="6529388" y="6494463"/>
          <p14:tracePt t="99983" x="6537325" y="6494463"/>
          <p14:tracePt t="100014" x="6543675" y="6494463"/>
          <p14:tracePt t="100021" x="6551613" y="6480175"/>
          <p14:tracePt t="100047" x="6557963" y="6480175"/>
          <p14:tracePt t="100070" x="6565900" y="6480175"/>
          <p14:tracePt t="100133" x="6565900" y="6472238"/>
          <p14:tracePt t="100214" x="6565900" y="6465888"/>
          <p14:tracePt t="100223" x="6572250" y="6465888"/>
          <p14:tracePt t="100237" x="6572250" y="6457950"/>
          <p14:tracePt t="100247" x="6580188" y="6457950"/>
          <p14:tracePt t="100264" x="6594475" y="6443663"/>
          <p14:tracePt t="100298" x="6594475" y="6437313"/>
          <p14:tracePt t="100358" x="6600825" y="6437313"/>
          <p14:tracePt t="100373" x="6608763" y="6437313"/>
          <p14:tracePt t="100382" x="6608763" y="6429375"/>
          <p14:tracePt t="100399" x="6615113" y="6423025"/>
          <p14:tracePt t="100406" x="6623050" y="6423025"/>
          <p14:tracePt t="100506" x="6623050" y="6415088"/>
          <p14:tracePt t="100538" x="6629400" y="6408738"/>
          <p14:tracePt t="100563" x="6629400" y="6400800"/>
          <p14:tracePt t="100572" x="6637338" y="6400800"/>
          <p14:tracePt t="100600" x="6637338" y="6394450"/>
          <p14:tracePt t="100608" x="6643688" y="6394450"/>
          <p14:tracePt t="100616" x="6651625" y="6380163"/>
          <p14:tracePt t="100624" x="6651625" y="6372225"/>
          <p14:tracePt t="100637" x="6657975" y="6365875"/>
          <p14:tracePt t="100656" x="6657975" y="6357938"/>
          <p14:tracePt t="100675" x="6657975" y="6351588"/>
          <p14:tracePt t="100689" x="6657975" y="6343650"/>
          <p14:tracePt t="100706" x="6665913" y="6343650"/>
          <p14:tracePt t="100723" x="6665913" y="6337300"/>
          <p14:tracePt t="100774" x="6672263" y="6337300"/>
          <p14:tracePt t="100905" x="6672263" y="6329363"/>
          <p14:tracePt t="100961" x="6680200" y="6329363"/>
          <p14:tracePt t="101341" x="6680200" y="6323013"/>
          <p14:tracePt t="101374" x="6680200" y="6315075"/>
          <p14:tracePt t="101382" x="6680200" y="6308725"/>
          <p14:tracePt t="101539" x="6672263" y="6300788"/>
          <p14:tracePt t="101554" x="6665913" y="6300788"/>
          <p14:tracePt t="101564" x="6665913" y="6294438"/>
          <p14:tracePt t="101574" x="6657975" y="6294438"/>
          <p14:tracePt t="101704" x="6651625" y="6294438"/>
          <p14:tracePt t="101733" x="6643688" y="6294438"/>
          <p14:tracePt t="101899" x="6643688" y="6286500"/>
          <p14:tracePt t="102038" x="6629400" y="6280150"/>
          <p14:tracePt t="102057" x="6623050" y="6280150"/>
          <p14:tracePt t="102436" x="6623050" y="6286500"/>
          <p14:tracePt t="102443" x="6615113" y="6294438"/>
          <p14:tracePt t="102459" x="6600825" y="6315075"/>
          <p14:tracePt t="102475" x="6594475" y="6329363"/>
          <p14:tracePt t="102491" x="6594475" y="6357938"/>
          <p14:tracePt t="102507" x="6572250" y="6380163"/>
          <p14:tracePt t="102524" x="6557963" y="6415088"/>
          <p14:tracePt t="102541" x="6537325" y="6443663"/>
          <p14:tracePt t="102558" x="6523038" y="6486525"/>
          <p14:tracePt t="102575" x="6515100" y="6508750"/>
          <p14:tracePt t="102593" x="6508750" y="6523038"/>
          <p14:tracePt t="102609" x="6508750" y="6529388"/>
          <p14:tracePt t="102625" x="6500813" y="6537325"/>
          <p14:tracePt t="102642" x="6500813" y="6543675"/>
          <p14:tracePt t="102660" x="6500813" y="6551613"/>
          <p14:tracePt t="102679" x="6500813" y="6557963"/>
          <p14:tracePt t="102998" x="6508750" y="6557963"/>
          <p14:tracePt t="103577" x="6515100" y="6557963"/>
          <p14:tracePt t="103635" x="6523038" y="6557963"/>
          <p14:tracePt t="103649" x="6529388" y="6557963"/>
          <p14:tracePt t="103662" x="6537325" y="6557963"/>
          <p14:tracePt t="103670" x="6551613" y="6557963"/>
          <p14:tracePt t="103681" x="6557963" y="6557963"/>
          <p14:tracePt t="103699" x="6623050" y="6565900"/>
          <p14:tracePt t="103715" x="6680200" y="6565900"/>
          <p14:tracePt t="103717" x="6694488" y="6565900"/>
          <p14:tracePt t="103732" x="6708775" y="6565900"/>
          <p14:tracePt t="103749" x="6715125" y="6565900"/>
          <p14:tracePt t="103984" x="6700838" y="6565900"/>
          <p14:tracePt t="103998" x="6700838" y="6572250"/>
          <p14:tracePt t="104006" x="6694488" y="6572250"/>
          <p14:tracePt t="104046" x="6686550" y="6572250"/>
          <p14:tracePt t="104688" x="6672263" y="6557963"/>
          <p14:tracePt t="104694" x="6665913" y="6523038"/>
          <p14:tracePt t="104702" x="6651625" y="6480175"/>
          <p14:tracePt t="104716" x="6608763" y="6408738"/>
          <p14:tracePt t="104733" x="6572250" y="6357938"/>
          <p14:tracePt t="104750" x="6523038" y="6315075"/>
          <p14:tracePt t="104767" x="6486525" y="6194425"/>
          <p14:tracePt t="104785" x="6437313" y="6065838"/>
          <p14:tracePt t="104802" x="6386513" y="5922963"/>
          <p14:tracePt t="104819" x="6357938" y="5808663"/>
          <p14:tracePt t="104835" x="6280150" y="5651500"/>
          <p14:tracePt t="104851" x="6243638" y="5486400"/>
          <p14:tracePt t="104869" x="6180138" y="5372100"/>
          <p14:tracePt t="104885" x="6151563" y="5308600"/>
          <p14:tracePt t="104902" x="6122988" y="5229225"/>
          <p14:tracePt t="104919" x="6122988" y="5180013"/>
          <p14:tracePt t="104937" x="6122988" y="5051425"/>
          <p14:tracePt t="104954" x="6094413" y="4929188"/>
          <p14:tracePt t="104970" x="6072188" y="4808538"/>
          <p14:tracePt t="104987" x="6037263" y="4694238"/>
          <p14:tracePt t="105006" x="5951538" y="4537075"/>
          <p14:tracePt t="105022" x="5894388" y="4394200"/>
          <p14:tracePt t="105039" x="5815013" y="4243388"/>
          <p14:tracePt t="105055" x="5751513" y="4094163"/>
          <p14:tracePt t="105075" x="5715000" y="3937000"/>
          <p14:tracePt t="105091" x="5715000" y="3894138"/>
          <p14:tracePt t="105108" x="5708650" y="3865563"/>
          <p14:tracePt t="105164" x="5700713" y="3865563"/>
          <p14:tracePt t="105178" x="5700713" y="3851275"/>
          <p14:tracePt t="105185" x="5686425" y="3851275"/>
          <p14:tracePt t="105196" x="5672138" y="3843338"/>
          <p14:tracePt t="105208" x="5622925" y="3829050"/>
          <p14:tracePt t="105226" x="5565775" y="3822700"/>
          <p14:tracePt t="105243" x="5486400" y="3808413"/>
          <p14:tracePt t="105261" x="5437188" y="3800475"/>
          <p14:tracePt t="105277" x="5351463" y="3794125"/>
          <p14:tracePt t="105294" x="5265738" y="3786188"/>
          <p14:tracePt t="105311" x="5186363" y="3771900"/>
          <p14:tracePt t="105329" x="5143500" y="3771900"/>
          <p14:tracePt t="105346" x="5094288" y="3765550"/>
          <p14:tracePt t="105363" x="5072063" y="3765550"/>
          <p14:tracePt t="105380" x="5029200" y="3751263"/>
          <p14:tracePt t="105397" x="4986338" y="3743325"/>
          <p14:tracePt t="105415" x="4951413" y="3722688"/>
          <p14:tracePt t="105431" x="4937125" y="3714750"/>
          <p14:tracePt t="105529" x="4937125" y="3708400"/>
          <p14:tracePt t="105538" x="4937125" y="3686175"/>
          <p14:tracePt t="105554" x="4937125" y="3665538"/>
          <p14:tracePt t="105566" x="4951413" y="3622675"/>
          <p14:tracePt t="105584" x="4957763" y="3594100"/>
          <p14:tracePt t="105599" x="4972050" y="3551238"/>
          <p14:tracePt t="105616" x="4979988" y="3536950"/>
          <p14:tracePt t="105635" x="4979988" y="3529013"/>
          <p14:tracePt t="105656" x="4994275" y="3529013"/>
          <p14:tracePt t="105673" x="5000625" y="3529013"/>
          <p14:tracePt t="105707" x="5008563" y="3529013"/>
          <p14:tracePt t="105798" x="4979988" y="3551238"/>
          <p14:tracePt t="105808" x="4937125" y="3579813"/>
          <p14:tracePt t="105814" x="4894263" y="3608388"/>
          <p14:tracePt t="105820" x="4872038" y="3608388"/>
          <p14:tracePt t="105839" x="4786313" y="3622675"/>
          <p14:tracePt t="105856" x="4729163" y="3629025"/>
          <p14:tracePt t="105873" x="4686300" y="3629025"/>
          <p14:tracePt t="105888" x="4657725" y="3622675"/>
          <p14:tracePt t="105905" x="4637088" y="3622675"/>
          <p14:tracePt t="105922" x="4600575" y="3622675"/>
          <p14:tracePt t="105939" x="4586288" y="3622675"/>
          <p14:tracePt t="105956" x="4565650" y="3622675"/>
          <p14:tracePt t="105973" x="4508500" y="3614738"/>
          <p14:tracePt t="105990" x="4429125" y="3594100"/>
          <p14:tracePt t="106007" x="4371975" y="3586163"/>
          <p14:tracePt t="106026" x="4329113" y="3579813"/>
          <p14:tracePt t="106041" x="4314825" y="3571875"/>
          <p14:tracePt t="106058" x="4294188" y="3565525"/>
          <p14:tracePt t="106075" x="4271963" y="3565525"/>
          <p14:tracePt t="106093" x="4251325" y="3571875"/>
          <p14:tracePt t="106111" x="4229100" y="3594100"/>
          <p14:tracePt t="106126" x="4208463" y="3600450"/>
          <p14:tracePt t="106145" x="4200525" y="3608388"/>
          <p14:tracePt t="106151" x="4194175" y="3614738"/>
          <p14:tracePt t="106245" x="4194175" y="3629025"/>
          <p14:tracePt t="106251" x="4186238" y="3636963"/>
          <p14:tracePt t="106262" x="4186238" y="3679825"/>
          <p14:tracePt t="106279" x="4186238" y="3708400"/>
          <p14:tracePt t="106313" x="4186238" y="3714750"/>
          <p14:tracePt t="106331" x="4186238" y="3722688"/>
          <p14:tracePt t="106348" x="4208463" y="3743325"/>
          <p14:tracePt t="106365" x="4265613" y="3800475"/>
          <p14:tracePt t="106382" x="4343400" y="3851275"/>
          <p14:tracePt t="106398" x="4408488" y="3894138"/>
          <p14:tracePt t="106415" x="4451350" y="3914775"/>
          <p14:tracePt t="106432" x="4522788" y="3971925"/>
          <p14:tracePt t="106449" x="4565650" y="4014788"/>
          <p14:tracePt t="106466" x="4579938" y="4043363"/>
          <p14:tracePt t="106483" x="4586288" y="4043363"/>
          <p14:tracePt t="106500" x="4586288" y="4051300"/>
          <p14:tracePt t="106516" x="4586288" y="4065588"/>
          <p14:tracePt t="106534" x="4586288" y="4094163"/>
          <p14:tracePt t="106552" x="4600575" y="4165600"/>
          <p14:tracePt t="106569" x="4622800" y="4214813"/>
          <p14:tracePt t="106586" x="4643438" y="4222750"/>
          <p14:tracePt t="107560" x="4651375" y="4214813"/>
          <p14:tracePt t="107594" x="4651375" y="4208463"/>
          <p14:tracePt t="108023" x="4651375" y="4200525"/>
          <p14:tracePt t="108288" x="4657725" y="4200525"/>
          <p14:tracePt t="108295" x="4665663" y="4200525"/>
          <p14:tracePt t="108828" x="4665663" y="4194175"/>
          <p14:tracePt t="108842" x="4672013" y="4194175"/>
          <p14:tracePt t="109054" x="4672013" y="4186238"/>
          <p14:tracePt t="109272" x="4672013" y="4179888"/>
          <p14:tracePt t="109527" x="4679950" y="4179888"/>
          <p14:tracePt t="109794" x="4686300" y="4179888"/>
          <p14:tracePt t="109880" x="4686300" y="4171950"/>
          <p14:tracePt t="109903" x="4694238" y="4171950"/>
          <p14:tracePt t="112015" x="4694238" y="4151313"/>
          <p14:tracePt t="112032" x="4694238" y="4137025"/>
          <p14:tracePt t="112041" x="4694238" y="4129088"/>
          <p14:tracePt t="112046" x="4686300" y="4129088"/>
          <p14:tracePt t="112056" x="4679950" y="4114800"/>
          <p14:tracePt t="112073" x="4672013" y="4094163"/>
          <p14:tracePt t="112090" x="4637088" y="4037013"/>
          <p14:tracePt t="112107" x="4586288" y="3965575"/>
          <p14:tracePt t="112124" x="4529138" y="3900488"/>
          <p14:tracePt t="112142" x="4465638" y="3822700"/>
          <p14:tracePt t="112145" x="4437063" y="3779838"/>
          <p14:tracePt t="112158" x="4408488" y="3736975"/>
          <p14:tracePt t="112175" x="4343400" y="3608388"/>
          <p14:tracePt t="112192" x="4251325" y="3479800"/>
          <p14:tracePt t="112209" x="4222750" y="3436938"/>
          <p14:tracePt t="112226" x="4200525" y="3408363"/>
          <p14:tracePt t="112245" x="4194175" y="3400425"/>
          <p14:tracePt t="112264" x="4179888" y="3386138"/>
          <p14:tracePt t="112278" x="4165600" y="3371850"/>
          <p14:tracePt t="112294" x="4137025" y="3336925"/>
          <p14:tracePt t="112311" x="4122738" y="3314700"/>
          <p14:tracePt t="112328" x="4108450" y="3300413"/>
          <p14:tracePt t="112347" x="4100513" y="3294063"/>
          <p14:tracePt t="112362" x="4094163" y="3265488"/>
          <p14:tracePt t="112379" x="4086225" y="3214688"/>
          <p14:tracePt t="112396" x="4086225" y="3194050"/>
          <p14:tracePt t="112413" x="4086225" y="3186113"/>
          <p14:tracePt t="112770" x="4086225" y="3200400"/>
          <p14:tracePt t="112778" x="4086225" y="3222625"/>
          <p14:tracePt t="112787" x="4086225" y="3228975"/>
          <p14:tracePt t="112804" x="4086225" y="3236913"/>
          <p14:tracePt t="112936" x="4079875" y="3236913"/>
          <p14:tracePt t="112944" x="4065588" y="3228975"/>
          <p14:tracePt t="112949" x="4057650" y="3214688"/>
          <p14:tracePt t="112966" x="4057650" y="3208338"/>
          <p14:tracePt t="112975" x="4051300" y="3200400"/>
          <p14:tracePt t="112991" x="4051300" y="3186113"/>
          <p14:tracePt t="114190" x="4051300" y="3179763"/>
          <p14:tracePt t="114826" x="4051300" y="3186113"/>
          <p14:tracePt t="114994" x="4051300" y="3171825"/>
          <p14:tracePt t="115000" x="4051300" y="3157538"/>
          <p14:tracePt t="115014" x="4043363" y="3114675"/>
          <p14:tracePt t="115031" x="4029075" y="3094038"/>
          <p14:tracePt t="115048" x="4022725" y="3071813"/>
          <p14:tracePt t="115064" x="4008438" y="3043238"/>
          <p14:tracePt t="115081" x="3986213" y="3028950"/>
          <p14:tracePt t="115099" x="3957638" y="2971800"/>
          <p14:tracePt t="115115" x="3937000" y="2936875"/>
          <p14:tracePt t="115131" x="3900488" y="2894013"/>
          <p14:tracePt t="115148" x="3857625" y="2828925"/>
          <p14:tracePt t="115166" x="3822700" y="2779713"/>
          <p14:tracePt t="115182" x="3800475" y="2743200"/>
          <p14:tracePt t="115199" x="3786188" y="2722563"/>
          <p14:tracePt t="115218" x="3786188" y="2714625"/>
          <p14:tracePt t="115256" x="3786188" y="2708275"/>
          <p14:tracePt t="115279" x="3786188" y="2693988"/>
          <p14:tracePt t="115286" x="3786188" y="2657475"/>
          <p14:tracePt t="115294" x="3786188" y="2628900"/>
          <p14:tracePt t="115303" x="3779838" y="2608263"/>
          <p14:tracePt t="115318" x="3779838" y="2557463"/>
          <p14:tracePt t="115335" x="3779838" y="2522538"/>
          <p14:tracePt t="115352" x="3779838" y="2508250"/>
          <p14:tracePt t="115372" x="3779838" y="2500313"/>
          <p14:tracePt t="115392" x="3779838" y="2486025"/>
          <p14:tracePt t="115404" x="3779838" y="2479675"/>
          <p14:tracePt t="115421" x="3779838" y="2465388"/>
          <p14:tracePt t="115437" x="3765550" y="2457450"/>
          <p14:tracePt t="115454" x="3757613" y="2443163"/>
          <p14:tracePt t="115489" x="3751263" y="2436813"/>
          <p14:tracePt t="115812" x="3743325" y="2379663"/>
          <p14:tracePt t="115821" x="3729038" y="2314575"/>
          <p14:tracePt t="115830" x="3708400" y="2236788"/>
          <p14:tracePt t="115845" x="3679825" y="2136775"/>
          <p14:tracePt t="115864" x="3651250" y="2036763"/>
          <p14:tracePt t="115881" x="3636963" y="1965325"/>
          <p14:tracePt t="115898" x="3622675" y="1879600"/>
          <p14:tracePt t="115915" x="3608388" y="1785938"/>
          <p14:tracePt t="115934" x="3600450" y="1700213"/>
          <p14:tracePt t="115949" x="3600450" y="1679575"/>
          <p14:tracePt t="115965" x="3600450" y="1671638"/>
          <p14:tracePt t="115981" x="3600450" y="1665288"/>
          <p14:tracePt t="124960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힙으로</a:t>
            </a:r>
            <a:r>
              <a:rPr lang="ko-KR" altLang="en-US" sz="3200" dirty="0" smtClean="0"/>
              <a:t> 구현한 우선순위 큐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93885"/>
            <a:ext cx="6795755" cy="27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10"/>
    </mc:Choice>
    <mc:Fallback xmlns="">
      <p:transition spd="slow" advTm="1198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계층적인 </a:t>
            </a:r>
            <a:r>
              <a:rPr lang="ko-KR" altLang="en-US" dirty="0"/>
              <a:t>자료의 표현에 적합한 자료 </a:t>
            </a:r>
            <a:r>
              <a:rPr lang="ko-KR" altLang="en-US" dirty="0" smtClean="0"/>
              <a:t>구조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트리란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001398"/>
            <a:ext cx="5363524" cy="40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20"/>
    </mc:Choice>
    <mc:Fallback xmlns="">
      <p:transition spd="slow" advTm="17122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990" x="6823075" y="4008438"/>
          <p14:tracePt t="24556" x="6815138" y="4008438"/>
          <p14:tracePt t="24565" x="6808788" y="3994150"/>
          <p14:tracePt t="24581" x="6794500" y="3979863"/>
          <p14:tracePt t="24590" x="6794500" y="3971925"/>
          <p14:tracePt t="24608" x="6772275" y="3951288"/>
          <p14:tracePt t="24623" x="6743700" y="3929063"/>
          <p14:tracePt t="24626" x="6737350" y="3914775"/>
          <p14:tracePt t="24640" x="6715125" y="3886200"/>
          <p14:tracePt t="24658" x="6651625" y="3836988"/>
          <p14:tracePt t="24675" x="6608763" y="3808413"/>
          <p14:tracePt t="24692" x="6557963" y="3771900"/>
          <p14:tracePt t="24698" x="6537325" y="3757613"/>
          <p14:tracePt t="24710" x="6500813" y="3736975"/>
          <p14:tracePt t="24726" x="6423025" y="3665538"/>
          <p14:tracePt t="24744" x="6365875" y="3622675"/>
          <p14:tracePt t="24761" x="6300788" y="3565525"/>
          <p14:tracePt t="24778" x="6194425" y="3529013"/>
          <p14:tracePt t="24795" x="6115050" y="3486150"/>
          <p14:tracePt t="24815" x="5943600" y="3436938"/>
          <p14:tracePt t="24831" x="5843588" y="3400425"/>
          <p14:tracePt t="24848" x="5757863" y="3365500"/>
          <p14:tracePt t="24865" x="5665788" y="3322638"/>
          <p14:tracePt t="24882" x="5557838" y="3251200"/>
          <p14:tracePt t="24899" x="5480050" y="3208338"/>
          <p14:tracePt t="24917" x="5400675" y="3165475"/>
          <p14:tracePt t="24933" x="5322888" y="3122613"/>
          <p14:tracePt t="24950" x="5237163" y="3086100"/>
          <p14:tracePt t="24967" x="5122863" y="3051175"/>
          <p14:tracePt t="24984" x="4943475" y="3000375"/>
          <p14:tracePt t="25001" x="4894263" y="2957513"/>
          <p14:tracePt t="25019" x="4794250" y="2922588"/>
          <p14:tracePt t="25036" x="4700588" y="2879725"/>
          <p14:tracePt t="25053" x="4579938" y="2822575"/>
          <p14:tracePt t="25070" x="4514850" y="2786063"/>
          <p14:tracePt t="25089" x="4451350" y="2751138"/>
          <p14:tracePt t="25104" x="4400550" y="2708275"/>
          <p14:tracePt t="25122" x="4351338" y="2686050"/>
          <p14:tracePt t="25139" x="4314825" y="2651125"/>
          <p14:tracePt t="25158" x="4243388" y="2608263"/>
          <p14:tracePt t="25177" x="4186238" y="2579688"/>
          <p14:tracePt t="25193" x="4108450" y="2528888"/>
          <p14:tracePt t="25199" x="4065588" y="2500313"/>
          <p14:tracePt t="25208" x="4022725" y="2479675"/>
          <p14:tracePt t="25226" x="3922713" y="2422525"/>
          <p14:tracePt t="25242" x="3900488" y="2400300"/>
          <p14:tracePt t="25260" x="3879850" y="2379663"/>
          <p14:tracePt t="25277" x="3871913" y="2379663"/>
          <p14:tracePt t="25294" x="3865563" y="2379663"/>
          <p14:tracePt t="25369" x="3865563" y="2371725"/>
          <p14:tracePt t="25401" x="3851275" y="2371725"/>
          <p14:tracePt t="25408" x="3843338" y="2365375"/>
          <p14:tracePt t="25417" x="3836988" y="2365375"/>
          <p14:tracePt t="25823" x="3829050" y="2365375"/>
          <p14:tracePt t="25853" x="3822700" y="2365375"/>
          <p14:tracePt t="25941" x="3814763" y="2371725"/>
          <p14:tracePt t="25948" x="3808413" y="2379663"/>
          <p14:tracePt t="25965" x="3808413" y="2386013"/>
          <p14:tracePt t="25971" x="3794125" y="2393950"/>
          <p14:tracePt t="25985" x="3786188" y="2400300"/>
          <p14:tracePt t="25998" x="3779838" y="2400300"/>
          <p14:tracePt t="26015" x="3765550" y="2414588"/>
          <p14:tracePt t="26033" x="3751263" y="2422525"/>
          <p14:tracePt t="26050" x="3736975" y="2436813"/>
          <p14:tracePt t="26067" x="3708400" y="2451100"/>
          <p14:tracePt t="26084" x="3679825" y="2479675"/>
          <p14:tracePt t="26104" x="3643313" y="2500313"/>
          <p14:tracePt t="26121" x="3579813" y="2528888"/>
          <p14:tracePt t="26137" x="3522663" y="2551113"/>
          <p14:tracePt t="26155" x="3494088" y="2565400"/>
          <p14:tracePt t="26170" x="3465513" y="2579688"/>
          <p14:tracePt t="26172" x="3436938" y="2593975"/>
          <p14:tracePt t="26187" x="3394075" y="2600325"/>
          <p14:tracePt t="26204" x="3328988" y="2628900"/>
          <p14:tracePt t="26224" x="3257550" y="2643188"/>
          <p14:tracePt t="26242" x="3186113" y="2665413"/>
          <p14:tracePt t="26258" x="3143250" y="2686050"/>
          <p14:tracePt t="26273" x="3100388" y="2714625"/>
          <p14:tracePt t="26292" x="3065463" y="2722563"/>
          <p14:tracePt t="26307" x="3028950" y="2751138"/>
          <p14:tracePt t="26325" x="3000375" y="2757488"/>
          <p14:tracePt t="26342" x="2986088" y="2765425"/>
          <p14:tracePt t="26361" x="2979738" y="2771775"/>
          <p14:tracePt t="26378" x="2971800" y="2771775"/>
          <p14:tracePt t="26423" x="2971800" y="2779713"/>
          <p14:tracePt t="26439" x="2965450" y="2779713"/>
          <p14:tracePt t="26448" x="2965450" y="2786063"/>
          <p14:tracePt t="26468" x="2957513" y="2794000"/>
          <p14:tracePt t="26848" x="2971800" y="2794000"/>
          <p14:tracePt t="26853" x="2979738" y="2794000"/>
          <p14:tracePt t="26861" x="2994025" y="2794000"/>
          <p14:tracePt t="26875" x="3000375" y="2794000"/>
          <p14:tracePt t="26892" x="3043238" y="2794000"/>
          <p14:tracePt t="26909" x="3065463" y="2794000"/>
          <p14:tracePt t="26926" x="3079750" y="2794000"/>
          <p14:tracePt t="26943" x="3094038" y="2794000"/>
          <p14:tracePt t="26960" x="3136900" y="2794000"/>
          <p14:tracePt t="26978" x="3157538" y="2794000"/>
          <p14:tracePt t="26995" x="3186113" y="2800350"/>
          <p14:tracePt t="27013" x="3214688" y="2808288"/>
          <p14:tracePt t="27029" x="3265488" y="2800350"/>
          <p14:tracePt t="27046" x="3314700" y="2786063"/>
          <p14:tracePt t="27063" x="3343275" y="2779713"/>
          <p14:tracePt t="27081" x="3351213" y="2779713"/>
          <p14:tracePt t="27173" x="3357563" y="2779713"/>
          <p14:tracePt t="27190" x="3365500" y="2779713"/>
          <p14:tracePt t="27196" x="3371850" y="2779713"/>
          <p14:tracePt t="27204" x="3379788" y="2779713"/>
          <p14:tracePt t="27218" x="3386138" y="2779713"/>
          <p14:tracePt t="27774" x="3400425" y="2779713"/>
          <p14:tracePt t="27782" x="3422650" y="2779713"/>
          <p14:tracePt t="27790" x="3451225" y="2779713"/>
          <p14:tracePt t="27804" x="3508375" y="2779713"/>
          <p14:tracePt t="27822" x="3557588" y="2779713"/>
          <p14:tracePt t="27837" x="3594100" y="2779713"/>
          <p14:tracePt t="27854" x="3622675" y="2779713"/>
          <p14:tracePt t="27872" x="3657600" y="2779713"/>
          <p14:tracePt t="27890" x="3722688" y="2794000"/>
          <p14:tracePt t="27906" x="3779838" y="2808288"/>
          <p14:tracePt t="27923" x="3865563" y="2808288"/>
          <p14:tracePt t="27940" x="3908425" y="2808288"/>
          <p14:tracePt t="27957" x="3937000" y="2808288"/>
          <p14:tracePt t="27974" x="3951288" y="2800350"/>
          <p14:tracePt t="27992" x="3986213" y="2794000"/>
          <p14:tracePt t="28009" x="4000500" y="2794000"/>
          <p14:tracePt t="28027" x="4014788" y="2794000"/>
          <p14:tracePt t="28044" x="4051300" y="2794000"/>
          <p14:tracePt t="28062" x="4094163" y="2794000"/>
          <p14:tracePt t="28078" x="4122738" y="2808288"/>
          <p14:tracePt t="28112" x="4129088" y="2808288"/>
          <p14:tracePt t="28831" x="4114800" y="2808288"/>
          <p14:tracePt t="28837" x="4100513" y="2808288"/>
          <p14:tracePt t="28853" x="4051300" y="2808288"/>
          <p14:tracePt t="28870" x="3986213" y="2808288"/>
          <p14:tracePt t="28888" x="3900488" y="2808288"/>
          <p14:tracePt t="28905" x="3800475" y="2808288"/>
          <p14:tracePt t="28907" x="3736975" y="2808288"/>
          <p14:tracePt t="28922" x="3657600" y="2808288"/>
          <p14:tracePt t="28939" x="3600450" y="2808288"/>
          <p14:tracePt t="28956" x="3536950" y="2808288"/>
          <p14:tracePt t="28973" x="3479800" y="2800350"/>
          <p14:tracePt t="28989" x="3400425" y="2800350"/>
          <p14:tracePt t="29006" x="3336925" y="2800350"/>
          <p14:tracePt t="29024" x="3228975" y="2808288"/>
          <p14:tracePt t="29040" x="3151188" y="2808288"/>
          <p14:tracePt t="29057" x="3071813" y="2808288"/>
          <p14:tracePt t="29074" x="3028950" y="2808288"/>
          <p14:tracePt t="29094" x="2965450" y="2808288"/>
          <p14:tracePt t="29111" x="2894013" y="2808288"/>
          <p14:tracePt t="29128" x="2851150" y="2808288"/>
          <p14:tracePt t="29145" x="2786063" y="2814638"/>
          <p14:tracePt t="29164" x="2757488" y="2822575"/>
          <p14:tracePt t="29178" x="2751138" y="2822575"/>
          <p14:tracePt t="29195" x="2743200" y="2822575"/>
          <p14:tracePt t="29533" x="2743200" y="2828925"/>
          <p14:tracePt t="29540" x="2736850" y="2843213"/>
          <p14:tracePt t="29547" x="2728913" y="2857500"/>
          <p14:tracePt t="29564" x="2728913" y="2865438"/>
          <p14:tracePt t="29574" x="2728913" y="2879725"/>
          <p14:tracePt t="29590" x="2722563" y="2908300"/>
          <p14:tracePt t="29608" x="2708275" y="2965450"/>
          <p14:tracePt t="29624" x="2693988" y="2994025"/>
          <p14:tracePt t="29643" x="2693988" y="3014663"/>
          <p14:tracePt t="29660" x="2693988" y="3036888"/>
          <p14:tracePt t="29677" x="2686050" y="3043238"/>
          <p14:tracePt t="29694" x="2686050" y="3057525"/>
          <p14:tracePt t="29697" x="2686050" y="3071813"/>
          <p14:tracePt t="29711" x="2686050" y="3079750"/>
          <p14:tracePt t="29728" x="2679700" y="3108325"/>
          <p14:tracePt t="29746" x="2671763" y="3122613"/>
          <p14:tracePt t="29764" x="2665413" y="3143250"/>
          <p14:tracePt t="29781" x="2651125" y="3171825"/>
          <p14:tracePt t="29797" x="2643188" y="3186113"/>
          <p14:tracePt t="29814" x="2636838" y="3214688"/>
          <p14:tracePt t="29833" x="2636838" y="3222625"/>
          <p14:tracePt t="29850" x="2622550" y="3243263"/>
          <p14:tracePt t="29868" x="2600325" y="3265488"/>
          <p14:tracePt t="29883" x="2593975" y="3265488"/>
          <p14:tracePt t="29900" x="2551113" y="3294063"/>
          <p14:tracePt t="29917" x="2528888" y="3308350"/>
          <p14:tracePt t="29934" x="2486025" y="3314700"/>
          <p14:tracePt t="29952" x="2443163" y="3328988"/>
          <p14:tracePt t="29970" x="2400300" y="3336925"/>
          <p14:tracePt t="29987" x="2371725" y="3343275"/>
          <p14:tracePt t="30005" x="2357438" y="3343275"/>
          <p14:tracePt t="30022" x="2322513" y="3343275"/>
          <p14:tracePt t="30038" x="2308225" y="3343275"/>
          <p14:tracePt t="30055" x="2300288" y="3343275"/>
          <p14:tracePt t="30071" x="2293938" y="3343275"/>
          <p14:tracePt t="30089" x="2286000" y="3343275"/>
          <p14:tracePt t="30106" x="2271713" y="3343275"/>
          <p14:tracePt t="30125" x="2251075" y="3343275"/>
          <p14:tracePt t="30142" x="2228850" y="3343275"/>
          <p14:tracePt t="30160" x="2193925" y="3343275"/>
          <p14:tracePt t="30176" x="2179638" y="3328988"/>
          <p14:tracePt t="30194" x="2151063" y="3322638"/>
          <p14:tracePt t="30923" x="2157413" y="3322638"/>
          <p14:tracePt t="30946" x="2165350" y="3322638"/>
          <p14:tracePt t="31073" x="2171700" y="3322638"/>
          <p14:tracePt t="31090" x="2185988" y="3322638"/>
          <p14:tracePt t="31275" x="2193925" y="3322638"/>
          <p14:tracePt t="31439" x="2193925" y="3314700"/>
          <p14:tracePt t="31477" x="2208213" y="3314700"/>
          <p14:tracePt t="31485" x="2228850" y="3314700"/>
          <p14:tracePt t="31497" x="2251075" y="3308350"/>
          <p14:tracePt t="31516" x="2286000" y="3308350"/>
          <p14:tracePt t="31532" x="2293938" y="3308350"/>
          <p14:tracePt t="31551" x="2371725" y="3308350"/>
          <p14:tracePt t="31567" x="2393950" y="3308350"/>
          <p14:tracePt t="31584" x="2422525" y="3300413"/>
          <p14:tracePt t="31601" x="2457450" y="3294063"/>
          <p14:tracePt t="31618" x="2514600" y="3294063"/>
          <p14:tracePt t="31636" x="2543175" y="3294063"/>
          <p14:tracePt t="31652" x="2565400" y="3294063"/>
          <p14:tracePt t="31672" x="2608263" y="3300413"/>
          <p14:tracePt t="31688" x="2636838" y="3300413"/>
          <p14:tracePt t="31704" x="2657475" y="3308350"/>
          <p14:tracePt t="31721" x="2665413" y="3308350"/>
          <p14:tracePt t="31806" x="2671763" y="3308350"/>
          <p14:tracePt t="31831" x="2679700" y="3308350"/>
          <p14:tracePt t="31986" x="2693988" y="3308350"/>
          <p14:tracePt t="31994" x="2708275" y="3308350"/>
          <p14:tracePt t="32001" x="2728913" y="3308350"/>
          <p14:tracePt t="32013" x="2743200" y="3308350"/>
          <p14:tracePt t="32030" x="2822575" y="3294063"/>
          <p14:tracePt t="32048" x="2879725" y="3286125"/>
          <p14:tracePt t="32066" x="2965450" y="3271838"/>
          <p14:tracePt t="32083" x="3043238" y="3251200"/>
          <p14:tracePt t="32100" x="3165475" y="3236913"/>
          <p14:tracePt t="32118" x="3214688" y="3236913"/>
          <p14:tracePt t="32135" x="3251200" y="3236913"/>
          <p14:tracePt t="32152" x="3265488" y="3236913"/>
          <p14:tracePt t="32168" x="3271838" y="3236913"/>
          <p14:tracePt t="32275" x="3279775" y="3236913"/>
          <p14:tracePt t="32307" x="3286125" y="3236913"/>
          <p14:tracePt t="34023" x="3294063" y="3243263"/>
          <p14:tracePt t="34031" x="3328988" y="3257550"/>
          <p14:tracePt t="34042" x="3408363" y="3300413"/>
          <p14:tracePt t="34059" x="3565525" y="3379788"/>
          <p14:tracePt t="34076" x="3757613" y="3436938"/>
          <p14:tracePt t="34093" x="4065588" y="3508375"/>
          <p14:tracePt t="34110" x="4151313" y="3551238"/>
          <p14:tracePt t="34127" x="4279900" y="3594100"/>
          <p14:tracePt t="34144" x="4351338" y="3608388"/>
          <p14:tracePt t="34162" x="4437063" y="3629025"/>
          <p14:tracePt t="34179" x="4457700" y="3643313"/>
          <p14:tracePt t="34196" x="4479925" y="3657600"/>
          <p14:tracePt t="34201" x="4486275" y="3657600"/>
          <p14:tracePt t="34283" x="4508500" y="3665538"/>
          <p14:tracePt t="34291" x="4508500" y="3671888"/>
          <p14:tracePt t="34299" x="4522788" y="3679825"/>
          <p14:tracePt t="34316" x="4579938" y="3686175"/>
          <p14:tracePt t="34333" x="4643438" y="3700463"/>
          <p14:tracePt t="34351" x="4714875" y="3722688"/>
          <p14:tracePt t="34368" x="4757738" y="3722688"/>
          <p14:tracePt t="34385" x="4772025" y="3722688"/>
          <p14:tracePt t="34508" x="4772025" y="3729038"/>
          <p14:tracePt t="34515" x="4772025" y="3736975"/>
          <p14:tracePt t="34528" x="4772025" y="3757613"/>
          <p14:tracePt t="34541" x="4772025" y="3771900"/>
          <p14:tracePt t="34557" x="4751388" y="3808413"/>
          <p14:tracePt t="34575" x="4708525" y="3851275"/>
          <p14:tracePt t="34591" x="4672013" y="3900488"/>
          <p14:tracePt t="34608" x="4629150" y="3951288"/>
          <p14:tracePt t="34625" x="4600575" y="3957638"/>
          <p14:tracePt t="34644" x="4572000" y="3957638"/>
          <p14:tracePt t="34662" x="4543425" y="3965575"/>
          <p14:tracePt t="34680" x="4508500" y="3965575"/>
          <p14:tracePt t="34695" x="4443413" y="3957638"/>
          <p14:tracePt t="34712" x="4400550" y="3957638"/>
          <p14:tracePt t="34729" x="4357688" y="3951288"/>
          <p14:tracePt t="34748" x="4322763" y="3951288"/>
          <p14:tracePt t="34763" x="4257675" y="3943350"/>
          <p14:tracePt t="34782" x="4214813" y="3937000"/>
          <p14:tracePt t="34799" x="4157663" y="3929063"/>
          <p14:tracePt t="34817" x="4129088" y="3922713"/>
          <p14:tracePt t="34834" x="4079875" y="3908425"/>
          <p14:tracePt t="34851" x="4043363" y="3908425"/>
          <p14:tracePt t="34868" x="4000500" y="3900488"/>
          <p14:tracePt t="34885" x="3937000" y="3900488"/>
          <p14:tracePt t="34902" x="3894138" y="3900488"/>
          <p14:tracePt t="34921" x="3800475" y="3879850"/>
          <p14:tracePt t="34925" x="3757613" y="3857625"/>
          <p14:tracePt t="34936" x="3665538" y="3836988"/>
          <p14:tracePt t="34952" x="3579813" y="3814763"/>
          <p14:tracePt t="34969" x="3457575" y="3779838"/>
          <p14:tracePt t="34987" x="3351213" y="3751263"/>
          <p14:tracePt t="35005" x="3236913" y="3700463"/>
          <p14:tracePt t="35022" x="3086100" y="3643313"/>
          <p14:tracePt t="35038" x="2979738" y="3594100"/>
          <p14:tracePt t="35056" x="2886075" y="3529013"/>
          <p14:tracePt t="35074" x="2800350" y="3479800"/>
          <p14:tracePt t="35092" x="2671763" y="3365500"/>
          <p14:tracePt t="35109" x="2608263" y="3322638"/>
          <p14:tracePt t="35126" x="2571750" y="3294063"/>
          <p14:tracePt t="35143" x="2536825" y="3271838"/>
          <p14:tracePt t="35159" x="2508250" y="3236913"/>
          <p14:tracePt t="35177" x="2508250" y="3228975"/>
          <p14:tracePt t="35193" x="2500313" y="3208338"/>
          <p14:tracePt t="35210" x="2493963" y="3151188"/>
          <p14:tracePt t="35227" x="2493963" y="3079750"/>
          <p14:tracePt t="35245" x="2479675" y="3028950"/>
          <p14:tracePt t="35263" x="2471738" y="2965450"/>
          <p14:tracePt t="35280" x="2471738" y="2936875"/>
          <p14:tracePt t="35299" x="2471738" y="2886075"/>
          <p14:tracePt t="35314" x="2471738" y="2836863"/>
          <p14:tracePt t="35330" x="2471738" y="2808288"/>
          <p14:tracePt t="35348" x="2471738" y="2771775"/>
          <p14:tracePt t="35366" x="2471738" y="2714625"/>
          <p14:tracePt t="35382" x="2479675" y="2686050"/>
          <p14:tracePt t="35400" x="2493963" y="2636838"/>
          <p14:tracePt t="35418" x="2522538" y="2600325"/>
          <p14:tracePt t="35434" x="2536825" y="2579688"/>
          <p14:tracePt t="35451" x="2565400" y="2557463"/>
          <p14:tracePt t="35468" x="2586038" y="2543175"/>
          <p14:tracePt t="35485" x="2636838" y="2493963"/>
          <p14:tracePt t="35502" x="2714625" y="2457450"/>
          <p14:tracePt t="35522" x="2814638" y="2400300"/>
          <p14:tracePt t="35538" x="2914650" y="2365375"/>
          <p14:tracePt t="35554" x="2957513" y="2343150"/>
          <p14:tracePt t="35571" x="3022600" y="2328863"/>
          <p14:tracePt t="35590" x="3094038" y="2308225"/>
          <p14:tracePt t="35605" x="3186113" y="2293938"/>
          <p14:tracePt t="35608" x="3222625" y="2286000"/>
          <p14:tracePt t="35624" x="3265488" y="2271713"/>
          <p14:tracePt t="35640" x="3414713" y="2265363"/>
          <p14:tracePt t="35657" x="3514725" y="2251075"/>
          <p14:tracePt t="35674" x="3665538" y="2208213"/>
          <p14:tracePt t="35692" x="3794125" y="2200275"/>
          <p14:tracePt t="35698" x="3843338" y="2200275"/>
          <p14:tracePt t="35708" x="3900488" y="2200275"/>
          <p14:tracePt t="35726" x="4108450" y="2200275"/>
          <p14:tracePt t="35743" x="4243388" y="2200275"/>
          <p14:tracePt t="35760" x="4337050" y="2200275"/>
          <p14:tracePt t="35777" x="4414838" y="2222500"/>
          <p14:tracePt t="35795" x="4508500" y="2251075"/>
          <p14:tracePt t="35812" x="4651375" y="2293938"/>
          <p14:tracePt t="35828" x="4714875" y="2308225"/>
          <p14:tracePt t="35846" x="4786313" y="2328863"/>
          <p14:tracePt t="35863" x="4900613" y="2351088"/>
          <p14:tracePt t="35880" x="5000625" y="2393950"/>
          <p14:tracePt t="35898" x="5122863" y="2471738"/>
          <p14:tracePt t="35914" x="5208588" y="2500313"/>
          <p14:tracePt t="35932" x="5257800" y="2528888"/>
          <p14:tracePt t="35949" x="5314950" y="2571750"/>
          <p14:tracePt t="35966" x="5343525" y="2593975"/>
          <p14:tracePt t="35984" x="5380038" y="2628900"/>
          <p14:tracePt t="36001" x="5400675" y="2657475"/>
          <p14:tracePt t="36018" x="5422900" y="2722563"/>
          <p14:tracePt t="36035" x="5429250" y="2786063"/>
          <p14:tracePt t="36052" x="5443538" y="2843213"/>
          <p14:tracePt t="36069" x="5451475" y="2914650"/>
          <p14:tracePt t="36087" x="5465763" y="2986088"/>
          <p14:tracePt t="36106" x="5472113" y="3036888"/>
          <p14:tracePt t="36123" x="5494338" y="3122613"/>
          <p14:tracePt t="36127" x="5494338" y="3157538"/>
          <p14:tracePt t="36138" x="5500688" y="3186113"/>
          <p14:tracePt t="36156" x="5486400" y="3279775"/>
          <p14:tracePt t="36174" x="5486400" y="3351213"/>
          <p14:tracePt t="36193" x="5472113" y="3429000"/>
          <p14:tracePt t="36198" x="5472113" y="3443288"/>
          <p14:tracePt t="36207" x="5465763" y="3479800"/>
          <p14:tracePt t="36226" x="5451475" y="3557588"/>
          <p14:tracePt t="36243" x="5422900" y="3629025"/>
          <p14:tracePt t="36259" x="5408613" y="3657600"/>
          <p14:tracePt t="36276" x="5394325" y="3679825"/>
          <p14:tracePt t="36293" x="5394325" y="3686175"/>
          <p14:tracePt t="36391" x="5394325" y="3694113"/>
          <p14:tracePt t="36422" x="5386388" y="3694113"/>
          <p14:tracePt t="36429" x="5386388" y="3700463"/>
          <p14:tracePt t="37238" x="5408613" y="3700463"/>
          <p14:tracePt t="37258" x="5414963" y="3700463"/>
          <p14:tracePt t="37265" x="5429250" y="3700463"/>
          <p14:tracePt t="37283" x="5437188" y="3700463"/>
          <p14:tracePt t="37290" x="5443538" y="3700463"/>
          <p14:tracePt t="37306" x="5451475" y="3700463"/>
          <p14:tracePt t="37324" x="5457825" y="3700463"/>
          <p14:tracePt t="37342" x="5480050" y="3700463"/>
          <p14:tracePt t="37376" x="5486400" y="3700463"/>
          <p14:tracePt t="37405" x="5494338" y="3700463"/>
          <p14:tracePt t="37445" x="5500688" y="3700463"/>
          <p14:tracePt t="37452" x="5508625" y="3700463"/>
          <p14:tracePt t="37461" x="5522913" y="3700463"/>
          <p14:tracePt t="37486" x="5537200" y="3700463"/>
          <p14:tracePt t="37500" x="5537200" y="3694113"/>
          <p14:tracePt t="37518" x="5543550" y="3694113"/>
          <p14:tracePt t="37626" x="5551488" y="3694113"/>
          <p14:tracePt t="37710" x="5551488" y="3686175"/>
          <p14:tracePt t="37759" x="5565775" y="3671888"/>
          <p14:tracePt t="37766" x="5572125" y="3665538"/>
          <p14:tracePt t="37776" x="5572125" y="3657600"/>
          <p14:tracePt t="37790" x="5594350" y="3643313"/>
          <p14:tracePt t="37807" x="5614988" y="3629025"/>
          <p14:tracePt t="37824" x="5622925" y="3622675"/>
          <p14:tracePt t="37843" x="5637213" y="3614738"/>
          <p14:tracePt t="37859" x="5637213" y="3608388"/>
          <p14:tracePt t="37875" x="5643563" y="3608388"/>
          <p14:tracePt t="37930" x="5651500" y="3600450"/>
          <p14:tracePt t="37947" x="5657850" y="3600450"/>
          <p14:tracePt t="37962" x="5665788" y="3594100"/>
          <p14:tracePt t="37969" x="5665788" y="3586163"/>
          <p14:tracePt t="37999" x="5672138" y="3586163"/>
          <p14:tracePt t="38006" x="5672138" y="3579813"/>
          <p14:tracePt t="38022" x="5680075" y="3579813"/>
          <p14:tracePt t="38048" x="5686425" y="3579813"/>
          <p14:tracePt t="38055" x="5694363" y="3579813"/>
          <p14:tracePt t="38078" x="5700713" y="3579813"/>
          <p14:tracePt t="38085" x="5700713" y="3571875"/>
          <p14:tracePt t="38118" x="5700713" y="3565525"/>
          <p14:tracePt t="38125" x="5708650" y="3557588"/>
          <p14:tracePt t="38157" x="5715000" y="3557588"/>
          <p14:tracePt t="38213" x="5715000" y="3551238"/>
          <p14:tracePt t="38650" x="5722938" y="3551238"/>
          <p14:tracePt t="41234" x="5729288" y="3529013"/>
          <p14:tracePt t="41241" x="5737225" y="3514725"/>
          <p14:tracePt t="41249" x="5751513" y="3494088"/>
          <p14:tracePt t="41259" x="5765800" y="3471863"/>
          <p14:tracePt t="41277" x="5786438" y="3443288"/>
          <p14:tracePt t="41294" x="5800725" y="3422650"/>
          <p14:tracePt t="41311" x="5800725" y="3400425"/>
          <p14:tracePt t="41335" x="5815013" y="3394075"/>
          <p14:tracePt t="41345" x="5815013" y="3386138"/>
          <p14:tracePt t="41363" x="5829300" y="3371850"/>
          <p14:tracePt t="41380" x="5829300" y="3365500"/>
          <p14:tracePt t="41398" x="5837238" y="3357563"/>
          <p14:tracePt t="42774" x="5837238" y="3351213"/>
          <p14:tracePt t="42789" x="5837238" y="3343275"/>
          <p14:tracePt t="42810" x="5837238" y="3328988"/>
          <p14:tracePt t="42842" x="5837238" y="3322638"/>
          <p14:tracePt t="42905" x="5837238" y="3314700"/>
          <p14:tracePt t="42946" x="5837238" y="3308350"/>
          <p14:tracePt t="44140" x="5837238" y="3300413"/>
          <p14:tracePt t="44290" x="5837238" y="3294063"/>
          <p14:tracePt t="44315" x="5837238" y="3286125"/>
          <p14:tracePt t="44331" x="5837238" y="3279775"/>
          <p14:tracePt t="44338" x="5837238" y="3271838"/>
          <p14:tracePt t="44356" x="5837238" y="3251200"/>
          <p14:tracePt t="44372" x="5837238" y="3228975"/>
          <p14:tracePt t="44388" x="5837238" y="3200400"/>
          <p14:tracePt t="44406" x="5837238" y="3171825"/>
          <p14:tracePt t="44423" x="5843588" y="3143250"/>
          <p14:tracePt t="44441" x="5843588" y="3108325"/>
          <p14:tracePt t="44458" x="5843588" y="3051175"/>
          <p14:tracePt t="44474" x="5843588" y="3000375"/>
          <p14:tracePt t="44490" x="5843588" y="2951163"/>
          <p14:tracePt t="44508" x="5843588" y="2928938"/>
          <p14:tracePt t="44526" x="5843588" y="2900363"/>
          <p14:tracePt t="44542" x="5843588" y="2865438"/>
          <p14:tracePt t="44545" x="5843588" y="2843213"/>
          <p14:tracePt t="44560" x="5843588" y="2808288"/>
          <p14:tracePt t="44576" x="5851525" y="2771775"/>
          <p14:tracePt t="44594" x="5851525" y="2751138"/>
          <p14:tracePt t="44611" x="5851525" y="2736850"/>
          <p14:tracePt t="44629" x="5851525" y="2714625"/>
          <p14:tracePt t="44647" x="5851525" y="2693988"/>
          <p14:tracePt t="44662" x="5857875" y="2679700"/>
          <p14:tracePt t="44680" x="5857875" y="2671763"/>
          <p14:tracePt t="44696" x="5857875" y="2665413"/>
          <p14:tracePt t="44717" x="5857875" y="2657475"/>
          <p14:tracePt t="44732" x="5857875" y="2636838"/>
          <p14:tracePt t="44748" x="5865813" y="2600325"/>
          <p14:tracePt t="44767" x="5865813" y="2551113"/>
          <p14:tracePt t="44783" x="5865813" y="2514600"/>
          <p14:tracePt t="44800" x="5865813" y="2479675"/>
          <p14:tracePt t="44818" x="5865813" y="2443163"/>
          <p14:tracePt t="44836" x="5865813" y="2436813"/>
          <p14:tracePt t="44860" x="5865813" y="2422525"/>
          <p14:tracePt t="44874" x="5865813" y="2414588"/>
          <p14:tracePt t="44887" x="5865813" y="2408238"/>
          <p14:tracePt t="44904" x="5865813" y="2393950"/>
          <p14:tracePt t="44921" x="5865813" y="2357438"/>
          <p14:tracePt t="44938" x="5872163" y="2343150"/>
          <p14:tracePt t="44955" x="5872163" y="2308225"/>
          <p14:tracePt t="44974" x="5872163" y="2279650"/>
          <p14:tracePt t="44991" x="5872163" y="2271713"/>
          <p14:tracePt t="45045" x="5872163" y="2265363"/>
          <p14:tracePt t="45061" x="5872163" y="2257425"/>
          <p14:tracePt t="45068" x="5872163" y="2251075"/>
          <p14:tracePt t="45086" x="5872163" y="2243138"/>
          <p14:tracePt t="45095" x="5872163" y="2236788"/>
          <p14:tracePt t="45109" x="5872163" y="2222500"/>
          <p14:tracePt t="45126" x="5872163" y="2208213"/>
          <p14:tracePt t="45146" x="5872163" y="2185988"/>
          <p14:tracePt t="45162" x="5880100" y="2165350"/>
          <p14:tracePt t="45178" x="5886450" y="2151063"/>
          <p14:tracePt t="45213" x="5886450" y="2143125"/>
          <p14:tracePt t="45275" x="5894388" y="2136775"/>
          <p14:tracePt t="45316" x="5900738" y="2128838"/>
          <p14:tracePt t="45346" x="5908675" y="2122488"/>
          <p14:tracePt t="45373" x="5915025" y="2122488"/>
          <p14:tracePt t="45445" x="5915025" y="2114550"/>
          <p14:tracePt t="45468" x="5915025" y="2108200"/>
          <p14:tracePt t="46179" x="5915025" y="2114550"/>
          <p14:tracePt t="46202" x="5915025" y="2122488"/>
          <p14:tracePt t="46218" x="5915025" y="2128838"/>
          <p14:tracePt t="46233" x="5915025" y="2143125"/>
          <p14:tracePt t="46247" x="5915025" y="2151063"/>
          <p14:tracePt t="46265" x="5915025" y="2157413"/>
          <p14:tracePt t="46279" x="5908675" y="2165350"/>
          <p14:tracePt t="46287" x="5908675" y="2171700"/>
          <p14:tracePt t="46296" x="5908675" y="2179638"/>
          <p14:tracePt t="46312" x="5894388" y="2179638"/>
          <p14:tracePt t="46329" x="5894388" y="2193925"/>
          <p14:tracePt t="46347" x="5886450" y="2208213"/>
          <p14:tracePt t="46364" x="5886450" y="2236788"/>
          <p14:tracePt t="46381" x="5886450" y="2243138"/>
          <p14:tracePt t="46399" x="5886450" y="2257425"/>
          <p14:tracePt t="46416" x="5886450" y="2265363"/>
          <p14:tracePt t="46434" x="5886450" y="2279650"/>
          <p14:tracePt t="46450" x="5886450" y="2293938"/>
          <p14:tracePt t="46467" x="5886450" y="2300288"/>
          <p14:tracePt t="46484" x="5872163" y="2322513"/>
          <p14:tracePt t="46501" x="5872163" y="2328863"/>
          <p14:tracePt t="46520" x="5865813" y="2365375"/>
          <p14:tracePt t="46538" x="5857875" y="2386013"/>
          <p14:tracePt t="46554" x="5857875" y="2408238"/>
          <p14:tracePt t="46572" x="5851525" y="2422525"/>
          <p14:tracePt t="46588" x="5851525" y="2428875"/>
          <p14:tracePt t="46604" x="5843588" y="2451100"/>
          <p14:tracePt t="46622" x="5837238" y="2465388"/>
          <p14:tracePt t="46639" x="5837238" y="2471738"/>
          <p14:tracePt t="46657" x="5829300" y="2479675"/>
          <p14:tracePt t="46673" x="5822950" y="2479675"/>
          <p14:tracePt t="46708" x="5822950" y="2493963"/>
          <p14:tracePt t="46741" x="5822950" y="2500313"/>
          <p14:tracePt t="46758" x="5822950" y="2508250"/>
          <p14:tracePt t="46763" x="5822950" y="2514600"/>
          <p14:tracePt t="46778" x="5815013" y="2522538"/>
          <p14:tracePt t="46794" x="5815013" y="2536825"/>
          <p14:tracePt t="46810" x="5815013" y="2543175"/>
          <p14:tracePt t="46845" x="5815013" y="2557463"/>
          <p14:tracePt t="46862" x="5808663" y="2557463"/>
          <p14:tracePt t="46880" x="5808663" y="2565400"/>
          <p14:tracePt t="46922" x="5808663" y="2571750"/>
          <p14:tracePt t="46929" x="5800725" y="2579688"/>
          <p14:tracePt t="46934" x="5800725" y="2586038"/>
          <p14:tracePt t="46948" x="5794375" y="2593975"/>
          <p14:tracePt t="46966" x="5794375" y="2600325"/>
          <p14:tracePt t="46983" x="5794375" y="2608263"/>
          <p14:tracePt t="47000" x="5786438" y="2608263"/>
          <p14:tracePt t="47022" x="5786438" y="2614613"/>
          <p14:tracePt t="47046" x="5780088" y="2614613"/>
          <p14:tracePt t="47055" x="5772150" y="2614613"/>
          <p14:tracePt t="47068" x="5772150" y="2628900"/>
          <p14:tracePt t="47086" x="5765800" y="2636838"/>
          <p14:tracePt t="47103" x="5751513" y="2643188"/>
          <p14:tracePt t="47120" x="5743575" y="2651125"/>
          <p14:tracePt t="47156" x="5743575" y="2657475"/>
          <p14:tracePt t="47172" x="5737225" y="2657475"/>
          <p14:tracePt t="47200" x="5729288" y="2657475"/>
          <p14:tracePt t="47217" x="5729288" y="2665413"/>
          <p14:tracePt t="47226" x="5722938" y="2671763"/>
          <p14:tracePt t="47240" x="5715000" y="2679700"/>
          <p14:tracePt t="47257" x="5708650" y="2686050"/>
          <p14:tracePt t="47275" x="5700713" y="2686050"/>
          <p14:tracePt t="47292" x="5694363" y="2693988"/>
          <p14:tracePt t="47310" x="5672138" y="2700338"/>
          <p14:tracePt t="47329" x="5665788" y="2708275"/>
          <p14:tracePt t="47351" x="5651500" y="2722563"/>
          <p14:tracePt t="47366" x="5643563" y="2722563"/>
          <p14:tracePt t="47377" x="5637213" y="2728913"/>
          <p14:tracePt t="47395" x="5622925" y="2736850"/>
          <p14:tracePt t="47412" x="5608638" y="2743200"/>
          <p14:tracePt t="47430" x="5594350" y="2751138"/>
          <p14:tracePt t="47447" x="5594350" y="2765425"/>
          <p14:tracePt t="47464" x="5586413" y="2771775"/>
          <p14:tracePt t="47482" x="5580063" y="2794000"/>
          <p14:tracePt t="47498" x="5580063" y="2814638"/>
          <p14:tracePt t="47515" x="5580063" y="2843213"/>
          <p14:tracePt t="47533" x="5586413" y="2879725"/>
          <p14:tracePt t="47553" x="5600700" y="2922588"/>
          <p14:tracePt t="47568" x="5622925" y="2965450"/>
          <p14:tracePt t="47584" x="5637213" y="2986088"/>
          <p14:tracePt t="47601" x="5657850" y="3014663"/>
          <p14:tracePt t="47619" x="5694363" y="3057525"/>
          <p14:tracePt t="47636" x="5751513" y="3108325"/>
          <p14:tracePt t="47653" x="5786438" y="3128963"/>
          <p14:tracePt t="47656" x="5815013" y="3157538"/>
          <p14:tracePt t="47670" x="5851525" y="3186113"/>
          <p14:tracePt t="47688" x="5865813" y="3186113"/>
          <p14:tracePt t="47692" x="5872163" y="3194050"/>
          <p14:tracePt t="47782" x="5886450" y="3194050"/>
          <p14:tracePt t="47788" x="5908675" y="3208338"/>
          <p14:tracePt t="47795" x="5929313" y="3208338"/>
          <p14:tracePt t="47808" x="5951538" y="3214688"/>
          <p14:tracePt t="47825" x="5986463" y="3222625"/>
          <p14:tracePt t="47842" x="6008688" y="3228975"/>
          <p14:tracePt t="47859" x="6022975" y="3228975"/>
          <p14:tracePt t="47876" x="6029325" y="3228975"/>
          <p14:tracePt t="47893" x="6037263" y="3236913"/>
          <p14:tracePt t="47911" x="6043613" y="3236913"/>
          <p14:tracePt t="47929" x="6051550" y="3243263"/>
          <p14:tracePt t="47947" x="6072188" y="3243263"/>
          <p14:tracePt t="47965" x="6086475" y="3243263"/>
          <p14:tracePt t="47981" x="6115050" y="3243263"/>
          <p14:tracePt t="47984" x="6115050" y="3236913"/>
          <p14:tracePt t="47996" x="6122988" y="3236913"/>
          <p14:tracePt t="48016" x="6157913" y="3236913"/>
          <p14:tracePt t="48033" x="6165850" y="3236913"/>
          <p14:tracePt t="48050" x="6200775" y="3236913"/>
          <p14:tracePt t="48066" x="6229350" y="3236913"/>
          <p14:tracePt t="48082" x="6265863" y="3236913"/>
          <p14:tracePt t="48100" x="6300788" y="3228975"/>
          <p14:tracePt t="48117" x="6329363" y="3222625"/>
          <p14:tracePt t="48134" x="6365875" y="3222625"/>
          <p14:tracePt t="48151" x="6372225" y="3214688"/>
          <p14:tracePt t="48169" x="6408738" y="3208338"/>
          <p14:tracePt t="48186" x="6451600" y="3194050"/>
          <p14:tracePt t="48204" x="6457950" y="3186113"/>
          <p14:tracePt t="48222" x="6472238" y="3179763"/>
          <p14:tracePt t="48239" x="6480175" y="3171825"/>
          <p14:tracePt t="48256" x="6500813" y="3157538"/>
          <p14:tracePt t="48273" x="6515100" y="3136900"/>
          <p14:tracePt t="48290" x="6537325" y="3114675"/>
          <p14:tracePt t="48306" x="6543675" y="3108325"/>
          <p14:tracePt t="48324" x="6551613" y="3108325"/>
          <p14:tracePt t="50234" x="6537325" y="3079750"/>
          <p14:tracePt t="50241" x="6529388" y="3071813"/>
          <p14:tracePt t="50250" x="6523038" y="3051175"/>
          <p14:tracePt t="50265" x="6486525" y="3014663"/>
          <p14:tracePt t="50282" x="6408738" y="2971800"/>
          <p14:tracePt t="50299" x="6357938" y="2943225"/>
          <p14:tracePt t="50318" x="6308725" y="2886075"/>
          <p14:tracePt t="50334" x="6280150" y="2871788"/>
          <p14:tracePt t="50351" x="6272213" y="2857500"/>
          <p14:tracePt t="50371" x="6265863" y="2857500"/>
          <p14:tracePt t="50386" x="6257925" y="2851150"/>
          <p14:tracePt t="50404" x="6251575" y="2836863"/>
          <p14:tracePt t="50420" x="6237288" y="2828925"/>
          <p14:tracePt t="50438" x="6229350" y="2822575"/>
          <p14:tracePt t="50454" x="6215063" y="2808288"/>
          <p14:tracePt t="50472" x="6208713" y="2800350"/>
          <p14:tracePt t="50489" x="6194425" y="2771775"/>
          <p14:tracePt t="50507" x="6180138" y="2771775"/>
          <p14:tracePt t="50524" x="6165850" y="2757488"/>
          <p14:tracePt t="50540" x="6143625" y="2743200"/>
          <p14:tracePt t="50558" x="6129338" y="2736850"/>
          <p14:tracePt t="50575" x="6115050" y="2728913"/>
          <p14:tracePt t="50609" x="6100763" y="2714625"/>
          <p14:tracePt t="50630" x="6065838" y="2700338"/>
          <p14:tracePt t="50644" x="6051550" y="2679700"/>
          <p14:tracePt t="50661" x="6008688" y="2628900"/>
          <p14:tracePt t="50663" x="5980113" y="2608263"/>
          <p14:tracePt t="50677" x="5957888" y="2557463"/>
          <p14:tracePt t="50695" x="5922963" y="2528888"/>
          <p14:tracePt t="50712" x="5908675" y="2508250"/>
          <p14:tracePt t="50729" x="5900738" y="2493963"/>
          <p14:tracePt t="50746" x="5880100" y="2465388"/>
          <p14:tracePt t="50764" x="5865813" y="2428875"/>
          <p14:tracePt t="50781" x="5865813" y="2408238"/>
          <p14:tracePt t="50798" x="5851525" y="2393950"/>
          <p14:tracePt t="50815" x="5851525" y="2379663"/>
          <p14:tracePt t="50832" x="5843588" y="2371725"/>
          <p14:tracePt t="50920" x="5837238" y="2365375"/>
          <p14:tracePt t="50936" x="5837238" y="2357438"/>
          <p14:tracePt t="50945" x="5837238" y="2351088"/>
          <p14:tracePt t="50971" x="5837238" y="2343150"/>
          <p14:tracePt t="50976" x="5843588" y="2328863"/>
          <p14:tracePt t="51001" x="5851525" y="2328863"/>
          <p14:tracePt t="51005" x="5851525" y="2322513"/>
          <p14:tracePt t="51022" x="5851525" y="2308225"/>
          <p14:tracePt t="51039" x="5851525" y="2286000"/>
          <p14:tracePt t="51056" x="5851525" y="2257425"/>
          <p14:tracePt t="51073" x="5857875" y="2243138"/>
          <p14:tracePt t="51143" x="5857875" y="2236788"/>
          <p14:tracePt t="51149" x="5865813" y="2236788"/>
          <p14:tracePt t="51160" x="5865813" y="2228850"/>
          <p14:tracePt t="51187" x="5872163" y="2228850"/>
          <p14:tracePt t="51196" x="5872163" y="2222500"/>
          <p14:tracePt t="51212" x="5872163" y="2214563"/>
          <p14:tracePt t="51321" x="5880100" y="2214563"/>
          <p14:tracePt t="51532" x="5886450" y="2214563"/>
          <p14:tracePt t="51537" x="5894388" y="2214563"/>
          <p14:tracePt t="51584" x="5900738" y="2214563"/>
          <p14:tracePt t="51614" x="5915025" y="2214563"/>
          <p14:tracePt t="51927" x="5922963" y="2214563"/>
          <p14:tracePt t="51943" x="5922963" y="2208213"/>
          <p14:tracePt t="56578" x="5922963" y="2200275"/>
          <p14:tracePt t="57389" x="5922963" y="2208213"/>
          <p14:tracePt t="57403" x="5922963" y="2214563"/>
          <p14:tracePt t="57411" x="5922963" y="2222500"/>
          <p14:tracePt t="57427" x="5915025" y="2222500"/>
          <p14:tracePt t="57437" x="5908675" y="2228850"/>
          <p14:tracePt t="57455" x="5886450" y="2257425"/>
          <p14:tracePt t="57472" x="5865813" y="2279650"/>
          <p14:tracePt t="57489" x="5837238" y="2322513"/>
          <p14:tracePt t="57504" x="5815013" y="2343150"/>
          <p14:tracePt t="57520" x="5800725" y="2365375"/>
          <p14:tracePt t="57537" x="5794375" y="2393950"/>
          <p14:tracePt t="57554" x="5765800" y="2422525"/>
          <p14:tracePt t="57571" x="5737225" y="2465388"/>
          <p14:tracePt t="57587" x="5715000" y="2500313"/>
          <p14:tracePt t="57606" x="5680075" y="2536825"/>
          <p14:tracePt t="57622" x="5665788" y="2565400"/>
          <p14:tracePt t="57638" x="5657850" y="2586038"/>
          <p14:tracePt t="57653" x="5629275" y="2608263"/>
          <p14:tracePt t="57671" x="5608638" y="2628900"/>
          <p14:tracePt t="57687" x="5594350" y="2643188"/>
          <p14:tracePt t="57691" x="5580063" y="2665413"/>
          <p14:tracePt t="57704" x="5572125" y="2671763"/>
          <p14:tracePt t="57720" x="5551488" y="2700338"/>
          <p14:tracePt t="57739" x="5529263" y="2743200"/>
          <p14:tracePt t="57755" x="5522913" y="2751138"/>
          <p14:tracePt t="57772" x="5522913" y="2757488"/>
          <p14:tracePt t="57789" x="5514975" y="2771775"/>
          <p14:tracePt t="57805" x="5508625" y="2771775"/>
          <p14:tracePt t="57822" x="5508625" y="2779713"/>
          <p14:tracePt t="57840" x="5500688" y="2794000"/>
          <p14:tracePt t="57856" x="5494338" y="2808288"/>
          <p14:tracePt t="57872" x="5486400" y="2814638"/>
          <p14:tracePt t="57889" x="5480050" y="2814638"/>
          <p14:tracePt t="57905" x="5480050" y="2822575"/>
          <p14:tracePt t="57937" x="5480050" y="2828925"/>
          <p14:tracePt t="57953" x="5472113" y="2836863"/>
          <p14:tracePt t="57991" x="5472113" y="2843213"/>
          <p14:tracePt t="58003" x="5465763" y="2851150"/>
          <p14:tracePt t="58444" x="5465763" y="2857500"/>
          <p14:tracePt t="58466" x="5465763" y="2865438"/>
          <p14:tracePt t="58484" x="5465763" y="2871788"/>
          <p14:tracePt t="58509" x="5465763" y="2879725"/>
          <p14:tracePt t="58516" x="5465763" y="2886075"/>
          <p14:tracePt t="58529" x="5465763" y="2894013"/>
          <p14:tracePt t="58537" x="5465763" y="2900363"/>
          <p14:tracePt t="58560" x="5465763" y="2908300"/>
          <p14:tracePt t="58575" x="5465763" y="2914650"/>
          <p14:tracePt t="58591" x="5472113" y="2914650"/>
          <p14:tracePt t="58603" x="5472113" y="2922588"/>
          <p14:tracePt t="58620" x="5472113" y="2928938"/>
          <p14:tracePt t="58637" x="5472113" y="2943225"/>
          <p14:tracePt t="58653" x="5472113" y="2951163"/>
          <p14:tracePt t="58670" x="5472113" y="2965450"/>
          <p14:tracePt t="58686" x="5472113" y="2971800"/>
          <p14:tracePt t="58703" x="5472113" y="2979738"/>
          <p14:tracePt t="58720" x="5472113" y="2994025"/>
          <p14:tracePt t="58737" x="5472113" y="3008313"/>
          <p14:tracePt t="58738" x="5472113" y="3028950"/>
          <p14:tracePt t="58756" x="5480050" y="3051175"/>
          <p14:tracePt t="58770" x="5480050" y="3065463"/>
          <p14:tracePt t="58787" x="5480050" y="3086100"/>
          <p14:tracePt t="58804" x="5494338" y="3100388"/>
          <p14:tracePt t="58820" x="5500688" y="3108325"/>
          <p14:tracePt t="58837" x="5508625" y="3114675"/>
          <p14:tracePt t="58854" x="5522913" y="3122613"/>
          <p14:tracePt t="58871" x="5522913" y="3128963"/>
          <p14:tracePt t="58887" x="5543550" y="3136900"/>
          <p14:tracePt t="58904" x="5557838" y="3151188"/>
          <p14:tracePt t="58920" x="5594350" y="3157538"/>
          <p14:tracePt t="58937" x="5637213" y="3157538"/>
          <p14:tracePt t="58953" x="5708650" y="3165475"/>
          <p14:tracePt t="58970" x="5794375" y="3179763"/>
          <p14:tracePt t="58987" x="5829300" y="3186113"/>
          <p14:tracePt t="58989" x="5872163" y="3186113"/>
          <p14:tracePt t="59003" x="5951538" y="3208338"/>
          <p14:tracePt t="59020" x="6072188" y="3222625"/>
          <p14:tracePt t="59037" x="6151563" y="3236913"/>
          <p14:tracePt t="59053" x="6257925" y="3257550"/>
          <p14:tracePt t="59070" x="6308725" y="3271838"/>
          <p14:tracePt t="59087" x="6343650" y="3279775"/>
          <p14:tracePt t="59103" x="6351588" y="3279775"/>
          <p14:tracePt t="59270" x="6357938" y="3279775"/>
          <p14:tracePt t="59278" x="6372225" y="3279775"/>
          <p14:tracePt t="59287" x="6394450" y="3271838"/>
          <p14:tracePt t="59303" x="6429375" y="3228975"/>
          <p14:tracePt t="59320" x="6472238" y="3143250"/>
          <p14:tracePt t="59337" x="6500813" y="3065463"/>
          <p14:tracePt t="59353" x="6537325" y="2986088"/>
          <p14:tracePt t="59370" x="6551613" y="2951163"/>
          <p14:tracePt t="59386" x="6551613" y="2936875"/>
          <p14:tracePt t="59403" x="6551613" y="2928938"/>
          <p14:tracePt t="59420" x="6551613" y="2914650"/>
          <p14:tracePt t="59436" x="6551613" y="2894013"/>
          <p14:tracePt t="59453" x="6551613" y="2857500"/>
          <p14:tracePt t="59470" x="6557963" y="2836863"/>
          <p14:tracePt t="59472" x="6557963" y="2828925"/>
          <p14:tracePt t="59486" x="6557963" y="2822575"/>
          <p14:tracePt t="59678" x="6551613" y="2843213"/>
          <p14:tracePt t="59685" x="6543675" y="2851150"/>
          <p14:tracePt t="59692" x="6537325" y="2871788"/>
          <p14:tracePt t="59703" x="6529388" y="2894013"/>
          <p14:tracePt t="59720" x="6500813" y="2914650"/>
          <p14:tracePt t="59738" x="6480175" y="2951163"/>
          <p14:tracePt t="59755" x="6457950" y="2965450"/>
          <p14:tracePt t="59771" x="6451600" y="2971800"/>
          <p14:tracePt t="59788" x="6443663" y="2994025"/>
          <p14:tracePt t="59805" x="6415088" y="3008313"/>
          <p14:tracePt t="59821" x="6386513" y="3028950"/>
          <p14:tracePt t="59838" x="6343650" y="3065463"/>
          <p14:tracePt t="59853" x="6300788" y="3100388"/>
          <p14:tracePt t="59856" x="6294438" y="3108325"/>
          <p14:tracePt t="59873" x="6272213" y="3128963"/>
          <p14:tracePt t="59889" x="6251575" y="3136900"/>
          <p14:tracePt t="59904" x="6243638" y="3143250"/>
          <p14:tracePt t="59921" x="6229350" y="3151188"/>
          <p14:tracePt t="59938" x="6223000" y="3151188"/>
          <p14:tracePt t="59955" x="6215063" y="3151188"/>
          <p14:tracePt t="59971" x="6208713" y="3151188"/>
          <p14:tracePt t="59988" x="6208713" y="3157538"/>
          <p14:tracePt t="60003" x="6200775" y="3157538"/>
          <p14:tracePt t="60958" x="6194425" y="3157538"/>
          <p14:tracePt t="60967" x="6186488" y="3157538"/>
          <p14:tracePt t="60973" x="6157913" y="3157538"/>
          <p14:tracePt t="60988" x="6100763" y="3157538"/>
          <p14:tracePt t="61004" x="6051550" y="3143250"/>
          <p14:tracePt t="61021" x="6029325" y="3143250"/>
          <p14:tracePt t="61038" x="6015038" y="3143250"/>
          <p14:tracePt t="61054" x="6008688" y="3136900"/>
          <p14:tracePt t="61233" x="6015038" y="3128963"/>
          <p14:tracePt t="61241" x="6022975" y="3128963"/>
          <p14:tracePt t="61252" x="6022975" y="3122613"/>
          <p14:tracePt t="61270" x="6043613" y="3122613"/>
          <p14:tracePt t="61286" x="6051550" y="3122613"/>
          <p14:tracePt t="61302" x="6057900" y="3114675"/>
          <p14:tracePt t="61319" x="6072188" y="3108325"/>
          <p14:tracePt t="61336" x="6086475" y="3094038"/>
          <p14:tracePt t="61354" x="6094413" y="3057525"/>
          <p14:tracePt t="61371" x="6115050" y="3000375"/>
          <p14:tracePt t="61387" x="6115050" y="2986088"/>
          <p14:tracePt t="61488" x="6122988" y="2971800"/>
          <p14:tracePt t="61497" x="6122988" y="2943225"/>
          <p14:tracePt t="61506" x="6122988" y="2922588"/>
          <p14:tracePt t="61519" x="6115050" y="2900363"/>
          <p14:tracePt t="61536" x="6115050" y="2865438"/>
          <p14:tracePt t="61553" x="6115050" y="2851150"/>
          <p14:tracePt t="61586" x="6115050" y="2836863"/>
          <p14:tracePt t="61602" x="6108700" y="2814638"/>
          <p14:tracePt t="61619" x="6080125" y="2714625"/>
          <p14:tracePt t="61636" x="6072188" y="2679700"/>
          <p14:tracePt t="61654" x="6057900" y="2651125"/>
          <p14:tracePt t="61671" x="6043613" y="2636838"/>
          <p14:tracePt t="61686" x="6037263" y="2628900"/>
          <p14:tracePt t="61748" x="6029325" y="2622550"/>
          <p14:tracePt t="61755" x="6022975" y="2586038"/>
          <p14:tracePt t="61763" x="6008688" y="2557463"/>
          <p14:tracePt t="61772" x="6000750" y="2543175"/>
          <p14:tracePt t="61786" x="5986463" y="2522538"/>
          <p14:tracePt t="61803" x="5986463" y="2514600"/>
          <p14:tracePt t="61819" x="5980113" y="2508250"/>
          <p14:tracePt t="61975" x="5972175" y="2508250"/>
          <p14:tracePt t="61991" x="5957888" y="2508250"/>
          <p14:tracePt t="61999" x="5951538" y="2508250"/>
          <p14:tracePt t="62007" x="5937250" y="2508250"/>
          <p14:tracePt t="62021" x="5929313" y="2514600"/>
          <p14:tracePt t="62037" x="5915025" y="2522538"/>
          <p14:tracePt t="62052" x="5908675" y="2522538"/>
          <p14:tracePt t="62068" x="5900738" y="2522538"/>
          <p14:tracePt t="62085" x="5886450" y="2522538"/>
          <p14:tracePt t="62119" x="5880100" y="2522538"/>
          <p14:tracePt t="62136" x="5857875" y="2528888"/>
          <p14:tracePt t="62152" x="5843588" y="2543175"/>
          <p14:tracePt t="62169" x="5829300" y="2557463"/>
          <p14:tracePt t="62185" x="5822950" y="2571750"/>
          <p14:tracePt t="62202" x="5815013" y="2579688"/>
          <p14:tracePt t="62219" x="5808663" y="2586038"/>
          <p14:tracePt t="62236" x="5800725" y="2593975"/>
          <p14:tracePt t="62254" x="5786438" y="2614613"/>
          <p14:tracePt t="62271" x="5780088" y="2614613"/>
          <p14:tracePt t="62287" x="5765800" y="2628900"/>
          <p14:tracePt t="62304" x="5751513" y="2636838"/>
          <p14:tracePt t="62320" x="5743575" y="2651125"/>
          <p14:tracePt t="62335" x="5737225" y="2665413"/>
          <p14:tracePt t="62354" x="5729288" y="2671763"/>
          <p14:tracePt t="62370" x="5700713" y="2714625"/>
          <p14:tracePt t="62387" x="5672138" y="2736850"/>
          <p14:tracePt t="62404" x="5665788" y="2765425"/>
          <p14:tracePt t="62422" x="5651500" y="2786063"/>
          <p14:tracePt t="62437" x="5643563" y="2800350"/>
          <p14:tracePt t="62455" x="5629275" y="2814638"/>
          <p14:tracePt t="62469" x="5622925" y="2822575"/>
          <p14:tracePt t="62485" x="5622925" y="2836863"/>
          <p14:tracePt t="62519" x="5614988" y="2843213"/>
          <p14:tracePt t="62536" x="5600700" y="2871788"/>
          <p14:tracePt t="62552" x="5580063" y="2914650"/>
          <p14:tracePt t="62569" x="5565775" y="2951163"/>
          <p14:tracePt t="62585" x="5551488" y="2994025"/>
          <p14:tracePt t="62602" x="5543550" y="3008313"/>
          <p14:tracePt t="62619" x="5543550" y="3014663"/>
          <p14:tracePt t="62621" x="5543550" y="3022600"/>
          <p14:tracePt t="62635" x="5529263" y="3028950"/>
          <p14:tracePt t="62652" x="5522913" y="3065463"/>
          <p14:tracePt t="62668" x="5508625" y="3100388"/>
          <p14:tracePt t="62685" x="5500688" y="3136900"/>
          <p14:tracePt t="62690" x="5500688" y="3157538"/>
          <p14:tracePt t="62702" x="5494338" y="3179763"/>
          <p14:tracePt t="62719" x="5486400" y="3222625"/>
          <p14:tracePt t="62740" x="5486400" y="3243263"/>
          <p14:tracePt t="62751" x="5486400" y="3251200"/>
          <p14:tracePt t="62770" x="5486400" y="3257550"/>
          <p14:tracePt t="62843" x="5486400" y="3265488"/>
          <p14:tracePt t="62856" x="5500688" y="3279775"/>
          <p14:tracePt t="62863" x="5522913" y="3286125"/>
          <p14:tracePt t="62872" x="5557838" y="3294063"/>
          <p14:tracePt t="62886" x="5629275" y="3308350"/>
          <p14:tracePt t="62902" x="5708650" y="3314700"/>
          <p14:tracePt t="62919" x="5765800" y="3322638"/>
          <p14:tracePt t="62935" x="5822950" y="3322638"/>
          <p14:tracePt t="62952" x="5865813" y="3322638"/>
          <p14:tracePt t="62969" x="5880100" y="3322638"/>
          <p14:tracePt t="62987" x="5908675" y="3322638"/>
          <p14:tracePt t="63004" x="5937250" y="3322638"/>
          <p14:tracePt t="63020" x="5972175" y="3322638"/>
          <p14:tracePt t="63037" x="6000750" y="3322638"/>
          <p14:tracePt t="63052" x="6008688" y="3322638"/>
          <p14:tracePt t="63085" x="6015038" y="3322638"/>
          <p14:tracePt t="63249" x="6008688" y="3322638"/>
          <p14:tracePt t="63255" x="5965825" y="3322638"/>
          <p14:tracePt t="63268" x="5886450" y="3322638"/>
          <p14:tracePt t="63285" x="5657850" y="3322638"/>
          <p14:tracePt t="63302" x="5472113" y="3322638"/>
          <p14:tracePt t="63318" x="5308600" y="3322638"/>
          <p14:tracePt t="63335" x="5172075" y="3314700"/>
          <p14:tracePt t="63352" x="5086350" y="3300413"/>
          <p14:tracePt t="63369" x="5051425" y="3286125"/>
          <p14:tracePt t="63385" x="5043488" y="3286125"/>
          <p14:tracePt t="63445" x="5037138" y="3286125"/>
          <p14:tracePt t="63457" x="5014913" y="3294063"/>
          <p14:tracePt t="63466" x="4994275" y="3308350"/>
          <p14:tracePt t="63473" x="4957763" y="3336925"/>
          <p14:tracePt t="63485" x="4922838" y="3357563"/>
          <p14:tracePt t="63502" x="4857750" y="3400425"/>
          <p14:tracePt t="63518" x="4737100" y="3451225"/>
          <p14:tracePt t="63535" x="4686300" y="3457575"/>
          <p14:tracePt t="63552" x="4614863" y="3465513"/>
          <p14:tracePt t="63568" x="4494213" y="3479800"/>
          <p14:tracePt t="63586" x="4400550" y="3500438"/>
          <p14:tracePt t="63602" x="4308475" y="3500438"/>
          <p14:tracePt t="63620" x="4143375" y="3508375"/>
          <p14:tracePt t="63636" x="4065588" y="3514725"/>
          <p14:tracePt t="63652" x="4000500" y="3514725"/>
          <p14:tracePt t="63669" x="3937000" y="3508375"/>
          <p14:tracePt t="63685" x="3829050" y="3486150"/>
          <p14:tracePt t="63702" x="3722688" y="3465513"/>
          <p14:tracePt t="63719" x="3557588" y="3465513"/>
          <p14:tracePt t="63736" x="3422650" y="3436938"/>
          <p14:tracePt t="63752" x="3343275" y="3408363"/>
          <p14:tracePt t="63768" x="3228975" y="3379788"/>
          <p14:tracePt t="63785" x="3208338" y="3365500"/>
          <p14:tracePt t="63802" x="3200400" y="3357563"/>
          <p14:tracePt t="63898" x="3194050" y="3343275"/>
          <p14:tracePt t="63905" x="3194050" y="3314700"/>
          <p14:tracePt t="63920" x="3186113" y="3236913"/>
          <p14:tracePt t="63936" x="3186113" y="3186113"/>
          <p14:tracePt t="63951" x="3186113" y="3108325"/>
          <p14:tracePt t="63968" x="3186113" y="3065463"/>
          <p14:tracePt t="63985" x="3186113" y="3008313"/>
          <p14:tracePt t="64002" x="3200400" y="2951163"/>
          <p14:tracePt t="64004" x="3208338" y="2894013"/>
          <p14:tracePt t="64019" x="3228975" y="2779713"/>
          <p14:tracePt t="64035" x="3243263" y="2686050"/>
          <p14:tracePt t="64052" x="3257550" y="2622550"/>
          <p14:tracePt t="64068" x="3265488" y="2565400"/>
          <p14:tracePt t="64086" x="3286125" y="2479675"/>
          <p14:tracePt t="64102" x="3322638" y="2408238"/>
          <p14:tracePt t="64118" x="3351213" y="2328863"/>
          <p14:tracePt t="64121" x="3371850" y="2314575"/>
          <p14:tracePt t="64135" x="3408363" y="2271713"/>
          <p14:tracePt t="64152" x="3451225" y="2228850"/>
          <p14:tracePt t="64168" x="3486150" y="2200275"/>
          <p14:tracePt t="64184" x="3529013" y="2185988"/>
          <p14:tracePt t="64190" x="3565525" y="2165350"/>
          <p14:tracePt t="64201" x="3579813" y="2151063"/>
          <p14:tracePt t="64219" x="3629025" y="2136775"/>
          <p14:tracePt t="64235" x="3714750" y="2108200"/>
          <p14:tracePt t="64251" x="3822700" y="2093913"/>
          <p14:tracePt t="64268" x="3951288" y="2079625"/>
          <p14:tracePt t="64285" x="4029075" y="2079625"/>
          <p14:tracePt t="64301" x="4137025" y="2085975"/>
          <p14:tracePt t="64320" x="4265613" y="2114550"/>
          <p14:tracePt t="64336" x="4400550" y="2128838"/>
          <p14:tracePt t="64351" x="4537075" y="2143125"/>
          <p14:tracePt t="64368" x="4657725" y="2171700"/>
          <p14:tracePt t="64387" x="4794250" y="2200275"/>
          <p14:tracePt t="64404" x="4857750" y="2222500"/>
          <p14:tracePt t="64420" x="4908550" y="2236788"/>
          <p14:tracePt t="64437" x="4994275" y="2265363"/>
          <p14:tracePt t="64453" x="5051425" y="2286000"/>
          <p14:tracePt t="64468" x="5094288" y="2300288"/>
          <p14:tracePt t="64484" x="5122863" y="2343150"/>
          <p14:tracePt t="64504" x="5172075" y="2393950"/>
          <p14:tracePt t="64518" x="5194300" y="2422525"/>
          <p14:tracePt t="64534" x="5229225" y="2451100"/>
          <p14:tracePt t="64551" x="5257800" y="2500313"/>
          <p14:tracePt t="64568" x="5265738" y="2551113"/>
          <p14:tracePt t="64584" x="5314950" y="2643188"/>
          <p14:tracePt t="64601" x="5343525" y="2757488"/>
          <p14:tracePt t="64618" x="5365750" y="2857500"/>
          <p14:tracePt t="64635" x="5380038" y="2957513"/>
          <p14:tracePt t="64638" x="5386388" y="3000375"/>
          <p14:tracePt t="64652" x="5386388" y="3051175"/>
          <p14:tracePt t="64668" x="5394325" y="3100388"/>
          <p14:tracePt t="64684" x="5400675" y="3136900"/>
          <p14:tracePt t="64702" x="5400675" y="3157538"/>
          <p14:tracePt t="64719" x="5400675" y="3179763"/>
          <p14:tracePt t="64735" x="5400675" y="3214688"/>
          <p14:tracePt t="64752" x="5400675" y="3236913"/>
          <p14:tracePt t="64768" x="5400675" y="3251200"/>
          <p14:tracePt t="64785" x="5400675" y="3265488"/>
          <p14:tracePt t="64801" x="5400675" y="3286125"/>
          <p14:tracePt t="64820" x="5400675" y="3308350"/>
          <p14:tracePt t="64836" x="5400675" y="3322638"/>
          <p14:tracePt t="64851" x="5400675" y="3336925"/>
          <p14:tracePt t="64867" x="5400675" y="3351213"/>
          <p14:tracePt t="64885" x="5400675" y="3357563"/>
          <p14:tracePt t="64901" x="5400675" y="3365500"/>
          <p14:tracePt t="64949" x="5400675" y="3371850"/>
          <p14:tracePt t="65285" x="5394325" y="3371850"/>
          <p14:tracePt t="66200" x="5394325" y="3379788"/>
          <p14:tracePt t="66216" x="5394325" y="3386138"/>
          <p14:tracePt t="66232" x="5394325" y="3394075"/>
          <p14:tracePt t="66238" x="5386388" y="3394075"/>
          <p14:tracePt t="66251" x="5380038" y="3408363"/>
          <p14:tracePt t="66268" x="5380038" y="3414713"/>
          <p14:tracePt t="66284" x="5372100" y="3414713"/>
          <p14:tracePt t="66301" x="5372100" y="3429000"/>
          <p14:tracePt t="66318" x="5365750" y="3429000"/>
          <p14:tracePt t="66334" x="5357813" y="3443288"/>
          <p14:tracePt t="66354" x="5351463" y="3471863"/>
          <p14:tracePt t="66370" x="5343525" y="3486150"/>
          <p14:tracePt t="66386" x="5337175" y="3500438"/>
          <p14:tracePt t="66401" x="5329238" y="3514725"/>
          <p14:tracePt t="66417" x="5314950" y="3551238"/>
          <p14:tracePt t="66436" x="5308600" y="3565525"/>
          <p14:tracePt t="66452" x="5280025" y="3579813"/>
          <p14:tracePt t="66467" x="5251450" y="3600450"/>
          <p14:tracePt t="66484" x="5222875" y="3614738"/>
          <p14:tracePt t="66501" x="5172075" y="3622675"/>
          <p14:tracePt t="66518" x="5094288" y="3643313"/>
          <p14:tracePt t="66534" x="5080000" y="3657600"/>
          <p14:tracePt t="66551" x="5043488" y="3679825"/>
          <p14:tracePt t="66567" x="5000625" y="3722688"/>
          <p14:tracePt t="66586" x="4965700" y="3751263"/>
          <p14:tracePt t="66601" x="4929188" y="3765550"/>
          <p14:tracePt t="66620" x="4872038" y="3808413"/>
          <p14:tracePt t="66636" x="4829175" y="3843338"/>
          <p14:tracePt t="66652" x="4794250" y="3865563"/>
          <p14:tracePt t="66669" x="4743450" y="3894138"/>
          <p14:tracePt t="66683" x="4686300" y="3922713"/>
          <p14:tracePt t="66700" x="4622800" y="3937000"/>
          <p14:tracePt t="66717" x="4551363" y="3951288"/>
          <p14:tracePt t="66734" x="4500563" y="3965575"/>
          <p14:tracePt t="66752" x="4457700" y="3965575"/>
          <p14:tracePt t="66768" x="4414838" y="3965575"/>
          <p14:tracePt t="66786" x="4379913" y="3979863"/>
          <p14:tracePt t="66802" x="4365625" y="3979863"/>
          <p14:tracePt t="66817" x="4343400" y="3986213"/>
          <p14:tracePt t="66834" x="4329113" y="3986213"/>
          <p14:tracePt t="66850" x="4308475" y="3986213"/>
          <p14:tracePt t="66867" x="4271963" y="3986213"/>
          <p14:tracePt t="66885" x="4237038" y="3986213"/>
          <p14:tracePt t="66902" x="4165600" y="3986213"/>
          <p14:tracePt t="66918" x="4129088" y="3986213"/>
          <p14:tracePt t="66934" x="4100513" y="3986213"/>
          <p14:tracePt t="66950" x="4086225" y="3994150"/>
          <p14:tracePt t="66969" x="4065588" y="3994150"/>
          <p14:tracePt t="66984" x="4043363" y="4000500"/>
          <p14:tracePt t="67000" x="4022725" y="4014788"/>
          <p14:tracePt t="67018" x="3957638" y="4057650"/>
          <p14:tracePt t="67035" x="3894138" y="4100513"/>
          <p14:tracePt t="67053" x="3851275" y="4129088"/>
          <p14:tracePt t="67070" x="3794125" y="4157663"/>
          <p14:tracePt t="67084" x="3765550" y="4179888"/>
          <p14:tracePt t="67100" x="3736975" y="4186238"/>
          <p14:tracePt t="67117" x="3729038" y="4186238"/>
          <p14:tracePt t="67134" x="3729038" y="4200525"/>
          <p14:tracePt t="67151" x="3722688" y="4214813"/>
          <p14:tracePt t="67167" x="3686175" y="4257675"/>
          <p14:tracePt t="67186" x="3665538" y="4286250"/>
          <p14:tracePt t="67194" x="3651250" y="4300538"/>
          <p14:tracePt t="67202" x="3651250" y="4322763"/>
          <p14:tracePt t="67219" x="3622675" y="4351338"/>
          <p14:tracePt t="67234" x="3614738" y="4357688"/>
          <p14:tracePt t="67408" x="3608388" y="4371975"/>
          <p14:tracePt t="67418" x="3557588" y="4379913"/>
          <p14:tracePt t="67434" x="3479800" y="4408488"/>
          <p14:tracePt t="67450" x="3414713" y="4422775"/>
          <p14:tracePt t="67467" x="3371850" y="4437063"/>
          <p14:tracePt t="67484" x="3357563" y="4443413"/>
          <p14:tracePt t="67609" x="3365500" y="4443413"/>
          <p14:tracePt t="67615" x="3365500" y="4451350"/>
          <p14:tracePt t="67624" x="3379788" y="4457700"/>
          <p14:tracePt t="67633" x="3386138" y="4465638"/>
          <p14:tracePt t="67653" x="3394075" y="4494213"/>
          <p14:tracePt t="67667" x="3408363" y="4514850"/>
          <p14:tracePt t="67684" x="3422650" y="4551363"/>
          <p14:tracePt t="67700" x="3451225" y="4600575"/>
          <p14:tracePt t="67717" x="3471863" y="4700588"/>
          <p14:tracePt t="67733" x="3500438" y="4786313"/>
          <p14:tracePt t="67752" x="3514725" y="4965700"/>
          <p14:tracePt t="67769" x="3522663" y="5086350"/>
          <p14:tracePt t="67785" x="3514725" y="5180013"/>
          <p14:tracePt t="67802" x="3514725" y="5237163"/>
          <p14:tracePt t="67818" x="3494088" y="5308600"/>
          <p14:tracePt t="67834" x="3494088" y="5357813"/>
          <p14:tracePt t="67850" x="3486150" y="5400675"/>
          <p14:tracePt t="67867" x="3486150" y="5443538"/>
          <p14:tracePt t="67884" x="3479800" y="5480050"/>
          <p14:tracePt t="67902" x="3479800" y="5565775"/>
          <p14:tracePt t="67919" x="3479800" y="5643563"/>
          <p14:tracePt t="67937" x="3486150" y="5715000"/>
          <p14:tracePt t="67953" x="3494088" y="5743575"/>
          <p14:tracePt t="67968" x="3494088" y="5765800"/>
          <p14:tracePt t="67984" x="3494088" y="5786438"/>
          <p14:tracePt t="68001" x="3494088" y="5808663"/>
          <p14:tracePt t="68018" x="3494088" y="5822950"/>
          <p14:tracePt t="68034" x="3500438" y="5851525"/>
          <p14:tracePt t="68050" x="3500438" y="5880100"/>
          <p14:tracePt t="68066" x="3500438" y="5900738"/>
          <p14:tracePt t="68084" x="3508375" y="5929313"/>
          <p14:tracePt t="68100" x="3508375" y="5937250"/>
          <p14:tracePt t="69013" x="3514725" y="5937250"/>
          <p14:tracePt t="69030" x="3514725" y="5929313"/>
          <p14:tracePt t="69395" x="3514725" y="5922963"/>
          <p14:tracePt t="69449" x="3514725" y="5915025"/>
          <p14:tracePt t="69504" x="3514725" y="5908675"/>
          <p14:tracePt t="69513" x="3514725" y="5900738"/>
          <p14:tracePt t="69532" x="3514725" y="5894388"/>
          <p14:tracePt t="69546" x="3514725" y="5886450"/>
          <p14:tracePt t="69561" x="3514725" y="5880100"/>
          <p14:tracePt t="69573" x="3514725" y="5872163"/>
          <p14:tracePt t="69614" x="3514725" y="5865813"/>
          <p14:tracePt t="69630" x="3514725" y="5857875"/>
          <p14:tracePt t="69646" x="3514725" y="5837238"/>
          <p14:tracePt t="69652" x="3514725" y="5829300"/>
          <p14:tracePt t="69666" x="3514725" y="5815013"/>
          <p14:tracePt t="69716" x="3514725" y="5808663"/>
          <p14:tracePt t="69754" x="3514725" y="5800725"/>
          <p14:tracePt t="69764" x="3514725" y="5794375"/>
          <p14:tracePt t="69811" x="3522663" y="5786438"/>
          <p14:tracePt t="69890" x="3522663" y="5780088"/>
          <p14:tracePt t="69952" x="3522663" y="5772150"/>
          <p14:tracePt t="69975" x="3522663" y="5751513"/>
          <p14:tracePt t="69983" x="3522663" y="5694363"/>
          <p14:tracePt t="69987" x="3522663" y="5622925"/>
          <p14:tracePt t="70000" x="3522663" y="5543550"/>
          <p14:tracePt t="70016" x="3522663" y="5414963"/>
          <p14:tracePt t="70033" x="3514725" y="5300663"/>
          <p14:tracePt t="70051" x="3508375" y="5272088"/>
          <p14:tracePt t="70068" x="3508375" y="5257800"/>
          <p14:tracePt t="70084" x="3500438" y="5229225"/>
          <p14:tracePt t="70102" x="3500438" y="5208588"/>
          <p14:tracePt t="70118" x="3500438" y="5172075"/>
          <p14:tracePt t="70120" x="3494088" y="5151438"/>
          <p14:tracePt t="70136" x="3479800" y="5094288"/>
          <p14:tracePt t="70150" x="3471863" y="5008563"/>
          <p14:tracePt t="70167" x="3471863" y="4900613"/>
          <p14:tracePt t="70183" x="3471863" y="4814888"/>
          <p14:tracePt t="70200" x="3465513" y="4772025"/>
          <p14:tracePt t="70217" x="3465513" y="4765675"/>
          <p14:tracePt t="70301" x="3457575" y="4751388"/>
          <p14:tracePt t="70323" x="3457575" y="4743450"/>
          <p14:tracePt t="70347" x="3457575" y="4737100"/>
          <p14:tracePt t="70370" x="3457575" y="4729163"/>
          <p14:tracePt t="70385" x="3457575" y="4722813"/>
          <p14:tracePt t="70411" x="3451225" y="4714875"/>
          <p14:tracePt t="70419" x="3451225" y="4708525"/>
          <p14:tracePt t="70426" x="3451225" y="4694238"/>
          <p14:tracePt t="70436" x="3451225" y="4679950"/>
          <p14:tracePt t="70452" x="3451225" y="4629150"/>
          <p14:tracePt t="70468" x="3465513" y="4579938"/>
          <p14:tracePt t="70485" x="3479800" y="4522788"/>
          <p14:tracePt t="70501" x="3479800" y="4471988"/>
          <p14:tracePt t="70518" x="3486150" y="4465638"/>
          <p14:tracePt t="70584" x="3486150" y="4457700"/>
          <p14:tracePt t="70589" x="3486150" y="4451350"/>
          <p14:tracePt t="70601" x="3494088" y="4451350"/>
          <p14:tracePt t="70617" x="3494088" y="4443413"/>
          <p14:tracePt t="70633" x="3494088" y="4429125"/>
          <p14:tracePt t="70650" x="3494088" y="4414838"/>
          <p14:tracePt t="71567" x="3494088" y="4408488"/>
          <p14:tracePt t="71802" x="3494088" y="4400550"/>
          <p14:tracePt t="71834" x="3500438" y="4400550"/>
          <p14:tracePt t="71970" x="3500438" y="4394200"/>
          <p14:tracePt t="73232" x="3500438" y="4386263"/>
          <p14:tracePt t="74146" x="3500438" y="4379913"/>
          <p14:tracePt t="78307" x="3500438" y="4371975"/>
          <p14:tracePt t="78315" x="3494088" y="4365625"/>
          <p14:tracePt t="78322" x="3494088" y="4357688"/>
          <p14:tracePt t="78331" x="3486150" y="4351338"/>
          <p14:tracePt t="78347" x="3471863" y="4351338"/>
          <p14:tracePt t="78363" x="3465513" y="4343400"/>
          <p14:tracePt t="78480" x="3457575" y="4343400"/>
          <p14:tracePt t="79083" x="3465513" y="4343400"/>
          <p14:tracePt t="79107" x="3471863" y="4343400"/>
          <p14:tracePt t="82610" x="3465513" y="4337050"/>
          <p14:tracePt t="82619" x="3457575" y="4337050"/>
          <p14:tracePt t="82628" x="3436938" y="4322763"/>
          <p14:tracePt t="82645" x="3422650" y="4322763"/>
          <p14:tracePt t="82662" x="3408363" y="4314825"/>
          <p14:tracePt t="82678" x="3394075" y="4314825"/>
          <p14:tracePt t="82696" x="3379788" y="4308475"/>
          <p14:tracePt t="83185" x="3365500" y="4308475"/>
          <p14:tracePt t="83197" x="3357563" y="4314825"/>
          <p14:tracePt t="83205" x="3351213" y="4314825"/>
          <p14:tracePt t="83213" x="3343275" y="4322763"/>
          <p14:tracePt t="83229" x="3328988" y="4322763"/>
          <p14:tracePt t="83245" x="3286125" y="4337050"/>
          <p14:tracePt t="83262" x="3257550" y="4343400"/>
          <p14:tracePt t="83279" x="3228975" y="4357688"/>
          <p14:tracePt t="83295" x="3194050" y="4365625"/>
          <p14:tracePt t="83312" x="3179763" y="4365625"/>
          <p14:tracePt t="83328" x="3128963" y="4371975"/>
          <p14:tracePt t="83331" x="3122613" y="4371975"/>
          <p14:tracePt t="83347" x="3108325" y="4371975"/>
          <p14:tracePt t="83362" x="3065463" y="4371975"/>
          <p14:tracePt t="83379" x="3036888" y="4371975"/>
          <p14:tracePt t="83395" x="3022600" y="4357688"/>
          <p14:tracePt t="83412" x="3014663" y="4343400"/>
          <p14:tracePt t="83428" x="3014663" y="4300538"/>
          <p14:tracePt t="83430" x="3014663" y="4265613"/>
          <p14:tracePt t="83445" x="3014663" y="4237038"/>
          <p14:tracePt t="83463" x="3014663" y="4157663"/>
          <p14:tracePt t="83480" x="3000375" y="4129088"/>
          <p14:tracePt t="83497" x="3000375" y="4122738"/>
          <p14:tracePt t="83520" x="3000375" y="4114800"/>
          <p14:tracePt t="83545" x="3014663" y="4114800"/>
          <p14:tracePt t="83551" x="3022600" y="4108450"/>
          <p14:tracePt t="83563" x="3071813" y="4108450"/>
          <p14:tracePt t="83578" x="3086100" y="4108450"/>
          <p14:tracePt t="83597" x="3100388" y="4108450"/>
          <p14:tracePt t="83830" x="3100388" y="4114800"/>
          <p14:tracePt t="83878" x="3100388" y="4122738"/>
          <p14:tracePt t="83894" x="3100388" y="4137025"/>
          <p14:tracePt t="83899" x="3100388" y="4157663"/>
          <p14:tracePt t="83914" x="3100388" y="4179888"/>
          <p14:tracePt t="83930" x="3100388" y="4194175"/>
          <p14:tracePt t="83945" x="3100388" y="4208463"/>
          <p14:tracePt t="83963" x="3100388" y="4222750"/>
          <p14:tracePt t="83980" x="3100388" y="4237038"/>
          <p14:tracePt t="83995" x="3100388" y="4251325"/>
          <p14:tracePt t="84013" x="3094038" y="4265613"/>
          <p14:tracePt t="84029" x="3079750" y="4308475"/>
          <p14:tracePt t="84031" x="3071813" y="4329113"/>
          <p14:tracePt t="84046" x="3051175" y="4371975"/>
          <p14:tracePt t="84064" x="3000375" y="4508500"/>
          <p14:tracePt t="84079" x="2971800" y="4537075"/>
          <p14:tracePt t="84096" x="2943225" y="4557713"/>
          <p14:tracePt t="84111" x="2914650" y="4572000"/>
          <p14:tracePt t="84130" x="2894013" y="4586288"/>
          <p14:tracePt t="84147" x="2886075" y="4586288"/>
          <p14:tracePt t="84164" x="2857500" y="4594225"/>
          <p14:tracePt t="84180" x="2822575" y="4608513"/>
          <p14:tracePt t="84187" x="2814638" y="4622800"/>
          <p14:tracePt t="84197" x="2794000" y="4643438"/>
          <p14:tracePt t="84215" x="2757488" y="4672013"/>
          <p14:tracePt t="84231" x="2751138" y="4686300"/>
          <p14:tracePt t="84247" x="2708275" y="4708525"/>
          <p14:tracePt t="84264" x="2657475" y="4722813"/>
          <p14:tracePt t="84280" x="2636838" y="4729163"/>
          <p14:tracePt t="84295" x="2614613" y="4737100"/>
          <p14:tracePt t="84312" x="2608263" y="4737100"/>
          <p14:tracePt t="84328" x="2579688" y="4737100"/>
          <p14:tracePt t="84345" x="2571750" y="4743450"/>
          <p14:tracePt t="84362" x="2543175" y="4751388"/>
          <p14:tracePt t="84378" x="2536825" y="4751388"/>
          <p14:tracePt t="84395" x="2514600" y="4757738"/>
          <p14:tracePt t="84411" x="2508250" y="4757738"/>
          <p14:tracePt t="84428" x="2500313" y="4757738"/>
          <p14:tracePt t="84445" x="2493963" y="4757738"/>
          <p14:tracePt t="84463" x="2486025" y="4765675"/>
          <p14:tracePt t="84480" x="2465388" y="4765675"/>
          <p14:tracePt t="84511" x="2451100" y="4765675"/>
          <p14:tracePt t="84528" x="2443163" y="4765675"/>
          <p14:tracePt t="84987" x="2436813" y="4772025"/>
          <p14:tracePt t="85010" x="2436813" y="4779963"/>
          <p14:tracePt t="85026" x="2428875" y="4779963"/>
          <p14:tracePt t="85238" x="2428875" y="4786313"/>
          <p14:tracePt t="85245" x="2436813" y="4786313"/>
          <p14:tracePt t="85253" x="2451100" y="4794250"/>
          <p14:tracePt t="85263" x="2457450" y="4794250"/>
          <p14:tracePt t="85278" x="2508250" y="4794250"/>
          <p14:tracePt t="85294" x="2565400" y="4814888"/>
          <p14:tracePt t="85311" x="2622550" y="4822825"/>
          <p14:tracePt t="85328" x="2651125" y="4829175"/>
          <p14:tracePt t="85346" x="2665413" y="4829175"/>
          <p14:tracePt t="85363" x="2671763" y="4829175"/>
          <p14:tracePt t="85395" x="2679700" y="4829175"/>
          <p14:tracePt t="85399" x="2686050" y="4829175"/>
          <p14:tracePt t="85414" x="2714625" y="4829175"/>
          <p14:tracePt t="85428" x="2722563" y="4837113"/>
          <p14:tracePt t="85445" x="2779713" y="4837113"/>
          <p14:tracePt t="85447" x="2800350" y="4837113"/>
          <p14:tracePt t="85462" x="2843213" y="4837113"/>
          <p14:tracePt t="85478" x="2879725" y="4837113"/>
          <p14:tracePt t="85495" x="2886075" y="4837113"/>
          <p14:tracePt t="85586" x="2894013" y="4837113"/>
          <p14:tracePt t="85595" x="2900363" y="4837113"/>
          <p14:tracePt t="85744" x="2908300" y="4837113"/>
          <p14:tracePt t="85771" x="2914650" y="4837113"/>
          <p14:tracePt t="85785" x="2928938" y="4837113"/>
          <p14:tracePt t="85800" x="2936875" y="4837113"/>
          <p14:tracePt t="85807" x="2943225" y="4837113"/>
          <p14:tracePt t="85817" x="2957513" y="4837113"/>
          <p14:tracePt t="85829" x="2986088" y="4843463"/>
          <p14:tracePt t="85847" x="3100388" y="4843463"/>
          <p14:tracePt t="85863" x="3228975" y="4851400"/>
          <p14:tracePt t="85881" x="3351213" y="4851400"/>
          <p14:tracePt t="85896" x="3479800" y="4851400"/>
          <p14:tracePt t="85913" x="3614738" y="4851400"/>
          <p14:tracePt t="85927" x="3736975" y="4886325"/>
          <p14:tracePt t="85944" x="3829050" y="4894263"/>
          <p14:tracePt t="85961" x="3979863" y="4922838"/>
          <p14:tracePt t="85977" x="4065588" y="4937125"/>
          <p14:tracePt t="85997" x="4129088" y="4943475"/>
          <p14:tracePt t="86013" x="4214813" y="4957763"/>
          <p14:tracePt t="86033" x="4322763" y="4972050"/>
          <p14:tracePt t="86045" x="4343400" y="4979988"/>
          <p14:tracePt t="86061" x="4357688" y="4979988"/>
          <p14:tracePt t="86673" x="4351338" y="4979988"/>
          <p14:tracePt t="86680" x="4343400" y="4979988"/>
          <p14:tracePt t="86705" x="4337050" y="4979988"/>
          <p14:tracePt t="86713" x="4329113" y="4979988"/>
          <p14:tracePt t="86718" x="4322763" y="4972050"/>
          <p14:tracePt t="86727" x="4314825" y="4972050"/>
          <p14:tracePt t="86768" x="4308475" y="4965700"/>
          <p14:tracePt t="86838" x="4300538" y="4965700"/>
          <p14:tracePt t="86861" x="4294188" y="4965700"/>
          <p14:tracePt t="86883" x="4286250" y="4965700"/>
          <p14:tracePt t="86898" x="4286250" y="4957763"/>
          <p14:tracePt t="86908" x="4279900" y="4957763"/>
          <p14:tracePt t="86963" x="4271963" y="4957763"/>
          <p14:tracePt t="87009" x="4265613" y="4957763"/>
          <p14:tracePt t="87025" x="4257675" y="4951413"/>
          <p14:tracePt t="87042" x="4251325" y="4943475"/>
          <p14:tracePt t="87049" x="4243388" y="4943475"/>
          <p14:tracePt t="87063" x="4237038" y="4943475"/>
          <p14:tracePt t="87078" x="4222750" y="4943475"/>
          <p14:tracePt t="87096" x="4208463" y="4943475"/>
          <p14:tracePt t="87112" x="4200525" y="4937125"/>
          <p14:tracePt t="87129" x="4194175" y="4937125"/>
          <p14:tracePt t="87146" x="4179888" y="4937125"/>
          <p14:tracePt t="87162" x="4179888" y="4929188"/>
          <p14:tracePt t="87177" x="4171950" y="4929188"/>
          <p14:tracePt t="87194" x="4157663" y="4922838"/>
          <p14:tracePt t="87198" x="4151313" y="4922838"/>
          <p14:tracePt t="87211" x="4143375" y="4922838"/>
          <p14:tracePt t="87228" x="4122738" y="4922838"/>
          <p14:tracePt t="87244" x="4094163" y="4914900"/>
          <p14:tracePt t="87261" x="4057650" y="4908550"/>
          <p14:tracePt t="87277" x="4037013" y="4900613"/>
          <p14:tracePt t="87294" x="4014788" y="4894263"/>
          <p14:tracePt t="87312" x="4000500" y="4894263"/>
          <p14:tracePt t="87487" x="4008438" y="4894263"/>
          <p14:tracePt t="87664" x="4000500" y="4894263"/>
          <p14:tracePt t="87672" x="3986213" y="4894263"/>
          <p14:tracePt t="87680" x="3971925" y="4894263"/>
          <p14:tracePt t="87693" x="3957638" y="4900613"/>
          <p14:tracePt t="87710" x="3922713" y="4900613"/>
          <p14:tracePt t="87727" x="3871913" y="4900613"/>
          <p14:tracePt t="87743" x="3786188" y="4900613"/>
          <p14:tracePt t="87762" x="3751263" y="4900613"/>
          <p14:tracePt t="87779" x="3643313" y="4879975"/>
          <p14:tracePt t="87796" x="3536950" y="4879975"/>
          <p14:tracePt t="87812" x="3479800" y="4879975"/>
          <p14:tracePt t="87829" x="3414713" y="4879975"/>
          <p14:tracePt t="87846" x="3365500" y="4879975"/>
          <p14:tracePt t="87863" x="3322638" y="4879975"/>
          <p14:tracePt t="87880" x="3286125" y="4879975"/>
          <p14:tracePt t="87896" x="3228975" y="4879975"/>
          <p14:tracePt t="87910" x="3171825" y="4879975"/>
          <p14:tracePt t="87927" x="3057525" y="4879975"/>
          <p14:tracePt t="87943" x="2994025" y="4872038"/>
          <p14:tracePt t="87960" x="2914650" y="4851400"/>
          <p14:tracePt t="87977" x="2800350" y="4851400"/>
          <p14:tracePt t="87993" x="2728913" y="4837113"/>
          <p14:tracePt t="88012" x="2665413" y="4837113"/>
          <p14:tracePt t="88029" x="2608263" y="4837113"/>
          <p14:tracePt t="88046" x="2557463" y="4837113"/>
          <p14:tracePt t="88063" x="2479675" y="4837113"/>
          <p14:tracePt t="88080" x="2422525" y="4851400"/>
          <p14:tracePt t="88096" x="2343150" y="4857750"/>
          <p14:tracePt t="88112" x="2265363" y="4865688"/>
          <p14:tracePt t="88129" x="2200275" y="4865688"/>
          <p14:tracePt t="88146" x="2157413" y="4865688"/>
          <p14:tracePt t="88162" x="2143125" y="4857750"/>
          <p14:tracePt t="88179" x="2136775" y="4857750"/>
          <p14:tracePt t="88411" x="2122488" y="4865688"/>
          <p14:tracePt t="88417" x="2114550" y="4886325"/>
          <p14:tracePt t="88429" x="2071688" y="4951413"/>
          <p14:tracePt t="88446" x="2022475" y="5022850"/>
          <p14:tracePt t="88460" x="1971675" y="5086350"/>
          <p14:tracePt t="88477" x="1900238" y="5151438"/>
          <p14:tracePt t="88494" x="1857375" y="5194300"/>
          <p14:tracePt t="88510" x="1800225" y="5251450"/>
          <p14:tracePt t="88527" x="1779588" y="5280025"/>
          <p14:tracePt t="88543" x="1751013" y="5314950"/>
          <p14:tracePt t="88566" x="1685925" y="5380038"/>
          <p14:tracePt t="88578" x="1636713" y="5443538"/>
          <p14:tracePt t="88594" x="1600200" y="5480050"/>
          <p14:tracePt t="88611" x="1579563" y="5514975"/>
          <p14:tracePt t="88627" x="1571625" y="5529263"/>
          <p14:tracePt t="88643" x="1565275" y="5529263"/>
          <p14:tracePt t="88660" x="1557338" y="5537200"/>
          <p14:tracePt t="88678" x="1557338" y="5543550"/>
          <p14:tracePt t="88694" x="1550988" y="5557838"/>
          <p14:tracePt t="88712" x="1550988" y="5572125"/>
          <p14:tracePt t="88728" x="1550988" y="5580063"/>
          <p14:tracePt t="88977" x="1557338" y="5580063"/>
          <p14:tracePt t="88986" x="1565275" y="5580063"/>
          <p14:tracePt t="89194" x="1571625" y="5580063"/>
          <p14:tracePt t="89197" x="1571625" y="5572125"/>
          <p14:tracePt t="89221" x="1585913" y="5572125"/>
          <p14:tracePt t="89237" x="1593850" y="5572125"/>
          <p14:tracePt t="89243" x="1600200" y="5565775"/>
          <p14:tracePt t="89260" x="1608138" y="5557838"/>
          <p14:tracePt t="89276" x="1628775" y="5551488"/>
          <p14:tracePt t="89293" x="1643063" y="5543550"/>
          <p14:tracePt t="89409" x="1657350" y="5537200"/>
          <p14:tracePt t="89427" x="1657350" y="5529263"/>
          <p14:tracePt t="89434" x="1665288" y="5529263"/>
          <p14:tracePt t="89610" x="1665288" y="5522913"/>
          <p14:tracePt t="89680" x="1665288" y="5514975"/>
          <p14:tracePt t="89697" x="1671638" y="5514975"/>
          <p14:tracePt t="89790" x="1679575" y="5508625"/>
          <p14:tracePt t="89805" x="1685925" y="5508625"/>
          <p14:tracePt t="89813" x="1693863" y="5508625"/>
          <p14:tracePt t="89827" x="1693863" y="5500688"/>
          <p14:tracePt t="89844" x="1751013" y="5494338"/>
          <p14:tracePt t="89860" x="1808163" y="5480050"/>
          <p14:tracePt t="89877" x="1857375" y="5465763"/>
          <p14:tracePt t="89893" x="1936750" y="5451475"/>
          <p14:tracePt t="89910" x="1985963" y="5451475"/>
          <p14:tracePt t="89926" x="2036763" y="5451475"/>
          <p14:tracePt t="89945" x="2085975" y="5457825"/>
          <p14:tracePt t="89961" x="2200275" y="5472113"/>
          <p14:tracePt t="89978" x="2222500" y="5480050"/>
          <p14:tracePt t="89994" x="2251075" y="5486400"/>
          <p14:tracePt t="90010" x="2257425" y="5486400"/>
          <p14:tracePt t="90285" x="2257425" y="5494338"/>
          <p14:tracePt t="90293" x="2271713" y="5494338"/>
          <p14:tracePt t="90299" x="2286000" y="5494338"/>
          <p14:tracePt t="90312" x="2336800" y="5494338"/>
          <p14:tracePt t="90327" x="2393950" y="5500688"/>
          <p14:tracePt t="90344" x="2443163" y="5508625"/>
          <p14:tracePt t="90359" x="2486025" y="5514975"/>
          <p14:tracePt t="90377" x="2522538" y="5529263"/>
          <p14:tracePt t="90393" x="2551113" y="5537200"/>
          <p14:tracePt t="90410" x="2593975" y="5543550"/>
          <p14:tracePt t="90426" x="2622550" y="5551488"/>
          <p14:tracePt t="90444" x="2628900" y="5551488"/>
          <p14:tracePt t="90460" x="2636838" y="5551488"/>
          <p14:tracePt t="90705" x="2643188" y="5551488"/>
          <p14:tracePt t="90727" x="2651125" y="5551488"/>
          <p14:tracePt t="90875" x="2657475" y="5551488"/>
          <p14:tracePt t="90883" x="2665413" y="5551488"/>
          <p14:tracePt t="90893" x="2671763" y="5551488"/>
          <p14:tracePt t="90910" x="2686050" y="5551488"/>
          <p14:tracePt t="90927" x="2714625" y="5551488"/>
          <p14:tracePt t="90943" x="2722563" y="5551488"/>
          <p14:tracePt t="90959" x="2728913" y="5551488"/>
          <p14:tracePt t="91040" x="2736850" y="5551488"/>
          <p14:tracePt t="91056" x="2743200" y="5551488"/>
          <p14:tracePt t="91063" x="2757488" y="5551488"/>
          <p14:tracePt t="91076" x="2765425" y="5543550"/>
          <p14:tracePt t="91092" x="2814638" y="5522913"/>
          <p14:tracePt t="91109" x="2851150" y="5514975"/>
          <p14:tracePt t="91126" x="2865438" y="5508625"/>
          <p14:tracePt t="91339" x="2871788" y="5522913"/>
          <p14:tracePt t="91346" x="2871788" y="5529263"/>
          <p14:tracePt t="91362" x="2886075" y="5529263"/>
          <p14:tracePt t="91401" x="2886075" y="5537200"/>
          <p14:tracePt t="91580" x="2894013" y="5537200"/>
          <p14:tracePt t="91597" x="2900363" y="5537200"/>
          <p14:tracePt t="91800" x="2908300" y="5537200"/>
          <p14:tracePt t="91933" x="2914650" y="5537200"/>
          <p14:tracePt t="101010" x="2914650" y="5543550"/>
          <p14:tracePt t="101017" x="2943225" y="5565775"/>
          <p14:tracePt t="101026" x="3000375" y="5594350"/>
          <p14:tracePt t="101042" x="3100388" y="5665788"/>
          <p14:tracePt t="101056" x="3357563" y="5808663"/>
          <p14:tracePt t="101073" x="3529013" y="5886450"/>
          <p14:tracePt t="101089" x="3708400" y="5937250"/>
          <p14:tracePt t="101106" x="3879850" y="5972175"/>
          <p14:tracePt t="101109" x="3937000" y="5980113"/>
          <p14:tracePt t="101122" x="4014788" y="5994400"/>
          <p14:tracePt t="101140" x="4122738" y="6029325"/>
          <p14:tracePt t="101156" x="4171950" y="6057900"/>
          <p14:tracePt t="101173" x="4208463" y="6080125"/>
          <p14:tracePt t="101189" x="4243388" y="6100763"/>
          <p14:tracePt t="101193" x="4251325" y="6108700"/>
          <p14:tracePt t="101209" x="4271963" y="6108700"/>
          <p14:tracePt t="101223" x="4343400" y="6137275"/>
          <p14:tracePt t="101224" x="4379913" y="6151563"/>
          <p14:tracePt t="101239" x="4443413" y="6172200"/>
          <p14:tracePt t="101256" x="4537075" y="6186488"/>
          <p14:tracePt t="101272" x="4614863" y="6194425"/>
          <p14:tracePt t="101290" x="4708525" y="6208713"/>
          <p14:tracePt t="101307" x="4794250" y="6208713"/>
          <p14:tracePt t="101324" x="4879975" y="6208713"/>
          <p14:tracePt t="101342" x="5000625" y="6208713"/>
          <p14:tracePt t="101358" x="5122863" y="6194425"/>
          <p14:tracePt t="101372" x="5172075" y="6186488"/>
          <p14:tracePt t="101390" x="5337175" y="6151563"/>
          <p14:tracePt t="101405" x="5422900" y="6143625"/>
          <p14:tracePt t="101422" x="5500688" y="6137275"/>
          <p14:tracePt t="101439" x="5565775" y="6100763"/>
          <p14:tracePt t="101456" x="5629275" y="6080125"/>
          <p14:tracePt t="101474" x="5686425" y="6057900"/>
          <p14:tracePt t="101490" x="5737225" y="6037263"/>
          <p14:tracePt t="101506" x="5786438" y="6029325"/>
          <p14:tracePt t="101523" x="5822950" y="6008688"/>
          <p14:tracePt t="101542" x="5872163" y="5986463"/>
          <p14:tracePt t="101556" x="5900738" y="5965825"/>
          <p14:tracePt t="101573" x="5922963" y="5951538"/>
          <p14:tracePt t="101590" x="5951538" y="5943600"/>
          <p14:tracePt t="101608" x="5957888" y="5937250"/>
          <p14:tracePt t="101634" x="5965825" y="5937250"/>
          <p14:tracePt t="101639" x="5972175" y="5937250"/>
          <p14:tracePt t="101657" x="5980113" y="5929313"/>
          <p14:tracePt t="101674" x="5994400" y="5922963"/>
          <p14:tracePt t="101690" x="6008688" y="5915025"/>
          <p14:tracePt t="101705" x="6029325" y="5900738"/>
          <p14:tracePt t="101722" x="6057900" y="5900738"/>
          <p14:tracePt t="101740" x="6072188" y="5900738"/>
          <p14:tracePt t="101851" x="6080125" y="5900738"/>
          <p14:tracePt t="101867" x="6094413" y="5900738"/>
          <p14:tracePt t="101876" x="6100763" y="5900738"/>
          <p14:tracePt t="101892" x="6115050" y="5900738"/>
          <p14:tracePt t="101913" x="6122988" y="5900738"/>
          <p14:tracePt t="102009" x="6122988" y="5908675"/>
          <p14:tracePt t="102026" x="6122988" y="5915025"/>
          <p14:tracePt t="102033" x="6122988" y="5922963"/>
          <p14:tracePt t="102041" x="6122988" y="5929313"/>
          <p14:tracePt t="102058" x="6129338" y="5972175"/>
          <p14:tracePt t="102073" x="6137275" y="6000750"/>
          <p14:tracePt t="102090" x="6143625" y="6051550"/>
          <p14:tracePt t="102105" x="6143625" y="6094413"/>
          <p14:tracePt t="102124" x="6143625" y="6115050"/>
          <p14:tracePt t="102140" x="6143625" y="6129338"/>
          <p14:tracePt t="102157" x="6137275" y="6137275"/>
          <p14:tracePt t="102174" x="6137275" y="6143625"/>
          <p14:tracePt t="102196" x="6129338" y="6151563"/>
          <p14:tracePt t="102212" x="6122988" y="6151563"/>
          <p14:tracePt t="102228" x="6115050" y="6157913"/>
          <p14:tracePt t="102239" x="6108700" y="6157913"/>
          <p14:tracePt t="102256" x="6080125" y="6165850"/>
          <p14:tracePt t="102272" x="6065838" y="6172200"/>
          <p14:tracePt t="102289" x="6022975" y="6186488"/>
          <p14:tracePt t="102306" x="5994400" y="6194425"/>
          <p14:tracePt t="102324" x="5980113" y="6194425"/>
          <p14:tracePt t="102339" x="5957888" y="6194425"/>
          <p14:tracePt t="102360" x="5951538" y="6194425"/>
          <p14:tracePt t="102397" x="5943600" y="6194425"/>
          <p14:tracePt t="102406" x="5937250" y="6194425"/>
          <p14:tracePt t="102431" x="5929313" y="6194425"/>
          <p14:tracePt t="102439" x="5922963" y="6194425"/>
          <p14:tracePt t="102446" x="5915025" y="6194425"/>
          <p14:tracePt t="102463" x="5908675" y="6194425"/>
          <p14:tracePt t="102476" x="5900738" y="6194425"/>
          <p14:tracePt t="102783" x="5900738" y="6186488"/>
          <p14:tracePt t="102788" x="5900738" y="6172200"/>
          <p14:tracePt t="102798" x="5894388" y="6157913"/>
          <p14:tracePt t="102805" x="5894388" y="6151563"/>
          <p14:tracePt t="102822" x="5886450" y="6137275"/>
          <p14:tracePt t="102839" x="5886450" y="6122988"/>
          <p14:tracePt t="102881" x="5886450" y="6115050"/>
          <p14:tracePt t="102912" x="5886450" y="6108700"/>
          <p14:tracePt t="102921" x="5880100" y="6108700"/>
          <p14:tracePt t="102937" x="5880100" y="6100763"/>
          <p14:tracePt t="102961" x="5880100" y="6094413"/>
          <p14:tracePt t="102967" x="5880100" y="6086475"/>
          <p14:tracePt t="103007" x="5880100" y="6080125"/>
          <p14:tracePt t="103178" x="5880100" y="6072188"/>
          <p14:tracePt t="103210" x="5886450" y="6072188"/>
          <p14:tracePt t="103225" x="5894388" y="6072188"/>
          <p14:tracePt t="103256" x="5900738" y="6072188"/>
          <p14:tracePt t="103264" x="5915025" y="6072188"/>
          <p14:tracePt t="103281" x="5929313" y="6072188"/>
          <p14:tracePt t="103288" x="5937250" y="6080125"/>
          <p14:tracePt t="103305" x="5986463" y="6080125"/>
          <p14:tracePt t="103322" x="6015038" y="6080125"/>
          <p14:tracePt t="103339" x="6037263" y="6080125"/>
          <p14:tracePt t="103355" x="6051550" y="6080125"/>
          <p14:tracePt t="103372" x="6051550" y="6086475"/>
          <p14:tracePt t="103420" x="6057900" y="6086475"/>
          <p14:tracePt t="103444" x="6065838" y="6086475"/>
          <p14:tracePt t="103452" x="6072188" y="6086475"/>
          <p14:tracePt t="103458" x="6080125" y="6086475"/>
          <p14:tracePt t="103476" x="6086475" y="6086475"/>
          <p14:tracePt t="103641" x="6094413" y="6086475"/>
          <p14:tracePt t="103680" x="6094413" y="6080125"/>
          <p14:tracePt t="103686" x="6108700" y="6080125"/>
          <p14:tracePt t="103703" x="6115050" y="6080125"/>
          <p14:tracePt t="103726" x="6122988" y="6072188"/>
          <p14:tracePt t="103742" x="6129338" y="6072188"/>
          <p14:tracePt t="103757" x="6137275" y="6065838"/>
          <p14:tracePt t="103766" x="6151563" y="6065838"/>
          <p14:tracePt t="103773" x="6151563" y="6057900"/>
          <p14:tracePt t="103788" x="6165850" y="6043613"/>
          <p14:tracePt t="103805" x="6180138" y="6029325"/>
          <p14:tracePt t="103822" x="6186488" y="6015038"/>
          <p14:tracePt t="103840" x="6186488" y="5986463"/>
          <p14:tracePt t="103856" x="6194425" y="5965825"/>
          <p14:tracePt t="103861" x="6194425" y="5957888"/>
          <p14:tracePt t="103878" x="6194425" y="5943600"/>
          <p14:tracePt t="103889" x="6194425" y="5922963"/>
          <p14:tracePt t="103906" x="6194425" y="5900738"/>
          <p14:tracePt t="103922" x="6194425" y="5894388"/>
          <p14:tracePt t="103938" x="6194425" y="5886450"/>
          <p14:tracePt t="103955" x="6194425" y="5872163"/>
          <p14:tracePt t="103971" x="6194425" y="5857875"/>
          <p14:tracePt t="103990" x="6194425" y="5808663"/>
          <p14:tracePt t="104006" x="6194425" y="5772150"/>
          <p14:tracePt t="104023" x="6165850" y="5700713"/>
          <p14:tracePt t="104039" x="6137275" y="5657850"/>
          <p14:tracePt t="104055" x="6108700" y="5572125"/>
          <p14:tracePt t="104072" x="6086475" y="5494338"/>
          <p14:tracePt t="104089" x="6051550" y="5443538"/>
          <p14:tracePt t="104105" x="6029325" y="5400675"/>
          <p14:tracePt t="104121" x="6000750" y="5343525"/>
          <p14:tracePt t="104138" x="5986463" y="5308600"/>
          <p14:tracePt t="104155" x="5943600" y="5257800"/>
          <p14:tracePt t="104172" x="5922963" y="5251450"/>
          <p14:tracePt t="104190" x="5886450" y="5214938"/>
          <p14:tracePt t="104199" x="5872163" y="5194300"/>
          <p14:tracePt t="104204" x="5851525" y="5165725"/>
          <p14:tracePt t="104222" x="5815013" y="5122863"/>
          <p14:tracePt t="104238" x="5780088" y="5100638"/>
          <p14:tracePt t="104240" x="5757863" y="5094288"/>
          <p14:tracePt t="104254" x="5751513" y="5086350"/>
          <p14:tracePt t="104272" x="5722938" y="5072063"/>
          <p14:tracePt t="104289" x="5694363" y="5051425"/>
          <p14:tracePt t="104305" x="5665788" y="5029200"/>
          <p14:tracePt t="104321" x="5629275" y="5008563"/>
          <p14:tracePt t="104338" x="5543550" y="4965700"/>
          <p14:tracePt t="104357" x="5480050" y="4937125"/>
          <p14:tracePt t="104371" x="5429250" y="4922838"/>
          <p14:tracePt t="104374" x="5400675" y="4914900"/>
          <p14:tracePt t="104388" x="5329238" y="4900613"/>
          <p14:tracePt t="104405" x="5280025" y="4879975"/>
          <p14:tracePt t="104421" x="5229225" y="4865688"/>
          <p14:tracePt t="104438" x="5180013" y="4843463"/>
          <p14:tracePt t="104455" x="5129213" y="4837113"/>
          <p14:tracePt t="104472" x="5094288" y="4829175"/>
          <p14:tracePt t="104490" x="5057775" y="4814888"/>
          <p14:tracePt t="104506" x="5043488" y="4814888"/>
          <p14:tracePt t="104522" x="5037138" y="4808538"/>
          <p14:tracePt t="104538" x="5022850" y="4808538"/>
          <p14:tracePt t="104555" x="4972050" y="4808538"/>
          <p14:tracePt t="104571" x="4937125" y="4800600"/>
          <p14:tracePt t="104588" x="4908550" y="4794250"/>
          <p14:tracePt t="104610" x="4865688" y="4786313"/>
          <p14:tracePt t="104624" x="4857750" y="4786313"/>
          <p14:tracePt t="104641" x="4851400" y="4786313"/>
          <p14:tracePt t="104734" x="4843463" y="4786313"/>
          <p14:tracePt t="104766" x="4837113" y="4794250"/>
          <p14:tracePt t="104773" x="4829175" y="4800600"/>
          <p14:tracePt t="104787" x="4822825" y="4800600"/>
          <p14:tracePt t="104803" x="4814888" y="4808538"/>
          <p14:tracePt t="104820" x="4808538" y="4808538"/>
          <p14:tracePt t="104827" x="4794250" y="4808538"/>
          <p14:tracePt t="104838" x="4786313" y="4808538"/>
          <p14:tracePt t="104855" x="4779963" y="4808538"/>
          <p14:tracePt t="104871" x="4772025" y="4808538"/>
          <p14:tracePt t="104946" x="4765675" y="4808538"/>
          <p14:tracePt t="104992" x="4757738" y="4808538"/>
          <p14:tracePt t="106190" x="4765675" y="4808538"/>
          <p14:tracePt t="106195" x="4772025" y="4808538"/>
          <p14:tracePt t="106208" x="4779963" y="4808538"/>
          <p14:tracePt t="106319" x="4786313" y="4808538"/>
          <p14:tracePt t="106335" x="4794250" y="4800600"/>
          <p14:tracePt t="106352" x="4800600" y="4800600"/>
          <p14:tracePt t="106374" x="4808538" y="4800600"/>
          <p14:tracePt t="106406" x="4814888" y="4800600"/>
          <p14:tracePt t="106423" x="4814888" y="4794250"/>
          <p14:tracePt t="106442" x="4822825" y="4794250"/>
          <p14:tracePt t="106484" x="4822825" y="4786313"/>
          <p14:tracePt t="106507" x="4829175" y="4786313"/>
          <p14:tracePt t="106618" x="4829175" y="4779963"/>
          <p14:tracePt t="107303" x="4829175" y="4772025"/>
          <p14:tracePt t="107318" x="4837113" y="4772025"/>
          <p14:tracePt t="107406" x="4837113" y="4765675"/>
          <p14:tracePt t="107415" x="4837113" y="4751388"/>
          <p14:tracePt t="107424" x="4843463" y="4737100"/>
          <p14:tracePt t="107440" x="4843463" y="4729163"/>
          <p14:tracePt t="107453" x="4843463" y="4714875"/>
          <p14:tracePt t="107470" x="4851400" y="4708525"/>
          <p14:tracePt t="107487" x="4851400" y="4694238"/>
          <p14:tracePt t="107504" x="4865688" y="4679950"/>
          <p14:tracePt t="107520" x="4865688" y="4672013"/>
          <p14:tracePt t="107610" x="4865688" y="4665663"/>
          <p14:tracePt t="107627" x="4865688" y="4657725"/>
          <p14:tracePt t="107814" x="4857750" y="4665663"/>
          <p14:tracePt t="107821" x="4857750" y="4679950"/>
          <p14:tracePt t="107837" x="4857750" y="4686300"/>
          <p14:tracePt t="107844" x="4851400" y="4694238"/>
          <p14:tracePt t="107855" x="4851400" y="4700588"/>
          <p14:tracePt t="107871" x="4843463" y="4722813"/>
          <p14:tracePt t="107889" x="4843463" y="4729163"/>
          <p14:tracePt t="107907" x="4843463" y="4737100"/>
          <p14:tracePt t="107923" x="4843463" y="4751388"/>
          <p14:tracePt t="107940" x="4843463" y="4757738"/>
          <p14:tracePt t="107953" x="4843463" y="4765675"/>
          <p14:tracePt t="107975" x="4843463" y="4772025"/>
          <p14:tracePt t="108015" x="4843463" y="4779963"/>
          <p14:tracePt t="108025" x="4837113" y="4786313"/>
          <p14:tracePt t="108087" x="4837113" y="4794250"/>
          <p14:tracePt t="108104" x="4837113" y="4800600"/>
          <p14:tracePt t="108125" x="4837113" y="4808538"/>
          <p14:tracePt t="108133" x="4837113" y="4814888"/>
          <p14:tracePt t="108270" x="4837113" y="4822825"/>
          <p14:tracePt t="108273" x="4837113" y="4837113"/>
          <p14:tracePt t="108286" x="4843463" y="4851400"/>
          <p14:tracePt t="108304" x="4843463" y="4857750"/>
          <p14:tracePt t="108320" x="4843463" y="4865688"/>
          <p14:tracePt t="108337" x="4851400" y="4865688"/>
          <p14:tracePt t="108382" x="4851400" y="4872038"/>
          <p14:tracePt t="108897" x="4851400" y="4857750"/>
          <p14:tracePt t="108913" x="4851400" y="4851400"/>
          <p14:tracePt t="108922" x="4851400" y="4843463"/>
          <p14:tracePt t="108927" x="4851400" y="4837113"/>
          <p14:tracePt t="108938" x="4851400" y="4822825"/>
          <p14:tracePt t="108953" x="4857750" y="4808538"/>
          <p14:tracePt t="108970" x="4865688" y="4800600"/>
          <p14:tracePt t="108988" x="4865688" y="4794250"/>
          <p14:tracePt t="109004" x="4865688" y="4765675"/>
          <p14:tracePt t="109005" x="4865688" y="4757738"/>
          <p14:tracePt t="109020" x="4865688" y="4729163"/>
          <p14:tracePt t="109036" x="4865688" y="4722813"/>
          <p14:tracePt t="109054" x="4865688" y="4714875"/>
          <p14:tracePt t="109070" x="4872038" y="4700588"/>
          <p14:tracePt t="109087" x="4872038" y="4694238"/>
          <p14:tracePt t="109122" x="4872038" y="4686300"/>
          <p14:tracePt t="109139" x="4872038" y="4679950"/>
          <p14:tracePt t="109529" x="4879975" y="4679950"/>
          <p14:tracePt t="109569" x="4886325" y="4679950"/>
          <p14:tracePt t="109595" x="4886325" y="4672013"/>
          <p14:tracePt t="109600" x="4894263" y="4672013"/>
          <p14:tracePt t="109615" x="4900613" y="4672013"/>
          <p14:tracePt t="109640" x="4914900" y="4665663"/>
          <p14:tracePt t="109647" x="4922838" y="4657725"/>
          <p14:tracePt t="109657" x="4929188" y="4643438"/>
          <p14:tracePt t="109670" x="4929188" y="4629150"/>
          <p14:tracePt t="109858" x="4929188" y="4637088"/>
          <p14:tracePt t="109874" x="4929188" y="4643438"/>
          <p14:tracePt t="109880" x="4929188" y="4651375"/>
          <p14:tracePt t="109896" x="4922838" y="4651375"/>
          <p14:tracePt t="109906" x="4922838" y="4657725"/>
          <p14:tracePt t="109922" x="4922838" y="4665663"/>
          <p14:tracePt t="109938" x="4914900" y="4686300"/>
          <p14:tracePt t="109971" x="4914900" y="4700588"/>
          <p14:tracePt t="109993" x="4914900" y="4708525"/>
          <p14:tracePt t="110009" x="4914900" y="4714875"/>
          <p14:tracePt t="110020" x="4914900" y="4729163"/>
          <p14:tracePt t="110036" x="4914900" y="4737100"/>
          <p14:tracePt t="110053" x="4908550" y="4751388"/>
          <p14:tracePt t="110070" x="4908550" y="4765675"/>
          <p14:tracePt t="110086" x="4908550" y="4772025"/>
          <p14:tracePt t="110106" x="4908550" y="4800600"/>
          <p14:tracePt t="110122" x="4900613" y="4808538"/>
          <p14:tracePt t="110138" x="4894263" y="4822825"/>
          <p14:tracePt t="110175" x="4894263" y="4829175"/>
          <p14:tracePt t="110193" x="4894263" y="4837113"/>
          <p14:tracePt t="110209" x="4886325" y="4843463"/>
          <p14:tracePt t="110219" x="4886325" y="4851400"/>
          <p14:tracePt t="110236" x="4886325" y="4865688"/>
          <p14:tracePt t="110253" x="4886325" y="4894263"/>
          <p14:tracePt t="110270" x="4886325" y="4908550"/>
          <p14:tracePt t="110288" x="4886325" y="4914900"/>
          <p14:tracePt t="110305" x="4879975" y="4914900"/>
          <p14:tracePt t="110336" x="4872038" y="4922838"/>
          <p14:tracePt t="110570" x="4872038" y="4914900"/>
          <p14:tracePt t="110578" x="4872038" y="4894263"/>
          <p14:tracePt t="110587" x="4872038" y="4872038"/>
          <p14:tracePt t="110603" x="4872038" y="4837113"/>
          <p14:tracePt t="110620" x="4879975" y="4779963"/>
          <p14:tracePt t="110636" x="4879975" y="4722813"/>
          <p14:tracePt t="110638" x="4879975" y="4714875"/>
          <p14:tracePt t="110654" x="4879975" y="4694238"/>
          <p14:tracePt t="110700" x="4879975" y="4686300"/>
          <p14:tracePt t="110716" x="4886325" y="4679950"/>
          <p14:tracePt t="110724" x="4886325" y="4665663"/>
          <p14:tracePt t="110736" x="4886325" y="4651375"/>
          <p14:tracePt t="110755" x="4886325" y="4622800"/>
          <p14:tracePt t="110773" x="4894263" y="4614863"/>
          <p14:tracePt t="110945" x="4894263" y="4637088"/>
          <p14:tracePt t="110961" x="4894263" y="4643438"/>
          <p14:tracePt t="110970" x="4894263" y="4657725"/>
          <p14:tracePt t="110984" x="4894263" y="4672013"/>
          <p14:tracePt t="111007" x="4894263" y="4686300"/>
          <p14:tracePt t="111029" x="4894263" y="4694238"/>
          <p14:tracePt t="111037" x="4894263" y="4700588"/>
          <p14:tracePt t="111053" x="4894263" y="4708525"/>
          <p14:tracePt t="111069" x="4894263" y="4714875"/>
          <p14:tracePt t="111100" x="4894263" y="4722813"/>
          <p14:tracePt t="111115" x="4894263" y="4729163"/>
          <p14:tracePt t="111123" x="4894263" y="4737100"/>
          <p14:tracePt t="111136" x="4894263" y="4743450"/>
          <p14:tracePt t="111152" x="4894263" y="4751388"/>
          <p14:tracePt t="111169" x="4894263" y="4765675"/>
          <p14:tracePt t="111188" x="4894263" y="4772025"/>
          <p14:tracePt t="111203" x="4894263" y="4779963"/>
          <p14:tracePt t="111219" x="4894263" y="4794250"/>
          <p14:tracePt t="111236" x="4894263" y="4800600"/>
          <p14:tracePt t="111254" x="4894263" y="4808538"/>
          <p14:tracePt t="111276" x="4894263" y="4814888"/>
          <p14:tracePt t="111304" x="4900613" y="4822825"/>
          <p14:tracePt t="111335" x="4900613" y="4829175"/>
          <p14:tracePt t="111344" x="4900613" y="4837113"/>
          <p14:tracePt t="111357" x="4900613" y="4843463"/>
          <p14:tracePt t="111369" x="4900613" y="4851400"/>
          <p14:tracePt t="111388" x="4900613" y="4865688"/>
          <p14:tracePt t="111404" x="4900613" y="4879975"/>
          <p14:tracePt t="111436" x="4900613" y="4886325"/>
          <p14:tracePt t="111453" x="4900613" y="4894263"/>
          <p14:tracePt t="111470" x="4900613" y="4900613"/>
          <p14:tracePt t="111492" x="4900613" y="4908550"/>
          <p14:tracePt t="111522" x="4900613" y="4914900"/>
          <p14:tracePt t="111532" x="4900613" y="4922838"/>
          <p14:tracePt t="111562" x="4900613" y="4929188"/>
          <p14:tracePt t="111577" x="4900613" y="4937125"/>
          <p14:tracePt t="111585" x="4900613" y="4951413"/>
          <p14:tracePt t="111600" x="4900613" y="4957763"/>
          <p14:tracePt t="111608" x="4900613" y="4965700"/>
          <p14:tracePt t="111623" x="4900613" y="4972050"/>
          <p14:tracePt t="111664" x="4900613" y="4979988"/>
          <p14:tracePt t="111693" x="4900613" y="4986338"/>
          <p14:tracePt t="111716" x="4900613" y="4994275"/>
          <p14:tracePt t="111724" x="4900613" y="5000625"/>
          <p14:tracePt t="111749" x="4894263" y="5000625"/>
          <p14:tracePt t="111812" x="4894263" y="5008563"/>
          <p14:tracePt t="111834" x="4894263" y="5014913"/>
          <p14:tracePt t="111842" x="4886325" y="5014913"/>
          <p14:tracePt t="111852" x="4886325" y="5022850"/>
          <p14:tracePt t="111869" x="4879975" y="5029200"/>
          <p14:tracePt t="112021" x="4879975" y="5037138"/>
          <p14:tracePt t="112116" x="4872038" y="5043488"/>
          <p14:tracePt t="112132" x="4872038" y="5051425"/>
          <p14:tracePt t="112140" x="4872038" y="5057775"/>
          <p14:tracePt t="112157" x="4865688" y="5065713"/>
          <p14:tracePt t="112173" x="4857750" y="5065713"/>
          <p14:tracePt t="112195" x="4851400" y="5065713"/>
          <p14:tracePt t="112276" x="4851400" y="5072063"/>
          <p14:tracePt t="112368" x="4851400" y="5080000"/>
          <p14:tracePt t="170900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힙으로</a:t>
            </a:r>
            <a:r>
              <a:rPr lang="ko-KR" altLang="en-US" sz="3200" dirty="0" smtClean="0"/>
              <a:t> 구현한 우선순위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568642"/>
            <a:ext cx="7605845" cy="43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43"/>
    </mc:Choice>
    <mc:Fallback xmlns="">
      <p:transition spd="slow" advTm="1749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6999" x="7300913" y="2779713"/>
          <p14:tracePt t="57226" x="7280275" y="2779713"/>
          <p14:tracePt t="57233" x="7258050" y="2786063"/>
          <p14:tracePt t="57241" x="7223125" y="2800350"/>
          <p14:tracePt t="57253" x="7180263" y="2800350"/>
          <p14:tracePt t="57263" x="7108825" y="2808288"/>
          <p14:tracePt t="57281" x="7029450" y="2808288"/>
          <p14:tracePt t="57298" x="6943725" y="2808288"/>
          <p14:tracePt t="57315" x="6851650" y="2822575"/>
          <p14:tracePt t="57333" x="6651625" y="2851150"/>
          <p14:tracePt t="57349" x="6494463" y="2871788"/>
          <p14:tracePt t="57366" x="6365875" y="2886075"/>
          <p14:tracePt t="57383" x="6272213" y="2886075"/>
          <p14:tracePt t="57401" x="6208713" y="2894013"/>
          <p14:tracePt t="57418" x="6137275" y="2922588"/>
          <p14:tracePt t="57435" x="6086475" y="2928938"/>
          <p14:tracePt t="57452" x="6065838" y="2928938"/>
          <p14:tracePt t="57469" x="6051550" y="2936875"/>
          <p14:tracePt t="57486" x="6043613" y="2936875"/>
          <p14:tracePt t="57503" x="6022975" y="2951163"/>
          <p14:tracePt t="57521" x="5986463" y="2965450"/>
          <p14:tracePt t="57537" x="5980113" y="2971800"/>
          <p14:tracePt t="57554" x="5972175" y="2971800"/>
          <p14:tracePt t="57571" x="5972175" y="2979738"/>
          <p14:tracePt t="57588" x="5957888" y="2979738"/>
          <p14:tracePt t="57606" x="5951538" y="2979738"/>
          <p14:tracePt t="57623" x="5937250" y="2979738"/>
          <p14:tracePt t="57640" x="5922963" y="2994025"/>
          <p14:tracePt t="57657" x="5908675" y="3000375"/>
          <p14:tracePt t="57676" x="5865813" y="3022600"/>
          <p14:tracePt t="57693" x="5822950" y="3036888"/>
          <p14:tracePt t="57702" x="5815013" y="3036888"/>
          <p14:tracePt t="57708" x="5815013" y="3043238"/>
          <p14:tracePt t="57727" x="5800725" y="3043238"/>
          <p14:tracePt t="57744" x="5794375" y="3051175"/>
          <p14:tracePt t="57761" x="5751513" y="3065463"/>
          <p14:tracePt t="57778" x="5708650" y="3071813"/>
          <p14:tracePt t="57793" x="5651500" y="3079750"/>
          <p14:tracePt t="57812" x="5586413" y="3079750"/>
          <p14:tracePt t="57830" x="5522913" y="3094038"/>
          <p14:tracePt t="57845" x="5437188" y="3108325"/>
          <p14:tracePt t="57863" x="5237163" y="3157538"/>
          <p14:tracePt t="57879" x="5122863" y="3171825"/>
          <p14:tracePt t="57896" x="5000625" y="3186113"/>
          <p14:tracePt t="57913" x="4879975" y="3200400"/>
          <p14:tracePt t="57930" x="4743450" y="3214688"/>
          <p14:tracePt t="57948" x="4622800" y="3214688"/>
          <p14:tracePt t="57965" x="4451350" y="3222625"/>
          <p14:tracePt t="57981" x="4314825" y="3222625"/>
          <p14:tracePt t="57999" x="4208463" y="3228975"/>
          <p14:tracePt t="58016" x="4100513" y="3243263"/>
          <p14:tracePt t="58033" x="3994150" y="3257550"/>
          <p14:tracePt t="58049" x="3857625" y="3271838"/>
          <p14:tracePt t="58067" x="3671888" y="3322638"/>
          <p14:tracePt t="58084" x="3514725" y="3322638"/>
          <p14:tracePt t="58104" x="3379788" y="3351213"/>
          <p14:tracePt t="58118" x="3257550" y="3351213"/>
          <p14:tracePt t="58135" x="3157538" y="3365500"/>
          <p14:tracePt t="58154" x="3008313" y="3371850"/>
          <p14:tracePt t="58171" x="2908300" y="3357563"/>
          <p14:tracePt t="58188" x="2857500" y="3357563"/>
          <p14:tracePt t="58206" x="2771775" y="3351213"/>
          <p14:tracePt t="58221" x="2700338" y="3328988"/>
          <p14:tracePt t="58223" x="2622550" y="3328988"/>
          <p14:tracePt t="58240" x="2514600" y="3351213"/>
          <p14:tracePt t="58256" x="2386013" y="3379788"/>
          <p14:tracePt t="58272" x="2257425" y="3394075"/>
          <p14:tracePt t="58290" x="2193925" y="3400425"/>
          <p14:tracePt t="58306" x="2143125" y="3422650"/>
          <p14:tracePt t="58323" x="2093913" y="3422650"/>
          <p14:tracePt t="58341" x="2028825" y="3414713"/>
          <p14:tracePt t="58357" x="1985963" y="3400425"/>
          <p14:tracePt t="58374" x="1951038" y="3400425"/>
          <p14:tracePt t="58393" x="1908175" y="3394075"/>
          <p14:tracePt t="58411" x="1843088" y="3365500"/>
          <p14:tracePt t="58427" x="1808163" y="3365500"/>
          <p14:tracePt t="58444" x="1771650" y="3351213"/>
          <p14:tracePt t="58462" x="1751013" y="3351213"/>
          <p14:tracePt t="58478" x="1736725" y="3328988"/>
          <p14:tracePt t="58497" x="1708150" y="3314700"/>
          <p14:tracePt t="58513" x="1693863" y="3308350"/>
          <p14:tracePt t="58530" x="1685925" y="3300413"/>
          <p14:tracePt t="58550" x="1671638" y="3300413"/>
          <p14:tracePt t="58694" x="1665288" y="3294063"/>
          <p14:tracePt t="58709" x="1657350" y="3286125"/>
          <p14:tracePt t="58742" x="1657350" y="3279775"/>
          <p14:tracePt t="58829" x="1657350" y="3271838"/>
          <p14:tracePt t="58834" x="1665288" y="3271838"/>
          <p14:tracePt t="58842" x="1708150" y="3265488"/>
          <p14:tracePt t="58853" x="1728788" y="3257550"/>
          <p14:tracePt t="58871" x="1843088" y="3257550"/>
          <p14:tracePt t="58887" x="1928813" y="3257550"/>
          <p14:tracePt t="58904" x="2008188" y="3257550"/>
          <p14:tracePt t="58921" x="2100263" y="3257550"/>
          <p14:tracePt t="58938" x="2157413" y="3257550"/>
          <p14:tracePt t="58957" x="2322513" y="3279775"/>
          <p14:tracePt t="58975" x="2457450" y="3279775"/>
          <p14:tracePt t="58990" x="2557463" y="3265488"/>
          <p14:tracePt t="59007" x="2671763" y="3265488"/>
          <p14:tracePt t="59024" x="2757488" y="3265488"/>
          <p14:tracePt t="59044" x="2814638" y="3265488"/>
          <p14:tracePt t="59059" x="2828925" y="3265488"/>
          <p14:tracePt t="59075" x="2843213" y="3265488"/>
          <p14:tracePt t="59092" x="2851150" y="3265488"/>
          <p14:tracePt t="59109" x="2879725" y="3265488"/>
          <p14:tracePt t="59126" x="2894013" y="3265488"/>
          <p14:tracePt t="59143" x="2928938" y="3265488"/>
          <p14:tracePt t="59147" x="2951163" y="3265488"/>
          <p14:tracePt t="59160" x="2994025" y="3265488"/>
          <p14:tracePt t="59178" x="3043238" y="3271838"/>
          <p14:tracePt t="59197" x="3071813" y="3286125"/>
          <p14:tracePt t="59201" x="3100388" y="3286125"/>
          <p14:tracePt t="59212" x="3122613" y="3286125"/>
          <p14:tracePt t="59229" x="3157538" y="3286125"/>
          <p14:tracePt t="59246" x="3214688" y="3294063"/>
          <p14:tracePt t="59263" x="3243263" y="3300413"/>
          <p14:tracePt t="59280" x="3265488" y="3300413"/>
          <p14:tracePt t="59297" x="3294063" y="3300413"/>
          <p14:tracePt t="59316" x="3336925" y="3300413"/>
          <p14:tracePt t="59333" x="3394075" y="3300413"/>
          <p14:tracePt t="59349" x="3414713" y="3300413"/>
          <p14:tracePt t="59366" x="3451225" y="3300413"/>
          <p14:tracePt t="59383" x="3471863" y="3308350"/>
          <p14:tracePt t="59400" x="3479800" y="3308350"/>
          <p14:tracePt t="59434" x="3486150" y="3308350"/>
          <p14:tracePt t="59451" x="3494088" y="3314700"/>
          <p14:tracePt t="59548" x="3479800" y="3314700"/>
          <p14:tracePt t="59552" x="3465513" y="3322638"/>
          <p14:tracePt t="59560" x="3451225" y="3328988"/>
          <p14:tracePt t="59577" x="3443288" y="3328988"/>
          <p14:tracePt t="59588" x="3436938" y="3328988"/>
          <p14:tracePt t="59605" x="3429000" y="3328988"/>
          <p14:tracePt t="59622" x="3414713" y="3328988"/>
          <p14:tracePt t="59640" x="3394075" y="3328988"/>
          <p14:tracePt t="59657" x="3365500" y="3328988"/>
          <p14:tracePt t="59674" x="3314700" y="3328988"/>
          <p14:tracePt t="59691" x="3236913" y="3322638"/>
          <p14:tracePt t="59708" x="3194050" y="3308350"/>
          <p14:tracePt t="59724" x="3122613" y="3300413"/>
          <p14:tracePt t="59741" x="3079750" y="3294063"/>
          <p14:tracePt t="59759" x="3022600" y="3294063"/>
          <p14:tracePt t="59776" x="2957513" y="3271838"/>
          <p14:tracePt t="59793" x="2857500" y="3257550"/>
          <p14:tracePt t="59810" x="2794000" y="3251200"/>
          <p14:tracePt t="59827" x="2700338" y="3243263"/>
          <p14:tracePt t="59845" x="2608263" y="3228975"/>
          <p14:tracePt t="59861" x="2536825" y="3222625"/>
          <p14:tracePt t="59879" x="2457450" y="3222625"/>
          <p14:tracePt t="59896" x="2428875" y="3214688"/>
          <p14:tracePt t="59912" x="2408238" y="3208338"/>
          <p14:tracePt t="59930" x="2386013" y="3208338"/>
          <p14:tracePt t="59947" x="2371725" y="3208338"/>
          <p14:tracePt t="59966" x="2351088" y="3208338"/>
          <p14:tracePt t="59999" x="2343150" y="3208338"/>
          <p14:tracePt t="60015" x="2328863" y="3208338"/>
          <p14:tracePt t="60032" x="2322513" y="3208338"/>
          <p14:tracePt t="60049" x="2308225" y="3208338"/>
          <p14:tracePt t="60066" x="2300288" y="3208338"/>
          <p14:tracePt t="60085" x="2293938" y="3208338"/>
          <p14:tracePt t="60165" x="2286000" y="3208338"/>
          <p14:tracePt t="60172" x="2286000" y="3214688"/>
          <p14:tracePt t="60188" x="2286000" y="3228975"/>
          <p14:tracePt t="60196" x="2286000" y="3236913"/>
          <p14:tracePt t="60205" x="2286000" y="3243263"/>
          <p14:tracePt t="60220" x="2286000" y="3251200"/>
          <p14:tracePt t="60237" x="2286000" y="3257550"/>
          <p14:tracePt t="60255" x="2286000" y="3265488"/>
          <p14:tracePt t="60374" x="2300288" y="3271838"/>
          <p14:tracePt t="60382" x="2308225" y="3271838"/>
          <p14:tracePt t="60391" x="2314575" y="3271838"/>
          <p14:tracePt t="60408" x="2328863" y="3271838"/>
          <p14:tracePt t="60425" x="2357438" y="3271838"/>
          <p14:tracePt t="60443" x="2365375" y="3271838"/>
          <p14:tracePt t="60695" x="2371725" y="3271838"/>
          <p14:tracePt t="60702" x="2379663" y="3271838"/>
          <p14:tracePt t="60718" x="2386013" y="3271838"/>
          <p14:tracePt t="60724" x="2393950" y="3271838"/>
          <p14:tracePt t="60733" x="2400300" y="3271838"/>
          <p14:tracePt t="60750" x="2408238" y="3279775"/>
          <p14:tracePt t="60945" x="2400300" y="3279775"/>
          <p14:tracePt t="60955" x="2393950" y="3279775"/>
          <p14:tracePt t="60968" x="2379663" y="3279775"/>
          <p14:tracePt t="60976" x="2371725" y="3279775"/>
          <p14:tracePt t="60989" x="2365375" y="3279775"/>
          <p14:tracePt t="61006" x="2336800" y="3279775"/>
          <p14:tracePt t="61023" x="2328863" y="3279775"/>
          <p14:tracePt t="61041" x="2314575" y="3279775"/>
          <p14:tracePt t="61057" x="2308225" y="3279775"/>
          <p14:tracePt t="61075" x="2286000" y="3279775"/>
          <p14:tracePt t="61091" x="2271713" y="3279775"/>
          <p14:tracePt t="61109" x="2257425" y="3279775"/>
          <p14:tracePt t="61126" x="2251075" y="3279775"/>
          <p14:tracePt t="61142" x="2243138" y="3279775"/>
          <p14:tracePt t="61160" x="2222500" y="3279775"/>
          <p14:tracePt t="61178" x="2208213" y="3279775"/>
          <p14:tracePt t="61194" x="2165350" y="3279775"/>
          <p14:tracePt t="61199" x="2143125" y="3279775"/>
          <p14:tracePt t="61211" x="2108200" y="3279775"/>
          <p14:tracePt t="61231" x="2057400" y="3279775"/>
          <p14:tracePt t="61248" x="2008188" y="3279775"/>
          <p14:tracePt t="61264" x="1965325" y="3271838"/>
          <p14:tracePt t="61283" x="1936750" y="3271838"/>
          <p14:tracePt t="61298" x="1914525" y="3271838"/>
          <p14:tracePt t="61300" x="1893888" y="3271838"/>
          <p14:tracePt t="61313" x="1885950" y="3271838"/>
          <p14:tracePt t="61331" x="1822450" y="3271838"/>
          <p14:tracePt t="61347" x="1779588" y="3271838"/>
          <p14:tracePt t="61367" x="1708150" y="3279775"/>
          <p14:tracePt t="61383" x="1665288" y="3279775"/>
          <p14:tracePt t="61400" x="1628775" y="3279775"/>
          <p14:tracePt t="61417" x="1600200" y="3279775"/>
          <p14:tracePt t="61436" x="1593850" y="3279775"/>
          <p14:tracePt t="61452" x="1585913" y="3279775"/>
          <p14:tracePt t="61467" x="1571625" y="3279775"/>
          <p14:tracePt t="61485" x="1557338" y="3279775"/>
          <p14:tracePt t="61502" x="1550988" y="3279775"/>
          <p14:tracePt t="61519" x="1536700" y="3279775"/>
          <p14:tracePt t="61737" x="1550988" y="3279775"/>
          <p14:tracePt t="61743" x="1565275" y="3279775"/>
          <p14:tracePt t="61758" x="1585913" y="3279775"/>
          <p14:tracePt t="61775" x="1628775" y="3279775"/>
          <p14:tracePt t="61794" x="1679575" y="3279775"/>
          <p14:tracePt t="61812" x="1708150" y="3271838"/>
          <p14:tracePt t="61829" x="1736725" y="3271838"/>
          <p14:tracePt t="61845" x="1765300" y="3265488"/>
          <p14:tracePt t="61861" x="1808163" y="3257550"/>
          <p14:tracePt t="61877" x="1822450" y="3257550"/>
          <p14:tracePt t="61894" x="1843088" y="3257550"/>
          <p14:tracePt t="61912" x="1857375" y="3251200"/>
          <p14:tracePt t="61929" x="1865313" y="3251200"/>
          <p14:tracePt t="61946" x="1879600" y="3251200"/>
          <p14:tracePt t="61964" x="1914525" y="3251200"/>
          <p14:tracePt t="61980" x="1971675" y="3251200"/>
          <p14:tracePt t="61997" x="1993900" y="3251200"/>
          <p14:tracePt t="62016" x="2028825" y="3251200"/>
          <p14:tracePt t="62032" x="2043113" y="3251200"/>
          <p14:tracePt t="62235" x="2043113" y="3257550"/>
          <p14:tracePt t="62242" x="2043113" y="3265488"/>
          <p14:tracePt t="62254" x="2036763" y="3271838"/>
          <p14:tracePt t="62271" x="2022475" y="3279775"/>
          <p14:tracePt t="62287" x="2008188" y="3286125"/>
          <p14:tracePt t="62305" x="1985963" y="3286125"/>
          <p14:tracePt t="62322" x="1951038" y="3300413"/>
          <p14:tracePt t="62341" x="1914525" y="3300413"/>
          <p14:tracePt t="62358" x="1893888" y="3300413"/>
          <p14:tracePt t="62393" x="1865313" y="3308350"/>
          <p14:tracePt t="62409" x="1857375" y="3314700"/>
          <p14:tracePt t="62426" x="1836738" y="3314700"/>
          <p14:tracePt t="62460" x="1828800" y="3314700"/>
          <p14:tracePt t="62538" x="1822450" y="3314700"/>
          <p14:tracePt t="62554" x="1822450" y="3308350"/>
          <p14:tracePt t="62567" x="1822450" y="3300413"/>
          <p14:tracePt t="62582" x="1822450" y="3294063"/>
          <p14:tracePt t="62617" x="1828800" y="3286125"/>
          <p14:tracePt t="62632" x="1836738" y="3286125"/>
          <p14:tracePt t="62637" x="1857375" y="3286125"/>
          <p14:tracePt t="62650" x="1865313" y="3286125"/>
          <p14:tracePt t="62664" x="1900238" y="3279775"/>
          <p14:tracePt t="62681" x="1922463" y="3279775"/>
          <p14:tracePt t="62705" x="2036763" y="3271838"/>
          <p14:tracePt t="62718" x="2085975" y="3271838"/>
          <p14:tracePt t="62732" x="2122488" y="3271838"/>
          <p14:tracePt t="62749" x="2151063" y="3271838"/>
          <p14:tracePt t="62766" x="2179638" y="3271838"/>
          <p14:tracePt t="62783" x="2214563" y="3271838"/>
          <p14:tracePt t="62802" x="2286000" y="3271838"/>
          <p14:tracePt t="62819" x="2328863" y="3265488"/>
          <p14:tracePt t="62837" x="2379663" y="3257550"/>
          <p14:tracePt t="62853" x="2422525" y="3265488"/>
          <p14:tracePt t="62871" x="2486025" y="3271838"/>
          <p14:tracePt t="62888" x="2508250" y="3271838"/>
          <p14:tracePt t="62905" x="2528888" y="3271838"/>
          <p14:tracePt t="63029" x="2536825" y="3271838"/>
          <p14:tracePt t="63046" x="2522538" y="3271838"/>
          <p14:tracePt t="63052" x="2508250" y="3271838"/>
          <p14:tracePt t="63061" x="2493963" y="3271838"/>
          <p14:tracePt t="63074" x="2443163" y="3271838"/>
          <p14:tracePt t="63091" x="2408238" y="3271838"/>
          <p14:tracePt t="63108" x="2371725" y="3271838"/>
          <p14:tracePt t="63125" x="2351088" y="3271838"/>
          <p14:tracePt t="63142" x="2328863" y="3265488"/>
          <p14:tracePt t="63163" x="2286000" y="3251200"/>
          <p14:tracePt t="63179" x="2243138" y="3243263"/>
          <p14:tracePt t="63195" x="2208213" y="3243263"/>
          <p14:tracePt t="63200" x="2179638" y="3236913"/>
          <p14:tracePt t="63211" x="2151063" y="3236913"/>
          <p14:tracePt t="63227" x="2114550" y="3236913"/>
          <p14:tracePt t="63245" x="2057400" y="3222625"/>
          <p14:tracePt t="63262" x="2036763" y="3222625"/>
          <p14:tracePt t="63279" x="2014538" y="3222625"/>
          <p14:tracePt t="63297" x="1993900" y="3222625"/>
          <p14:tracePt t="63313" x="1979613" y="3222625"/>
          <p14:tracePt t="63330" x="1957388" y="3228975"/>
          <p14:tracePt t="63347" x="1936750" y="3243263"/>
          <p14:tracePt t="63364" x="1928813" y="3243263"/>
          <p14:tracePt t="63514" x="1928813" y="3236913"/>
          <p14:tracePt t="63529" x="1928813" y="3228975"/>
          <p14:tracePt t="63639" x="1936750" y="3228975"/>
          <p14:tracePt t="63646" x="1951038" y="3228975"/>
          <p14:tracePt t="63654" x="1985963" y="3228975"/>
          <p14:tracePt t="63672" x="2065338" y="3243263"/>
          <p14:tracePt t="63690" x="2171700" y="3257550"/>
          <p14:tracePt t="63693" x="2228850" y="3265488"/>
          <p14:tracePt t="63706" x="2286000" y="3271838"/>
          <p14:tracePt t="63723" x="2393950" y="3271838"/>
          <p14:tracePt t="63740" x="2422525" y="3271838"/>
          <p14:tracePt t="63758" x="2443163" y="3271838"/>
          <p14:tracePt t="63775" x="2451100" y="3271838"/>
          <p14:tracePt t="63791" x="2465388" y="3265488"/>
          <p14:tracePt t="63809" x="2500313" y="3265488"/>
          <p14:tracePt t="63833" x="2508250" y="3265488"/>
          <p14:tracePt t="63845" x="2514600" y="3265488"/>
          <p14:tracePt t="63881" x="2522538" y="3265488"/>
          <p14:tracePt t="63905" x="2528888" y="3265488"/>
          <p14:tracePt t="63935" x="2536825" y="3265488"/>
          <p14:tracePt t="63942" x="2543175" y="3265488"/>
          <p14:tracePt t="63953" x="2551113" y="3265488"/>
          <p14:tracePt t="63967" x="2571750" y="3265488"/>
          <p14:tracePt t="63981" x="2608263" y="3265488"/>
          <p14:tracePt t="63998" x="2651125" y="3265488"/>
          <p14:tracePt t="64014" x="2693988" y="3265488"/>
          <p14:tracePt t="64031" x="2708275" y="3265488"/>
          <p14:tracePt t="64049" x="2714625" y="3265488"/>
          <p14:tracePt t="64278" x="2708275" y="3265488"/>
          <p14:tracePt t="64285" x="2700338" y="3257550"/>
          <p14:tracePt t="64294" x="2686050" y="3257550"/>
          <p14:tracePt t="64304" x="2657475" y="3257550"/>
          <p14:tracePt t="64321" x="2622550" y="3257550"/>
          <p14:tracePt t="64339" x="2479675" y="3222625"/>
          <p14:tracePt t="64357" x="2379663" y="3214688"/>
          <p14:tracePt t="64372" x="2265363" y="3208338"/>
          <p14:tracePt t="64390" x="2185988" y="3186113"/>
          <p14:tracePt t="64407" x="2128838" y="3186113"/>
          <p14:tracePt t="64425" x="2093913" y="3186113"/>
          <p14:tracePt t="64528" x="2085975" y="3186113"/>
          <p14:tracePt t="64552" x="2085975" y="3194050"/>
          <p14:tracePt t="64696" x="2093913" y="3194050"/>
          <p14:tracePt t="64702" x="2108200" y="3194050"/>
          <p14:tracePt t="64716" x="2128838" y="3194050"/>
          <p14:tracePt t="64733" x="2151063" y="3200400"/>
          <p14:tracePt t="64749" x="2179638" y="3208338"/>
          <p14:tracePt t="64766" x="2222500" y="3222625"/>
          <p14:tracePt t="64783" x="2251075" y="3228975"/>
          <p14:tracePt t="64799" x="2286000" y="3228975"/>
          <p14:tracePt t="64819" x="2328863" y="3236913"/>
          <p14:tracePt t="64836" x="2343150" y="3236913"/>
          <p14:tracePt t="64851" x="2357438" y="3243263"/>
          <p14:tracePt t="64868" x="2371725" y="3243263"/>
          <p14:tracePt t="64992" x="2379663" y="3243263"/>
          <p14:tracePt t="64997" x="2386013" y="3243263"/>
          <p14:tracePt t="65005" x="2400300" y="3243263"/>
          <p14:tracePt t="65022" x="2422525" y="3243263"/>
          <p14:tracePt t="65040" x="2465388" y="3243263"/>
          <p14:tracePt t="65059" x="2522538" y="3243263"/>
          <p14:tracePt t="65073" x="2551113" y="3243263"/>
          <p14:tracePt t="65090" x="2593975" y="3228975"/>
          <p14:tracePt t="65107" x="2628900" y="3208338"/>
          <p14:tracePt t="65124" x="2651125" y="3200400"/>
          <p14:tracePt t="65142" x="2671763" y="3194050"/>
          <p14:tracePt t="65194" x="2679700" y="3194050"/>
          <p14:tracePt t="65216" x="2693988" y="3194050"/>
          <p14:tracePt t="65224" x="2700338" y="3194050"/>
          <p14:tracePt t="65230" x="2708275" y="3194050"/>
          <p14:tracePt t="65247" x="2714625" y="3194050"/>
          <p14:tracePt t="65376" x="2722563" y="3194050"/>
          <p14:tracePt t="65557" x="2728913" y="3194050"/>
          <p14:tracePt t="65576" x="2736850" y="3194050"/>
          <p14:tracePt t="65584" x="2757488" y="3194050"/>
          <p14:tracePt t="65590" x="2779713" y="3194050"/>
          <p14:tracePt t="65603" x="2794000" y="3200400"/>
          <p14:tracePt t="65620" x="2836863" y="3208338"/>
          <p14:tracePt t="65637" x="2936875" y="3222625"/>
          <p14:tracePt t="65654" x="2994025" y="3228975"/>
          <p14:tracePt t="65671" x="3051175" y="3228975"/>
          <p14:tracePt t="65688" x="3108325" y="3228975"/>
          <p14:tracePt t="65693" x="3171825" y="3236913"/>
          <p14:tracePt t="65705" x="3200400" y="3251200"/>
          <p14:tracePt t="65723" x="3294063" y="3257550"/>
          <p14:tracePt t="65740" x="3351213" y="3257550"/>
          <p14:tracePt t="65756" x="3386138" y="3257550"/>
          <p14:tracePt t="65774" x="3400425" y="3265488"/>
          <p14:tracePt t="66133" x="3394075" y="3265488"/>
          <p14:tracePt t="66147" x="3386138" y="3257550"/>
          <p14:tracePt t="66152" x="3379788" y="3257550"/>
          <p14:tracePt t="66167" x="3371850" y="3251200"/>
          <p14:tracePt t="66201" x="3357563" y="3243263"/>
          <p14:tracePt t="66218" x="3300413" y="3222625"/>
          <p14:tracePt t="66235" x="3265488" y="3222625"/>
          <p14:tracePt t="66253" x="3200400" y="3200400"/>
          <p14:tracePt t="66269" x="3179763" y="3194050"/>
          <p14:tracePt t="66286" x="3157538" y="3179763"/>
          <p14:tracePt t="66303" x="3136900" y="3171825"/>
          <p14:tracePt t="66321" x="3100388" y="3165475"/>
          <p14:tracePt t="66337" x="3057525" y="3165475"/>
          <p14:tracePt t="66354" x="2979738" y="3136900"/>
          <p14:tracePt t="66372" x="2928938" y="3136900"/>
          <p14:tracePt t="66389" x="2871788" y="3128963"/>
          <p14:tracePt t="66406" x="2836863" y="3122613"/>
          <p14:tracePt t="66423" x="2786063" y="3108325"/>
          <p14:tracePt t="66441" x="2757488" y="3108325"/>
          <p14:tracePt t="66457" x="2708275" y="3100388"/>
          <p14:tracePt t="66474" x="2671763" y="3086100"/>
          <p14:tracePt t="66491" x="2622550" y="3079750"/>
          <p14:tracePt t="66509" x="2593975" y="3079750"/>
          <p14:tracePt t="66543" x="2486025" y="3079750"/>
          <p14:tracePt t="66559" x="2451100" y="3079750"/>
          <p14:tracePt t="66577" x="2428875" y="3079750"/>
          <p14:tracePt t="66594" x="2422525" y="3079750"/>
          <p14:tracePt t="66611" x="2400300" y="3079750"/>
          <p14:tracePt t="66631" x="2386013" y="3079750"/>
          <p14:tracePt t="66647" x="2351088" y="3079750"/>
          <p14:tracePt t="66664" x="2300288" y="3079750"/>
          <p14:tracePt t="66681" x="2279650" y="3079750"/>
          <p14:tracePt t="66699" x="2243138" y="3065463"/>
          <p14:tracePt t="66715" x="2222500" y="3065463"/>
          <p14:tracePt t="66733" x="2214563" y="3057525"/>
          <p14:tracePt t="66781" x="2208213" y="3057525"/>
          <p14:tracePt t="66802" x="2200275" y="3057525"/>
          <p14:tracePt t="67035" x="2214563" y="3057525"/>
          <p14:tracePt t="67051" x="2228850" y="3057525"/>
          <p14:tracePt t="67059" x="2236788" y="3057525"/>
          <p14:tracePt t="67081" x="2243138" y="3057525"/>
          <p14:tracePt t="67097" x="2251075" y="3057525"/>
          <p14:tracePt t="67106" x="2257425" y="3057525"/>
          <p14:tracePt t="67124" x="2286000" y="3057525"/>
          <p14:tracePt t="67141" x="2336800" y="3057525"/>
          <p14:tracePt t="67158" x="2386013" y="3065463"/>
          <p14:tracePt t="67161" x="2393950" y="3065463"/>
          <p14:tracePt t="67177" x="2422525" y="3065463"/>
          <p14:tracePt t="67194" x="2436813" y="3065463"/>
          <p14:tracePt t="67297" x="2443163" y="3057525"/>
          <p14:tracePt t="67308" x="2451100" y="3057525"/>
          <p14:tracePt t="67393" x="2457450" y="3057525"/>
          <p14:tracePt t="67410" x="2457450" y="3051175"/>
          <p14:tracePt t="67582" x="2465388" y="3051175"/>
          <p14:tracePt t="67599" x="2465388" y="3043238"/>
          <p14:tracePt t="67668" x="2471738" y="3043238"/>
          <p14:tracePt t="67676" x="2486025" y="3043238"/>
          <p14:tracePt t="67687" x="2493963" y="3036888"/>
          <p14:tracePt t="67705" x="2514600" y="3028950"/>
          <p14:tracePt t="67724" x="2528888" y="3022600"/>
          <p14:tracePt t="67843" x="2536825" y="3022600"/>
          <p14:tracePt t="67850" x="2543175" y="3022600"/>
          <p14:tracePt t="67861" x="2551113" y="3022600"/>
          <p14:tracePt t="67877" x="2565400" y="3022600"/>
          <p14:tracePt t="67898" x="2571750" y="3022600"/>
          <p14:tracePt t="68685" x="2571750" y="3028950"/>
          <p14:tracePt t="68782" x="2571750" y="3036888"/>
          <p14:tracePt t="68969" x="2586038" y="3036888"/>
          <p14:tracePt t="68975" x="2586038" y="3043238"/>
          <p14:tracePt t="68992" x="2593975" y="3043238"/>
          <p14:tracePt t="69193" x="2600325" y="3043238"/>
          <p14:tracePt t="70179" x="2593975" y="3043238"/>
          <p14:tracePt t="70263" x="2586038" y="3043238"/>
          <p14:tracePt t="70343" x="2579688" y="3043238"/>
          <p14:tracePt t="77001" x="2579688" y="3036888"/>
          <p14:tracePt t="77020" x="2586038" y="3036888"/>
          <p14:tracePt t="79505" x="2600325" y="3036888"/>
          <p14:tracePt t="79520" x="2608263" y="3036888"/>
          <p14:tracePt t="79528" x="2622550" y="3043238"/>
          <p14:tracePt t="79536" x="2628900" y="3043238"/>
          <p14:tracePt t="79547" x="2643188" y="3043238"/>
          <p14:tracePt t="79564" x="2700338" y="3043238"/>
          <p14:tracePt t="79581" x="2736850" y="3043238"/>
          <p14:tracePt t="79598" x="2765425" y="3043238"/>
          <p14:tracePt t="79615" x="2786063" y="3043238"/>
          <p14:tracePt t="79632" x="2822575" y="3043238"/>
          <p14:tracePt t="79650" x="2843213" y="3043238"/>
          <p14:tracePt t="79667" x="2886075" y="2943225"/>
          <p14:tracePt t="79686" x="2908300" y="2922588"/>
          <p14:tracePt t="79692" x="2914650" y="2914650"/>
          <p14:tracePt t="79703" x="2914650" y="2908300"/>
          <p14:tracePt t="79720" x="2928938" y="2908300"/>
          <p14:tracePt t="79736" x="2936875" y="2900363"/>
          <p14:tracePt t="79754" x="2943225" y="2900363"/>
          <p14:tracePt t="79771" x="2957513" y="2900363"/>
          <p14:tracePt t="79805" x="2965450" y="2900363"/>
          <p14:tracePt t="79822" x="2986088" y="2908300"/>
          <p14:tracePt t="79839" x="3000375" y="2914650"/>
          <p14:tracePt t="79856" x="3014663" y="2914650"/>
          <p14:tracePt t="79871" x="3036888" y="2922588"/>
          <p14:tracePt t="79889" x="3051175" y="2928938"/>
          <p14:tracePt t="79907" x="3071813" y="2951163"/>
          <p14:tracePt t="79923" x="3094038" y="2957513"/>
          <p14:tracePt t="79940" x="3100388" y="2957513"/>
          <p14:tracePt t="80002" x="3100388" y="2965450"/>
          <p14:tracePt t="80025" x="3100388" y="2971800"/>
          <p14:tracePt t="80057" x="3100388" y="2979738"/>
          <p14:tracePt t="80083" x="3100388" y="2986088"/>
          <p14:tracePt t="80214" x="3094038" y="2986088"/>
          <p14:tracePt t="80229" x="3086100" y="2986088"/>
          <p14:tracePt t="80308" x="3086100" y="2994025"/>
          <p14:tracePt t="80340" x="3079750" y="2994025"/>
          <p14:tracePt t="81005" x="3079750" y="3000375"/>
          <p14:tracePt t="81035" x="3079750" y="3008313"/>
          <p14:tracePt t="81043" x="3079750" y="3014663"/>
          <p14:tracePt t="81089" x="3079750" y="3022600"/>
          <p14:tracePt t="81254" x="3071813" y="3022600"/>
          <p14:tracePt t="81279" x="3071813" y="3028950"/>
          <p14:tracePt t="81314" x="3071813" y="3036888"/>
          <p14:tracePt t="81480" x="3065463" y="3036888"/>
          <p14:tracePt t="81746" x="3065463" y="3043238"/>
          <p14:tracePt t="82230" x="3071813" y="3043238"/>
          <p14:tracePt t="82237" x="3079750" y="3043238"/>
          <p14:tracePt t="82254" x="3086100" y="3043238"/>
          <p14:tracePt t="82373" x="3094038" y="3043238"/>
          <p14:tracePt t="82394" x="3100388" y="3043238"/>
          <p14:tracePt t="82403" x="3108325" y="3043238"/>
          <p14:tracePt t="82424" x="3114675" y="3043238"/>
          <p14:tracePt t="82580" x="3122613" y="3043238"/>
          <p14:tracePt t="84097" x="3114675" y="3043238"/>
          <p14:tracePt t="84129" x="3108325" y="3043238"/>
          <p14:tracePt t="84174" x="3100388" y="3043238"/>
          <p14:tracePt t="84208" x="3094038" y="3043238"/>
          <p14:tracePt t="84303" x="3086100" y="3043238"/>
          <p14:tracePt t="84310" x="3086100" y="3051175"/>
          <p14:tracePt t="84318" x="3079750" y="3051175"/>
          <p14:tracePt t="84449" x="3071813" y="3051175"/>
          <p14:tracePt t="84473" x="3065463" y="3051175"/>
          <p14:tracePt t="84546" x="3057525" y="3051175"/>
          <p14:tracePt t="84557" x="3051175" y="3051175"/>
          <p14:tracePt t="84563" x="3051175" y="3057525"/>
          <p14:tracePt t="84583" x="3043238" y="3057525"/>
          <p14:tracePt t="84770" x="3051175" y="3057525"/>
          <p14:tracePt t="84793" x="3057525" y="3057525"/>
          <p14:tracePt t="84806" x="3065463" y="3057525"/>
          <p14:tracePt t="84815" x="3071813" y="3057525"/>
          <p14:tracePt t="84829" x="3079750" y="3057525"/>
          <p14:tracePt t="84845" x="3094038" y="3057525"/>
          <p14:tracePt t="84862" x="3114675" y="3057525"/>
          <p14:tracePt t="84879" x="3136900" y="3057525"/>
          <p14:tracePt t="84913" x="3143250" y="3051175"/>
          <p14:tracePt t="84930" x="3157538" y="3051175"/>
          <p14:tracePt t="84949" x="3179763" y="3051175"/>
          <p14:tracePt t="84953" x="3194050" y="3051175"/>
          <p14:tracePt t="84981" x="3214688" y="3051175"/>
          <p14:tracePt t="84998" x="3228975" y="3051175"/>
          <p14:tracePt t="85015" x="3251200" y="3051175"/>
          <p14:tracePt t="85033" x="3257550" y="3051175"/>
          <p14:tracePt t="85050" x="3271838" y="3051175"/>
          <p14:tracePt t="85067" x="3279775" y="3051175"/>
          <p14:tracePt t="85084" x="3286125" y="3051175"/>
          <p14:tracePt t="85102" x="3300413" y="3051175"/>
          <p14:tracePt t="85118" x="3300413" y="3057525"/>
          <p14:tracePt t="85135" x="3308350" y="3057525"/>
          <p14:tracePt t="85152" x="3314700" y="3057525"/>
          <p14:tracePt t="85169" x="3328988" y="3057525"/>
          <p14:tracePt t="85203" x="3336925" y="3057525"/>
          <p14:tracePt t="85356" x="3343275" y="3057525"/>
          <p14:tracePt t="86050" x="3336925" y="3057525"/>
          <p14:tracePt t="86066" x="3328988" y="3057525"/>
          <p14:tracePt t="86080" x="3322638" y="3057525"/>
          <p14:tracePt t="86098" x="3314700" y="3057525"/>
          <p14:tracePt t="86149" x="3308350" y="3057525"/>
          <p14:tracePt t="86166" x="3300413" y="3057525"/>
          <p14:tracePt t="86192" x="3286125" y="3065463"/>
          <p14:tracePt t="86198" x="3271838" y="3065463"/>
          <p14:tracePt t="86211" x="3251200" y="3065463"/>
          <p14:tracePt t="86228" x="3214688" y="3065463"/>
          <p14:tracePt t="86246" x="3194050" y="3065463"/>
          <p14:tracePt t="86262" x="3186113" y="3065463"/>
          <p14:tracePt t="86306" x="3179763" y="3065463"/>
          <p14:tracePt t="86338" x="3165475" y="3065463"/>
          <p14:tracePt t="86363" x="3157538" y="3065463"/>
          <p14:tracePt t="86370" x="3157538" y="3057525"/>
          <p14:tracePt t="86550" x="3165475" y="3057525"/>
          <p14:tracePt t="86556" x="3171825" y="3057525"/>
          <p14:tracePt t="86571" x="3186113" y="3057525"/>
          <p14:tracePt t="86588" x="3208338" y="3057525"/>
          <p14:tracePt t="86605" x="3214688" y="3057525"/>
          <p14:tracePt t="86622" x="3243263" y="3057525"/>
          <p14:tracePt t="86639" x="3257550" y="3057525"/>
          <p14:tracePt t="86656" x="3271838" y="3057525"/>
          <p14:tracePt t="86660" x="3279775" y="3057525"/>
          <p14:tracePt t="86672" x="3294063" y="3057525"/>
          <p14:tracePt t="86690" x="3314700" y="3057525"/>
          <p14:tracePt t="86708" x="3322638" y="3057525"/>
          <p14:tracePt t="86728" x="3328988" y="3057525"/>
          <p14:tracePt t="86745" x="3336925" y="3057525"/>
          <p14:tracePt t="86758" x="3343275" y="3057525"/>
          <p14:tracePt t="86775" x="3357563" y="3057525"/>
          <p14:tracePt t="86792" x="3371850" y="3051175"/>
          <p14:tracePt t="86827" x="3379788" y="3051175"/>
          <p14:tracePt t="86847" x="3386138" y="3051175"/>
          <p14:tracePt t="86869" x="3394075" y="3051175"/>
          <p14:tracePt t="86878" x="3400425" y="3051175"/>
          <p14:tracePt t="86896" x="3408363" y="3051175"/>
          <p14:tracePt t="86912" x="3422650" y="3051175"/>
          <p14:tracePt t="86929" x="3436938" y="3051175"/>
          <p14:tracePt t="86946" x="3443288" y="3051175"/>
          <p14:tracePt t="87019" x="3451225" y="3051175"/>
          <p14:tracePt t="87027" x="3457575" y="3051175"/>
          <p14:tracePt t="87036" x="3465513" y="3051175"/>
          <p14:tracePt t="87050" x="3479800" y="3051175"/>
          <p14:tracePt t="87066" x="3494088" y="3051175"/>
          <p14:tracePt t="87083" x="3500438" y="3051175"/>
          <p14:tracePt t="87100" x="3508375" y="3051175"/>
          <p14:tracePt t="87142" x="3514725" y="3051175"/>
          <p14:tracePt t="87151" x="3522663" y="3051175"/>
          <p14:tracePt t="87168" x="3536950" y="3051175"/>
          <p14:tracePt t="87185" x="3551238" y="3051175"/>
          <p14:tracePt t="87190" x="3557588" y="3051175"/>
          <p14:tracePt t="87203" x="3571875" y="3051175"/>
          <p14:tracePt t="87219" x="3579813" y="3043238"/>
          <p14:tracePt t="87237" x="3600450" y="3043238"/>
          <p14:tracePt t="87271" x="3608388" y="3043238"/>
          <p14:tracePt t="87402" x="3614738" y="3043238"/>
          <p14:tracePt t="87410" x="3622675" y="3043238"/>
          <p14:tracePt t="87448" x="3629025" y="3043238"/>
          <p14:tracePt t="88215" x="3622675" y="3043238"/>
          <p14:tracePt t="88222" x="3608388" y="3043238"/>
          <p14:tracePt t="88230" x="3594100" y="3043238"/>
          <p14:tracePt t="88247" x="3571875" y="3043238"/>
          <p14:tracePt t="88262" x="3529013" y="3043238"/>
          <p14:tracePt t="88279" x="3471863" y="3051175"/>
          <p14:tracePt t="88297" x="3414713" y="3057525"/>
          <p14:tracePt t="88313" x="3336925" y="3057525"/>
          <p14:tracePt t="88330" x="3265488" y="3057525"/>
          <p14:tracePt t="88349" x="3171825" y="3065463"/>
          <p14:tracePt t="88365" x="3114675" y="3065463"/>
          <p14:tracePt t="88381" x="3036888" y="3071813"/>
          <p14:tracePt t="88400" x="2965450" y="3057525"/>
          <p14:tracePt t="88416" x="2943225" y="3057525"/>
          <p14:tracePt t="88433" x="2928938" y="3057525"/>
          <p14:tracePt t="88450" x="2908300" y="3057525"/>
          <p14:tracePt t="88467" x="2886075" y="3057525"/>
          <p14:tracePt t="88485" x="2865438" y="3057525"/>
          <p14:tracePt t="88501" x="2857500" y="3057525"/>
          <p14:tracePt t="88518" x="2851150" y="3057525"/>
          <p14:tracePt t="88552" x="2843213" y="3057525"/>
          <p14:tracePt t="88569" x="2836863" y="3057525"/>
          <p14:tracePt t="88587" x="2822575" y="3057525"/>
          <p14:tracePt t="88694" x="2865438" y="3065463"/>
          <p14:tracePt t="88706" x="2886075" y="3065463"/>
          <p14:tracePt t="88725" x="2951163" y="3065463"/>
          <p14:tracePt t="88743" x="3028950" y="3065463"/>
          <p14:tracePt t="88759" x="3051175" y="3065463"/>
          <p14:tracePt t="88776" x="3086100" y="3057525"/>
          <p14:tracePt t="88793" x="3136900" y="3051175"/>
          <p14:tracePt t="88810" x="3186113" y="3051175"/>
          <p14:tracePt t="88826" x="3214688" y="3051175"/>
          <p14:tracePt t="88843" x="3251200" y="3057525"/>
          <p14:tracePt t="88862" x="3265488" y="3057525"/>
          <p14:tracePt t="88886" x="3271838" y="3057525"/>
          <p14:tracePt t="88902" x="3279775" y="3057525"/>
          <p14:tracePt t="88913" x="3286125" y="3057525"/>
          <p14:tracePt t="88931" x="3308350" y="3057525"/>
          <p14:tracePt t="88947" x="3314700" y="3057525"/>
          <p14:tracePt t="88981" x="3322638" y="3057525"/>
          <p14:tracePt t="89409" x="3314700" y="3057525"/>
          <p14:tracePt t="89416" x="3294063" y="3057525"/>
          <p14:tracePt t="89425" x="3279775" y="3057525"/>
          <p14:tracePt t="89441" x="3214688" y="3057525"/>
          <p14:tracePt t="89458" x="3165475" y="3057525"/>
          <p14:tracePt t="89475" x="3108325" y="3057525"/>
          <p14:tracePt t="89493" x="3036888" y="3057525"/>
          <p14:tracePt t="89509" x="3022600" y="3057525"/>
          <p14:tracePt t="89527" x="3014663" y="3057525"/>
          <p14:tracePt t="89543" x="2994025" y="3057525"/>
          <p14:tracePt t="89562" x="2986088" y="3057525"/>
          <p14:tracePt t="89579" x="2971800" y="3051175"/>
          <p14:tracePt t="89729" x="2979738" y="3043238"/>
          <p14:tracePt t="89737" x="2986088" y="3043238"/>
          <p14:tracePt t="89761" x="3000375" y="3036888"/>
          <p14:tracePt t="89793" x="3008313" y="3028950"/>
          <p14:tracePt t="89808" x="3022600" y="3028950"/>
          <p14:tracePt t="89817" x="3036888" y="3028950"/>
          <p14:tracePt t="89822" x="3051175" y="3022600"/>
          <p14:tracePt t="89834" x="3065463" y="3022600"/>
          <p14:tracePt t="89851" x="3094038" y="3008313"/>
          <p14:tracePt t="89870" x="3114675" y="3008313"/>
          <p14:tracePt t="89887" x="3128963" y="3008313"/>
          <p14:tracePt t="89902" x="3136900" y="3008313"/>
          <p14:tracePt t="89920" x="3151188" y="3008313"/>
          <p14:tracePt t="89936" x="3171825" y="3008313"/>
          <p14:tracePt t="89954" x="3214688" y="3008313"/>
          <p14:tracePt t="89971" x="3251200" y="3000375"/>
          <p14:tracePt t="89989" x="3271838" y="3000375"/>
          <p14:tracePt t="90005" x="3286125" y="2994025"/>
          <p14:tracePt t="90022" x="3294063" y="2994025"/>
          <p14:tracePt t="90364" x="3300413" y="2994025"/>
          <p14:tracePt t="90377" x="3308350" y="2994025"/>
          <p14:tracePt t="90385" x="3308350" y="2986088"/>
          <p14:tracePt t="90618" x="3308350" y="2994025"/>
          <p14:tracePt t="90635" x="3308350" y="3008313"/>
          <p14:tracePt t="90642" x="3300413" y="3008313"/>
          <p14:tracePt t="90654" x="3300413" y="3014663"/>
          <p14:tracePt t="90672" x="3286125" y="3014663"/>
          <p14:tracePt t="90689" x="3279775" y="3014663"/>
          <p14:tracePt t="90706" x="3271838" y="3014663"/>
          <p14:tracePt t="91026" x="3265488" y="3014663"/>
          <p14:tracePt t="91082" x="3257550" y="3014663"/>
          <p14:tracePt t="91111" x="3257550" y="3022600"/>
          <p14:tracePt t="91127" x="3251200" y="3022600"/>
          <p14:tracePt t="92332" x="3243263" y="3028950"/>
          <p14:tracePt t="92346" x="3228975" y="3028950"/>
          <p14:tracePt t="92360" x="3214688" y="3028950"/>
          <p14:tracePt t="92367" x="3208338" y="3028950"/>
          <p14:tracePt t="92381" x="3200400" y="3028950"/>
          <p14:tracePt t="92595" x="3194050" y="3028950"/>
          <p14:tracePt t="92627" x="3194050" y="3014663"/>
          <p14:tracePt t="92634" x="3194050" y="3000375"/>
          <p14:tracePt t="92642" x="3186113" y="3000375"/>
          <p14:tracePt t="92653" x="3186113" y="2986088"/>
          <p14:tracePt t="92671" x="3186113" y="2965450"/>
          <p14:tracePt t="92689" x="3186113" y="2957513"/>
          <p14:tracePt t="92705" x="3186113" y="2951163"/>
          <p14:tracePt t="92722" x="3186113" y="2943225"/>
          <p14:tracePt t="92739" x="3194050" y="2943225"/>
          <p14:tracePt t="92759" x="3200400" y="2943225"/>
          <p14:tracePt t="92773" x="3208338" y="2936875"/>
          <p14:tracePt t="92791" x="3228975" y="2936875"/>
          <p14:tracePt t="92808" x="3243263" y="2936875"/>
          <p14:tracePt t="92825" x="3257550" y="2936875"/>
          <p14:tracePt t="92845" x="3265488" y="2936875"/>
          <p14:tracePt t="92860" x="3279775" y="2936875"/>
          <p14:tracePt t="92896" x="3286125" y="2936875"/>
          <p14:tracePt t="92926" x="3294063" y="2951163"/>
          <p14:tracePt t="92933" x="3300413" y="2957513"/>
          <p14:tracePt t="92946" x="3308350" y="2979738"/>
          <p14:tracePt t="92964" x="3308350" y="2994025"/>
          <p14:tracePt t="92981" x="3308350" y="3014663"/>
          <p14:tracePt t="92998" x="3300413" y="3022600"/>
          <p14:tracePt t="93012" x="3300413" y="3028950"/>
          <p14:tracePt t="93030" x="3294063" y="3028950"/>
          <p14:tracePt t="93047" x="3286125" y="3028950"/>
          <p14:tracePt t="93104" x="3279775" y="3028950"/>
          <p14:tracePt t="93113" x="3265488" y="3036888"/>
          <p14:tracePt t="93118" x="3257550" y="3036888"/>
          <p14:tracePt t="93137" x="3251200" y="3036888"/>
          <p14:tracePt t="93151" x="3251200" y="3043238"/>
          <p14:tracePt t="96292" x="3243263" y="3043238"/>
          <p14:tracePt t="96300" x="3243263" y="3051175"/>
          <p14:tracePt t="96311" x="3228975" y="3065463"/>
          <p14:tracePt t="96331" x="3222625" y="3086100"/>
          <p14:tracePt t="96347" x="3208338" y="3108325"/>
          <p14:tracePt t="96364" x="3200400" y="3114675"/>
          <p14:tracePt t="96398" x="3171825" y="3122613"/>
          <p14:tracePt t="96413" x="3128963" y="3136900"/>
          <p14:tracePt t="96432" x="3086100" y="3151188"/>
          <p14:tracePt t="96447" x="3051175" y="3179763"/>
          <p14:tracePt t="96464" x="3008313" y="3200400"/>
          <p14:tracePt t="96484" x="2928938" y="3257550"/>
          <p14:tracePt t="96501" x="2865438" y="3279775"/>
          <p14:tracePt t="96517" x="2814638" y="3279775"/>
          <p14:tracePt t="96535" x="2708275" y="3308350"/>
          <p14:tracePt t="96552" x="2636838" y="3308350"/>
          <p14:tracePt t="96570" x="2557463" y="3308350"/>
          <p14:tracePt t="96585" x="2500313" y="3308350"/>
          <p14:tracePt t="96601" x="2465388" y="3308350"/>
          <p14:tracePt t="96619" x="2414588" y="3308350"/>
          <p14:tracePt t="96636" x="2379663" y="3308350"/>
          <p14:tracePt t="96653" x="2328863" y="3314700"/>
          <p14:tracePt t="96671" x="2271713" y="3328988"/>
          <p14:tracePt t="96689" x="2228850" y="3336925"/>
          <p14:tracePt t="96694" x="2214563" y="3336925"/>
          <p14:tracePt t="96704" x="2200275" y="3336925"/>
          <p14:tracePt t="96720" x="2165350" y="3328988"/>
          <p14:tracePt t="96738" x="2151063" y="3322638"/>
          <p14:tracePt t="96756" x="2114550" y="3308350"/>
          <p14:tracePt t="96773" x="2108200" y="3308350"/>
          <p14:tracePt t="96902" x="2108200" y="3300413"/>
          <p14:tracePt t="96924" x="2122488" y="3300413"/>
          <p14:tracePt t="96932" x="2128838" y="3300413"/>
          <p14:tracePt t="96945" x="2143125" y="3300413"/>
          <p14:tracePt t="96962" x="2165350" y="3300413"/>
          <p14:tracePt t="96979" x="2185988" y="3308350"/>
          <p14:tracePt t="96996" x="2214563" y="3308350"/>
          <p14:tracePt t="97011" x="2293938" y="3314700"/>
          <p14:tracePt t="97028" x="2328863" y="3322638"/>
          <p14:tracePt t="97046" x="2371725" y="3328988"/>
          <p14:tracePt t="97063" x="2414588" y="3328988"/>
          <p14:tracePt t="97081" x="2436813" y="3328988"/>
          <p14:tracePt t="97115" x="2436813" y="3336925"/>
          <p14:tracePt t="97133" x="2451100" y="3343275"/>
          <p14:tracePt t="97149" x="2451100" y="3357563"/>
          <p14:tracePt t="97237" x="2451100" y="3365500"/>
          <p14:tracePt t="97271" x="2451100" y="3371850"/>
          <p14:tracePt t="97293" x="2451100" y="3379788"/>
          <p14:tracePt t="97510" x="2457450" y="3379788"/>
          <p14:tracePt t="97526" x="2465388" y="3371850"/>
          <p14:tracePt t="97601" x="2471738" y="3371850"/>
          <p14:tracePt t="97627" x="2479675" y="3371850"/>
          <p14:tracePt t="97634" x="2486025" y="3371850"/>
          <p14:tracePt t="97643" x="2486025" y="3365500"/>
          <p14:tracePt t="97661" x="2500313" y="3365500"/>
          <p14:tracePt t="97876" x="2508250" y="3365500"/>
          <p14:tracePt t="97906" x="2514600" y="3365500"/>
          <p14:tracePt t="97922" x="2528888" y="3365500"/>
          <p14:tracePt t="97931" x="2536825" y="3365500"/>
          <p14:tracePt t="97939" x="2543175" y="3365500"/>
          <p14:tracePt t="97952" x="2557463" y="3365500"/>
          <p14:tracePt t="97971" x="2593975" y="3343275"/>
          <p14:tracePt t="97985" x="2608263" y="3328988"/>
          <p14:tracePt t="98065" x="2600325" y="3328988"/>
          <p14:tracePt t="98070" x="2600325" y="3336925"/>
          <p14:tracePt t="98078" x="2593975" y="3351213"/>
          <p14:tracePt t="98089" x="2586038" y="3357563"/>
          <p14:tracePt t="98107" x="2565400" y="3357563"/>
          <p14:tracePt t="98123" x="2543175" y="3365500"/>
          <p14:tracePt t="98126" x="2522538" y="3379788"/>
          <p14:tracePt t="98141" x="2493963" y="3408363"/>
          <p14:tracePt t="98156" x="2471738" y="3408363"/>
          <p14:tracePt t="98173" x="2428875" y="3422650"/>
          <p14:tracePt t="98192" x="2400300" y="3436938"/>
          <p14:tracePt t="98199" x="2365375" y="3451225"/>
          <p14:tracePt t="98209" x="2357438" y="3451225"/>
          <p14:tracePt t="98226" x="2343150" y="3451225"/>
          <p14:tracePt t="98242" x="2293938" y="3457575"/>
          <p14:tracePt t="98259" x="2271713" y="3457575"/>
          <p14:tracePt t="98276" x="2236788" y="3465513"/>
          <p14:tracePt t="98293" x="2222500" y="3465513"/>
          <p14:tracePt t="98310" x="2214563" y="3465513"/>
          <p14:tracePt t="98400" x="2208213" y="3465513"/>
          <p14:tracePt t="98554" x="2208213" y="3457575"/>
          <p14:tracePt t="98619" x="2208213" y="3451225"/>
          <p14:tracePt t="99016" x="2214563" y="3443288"/>
          <p14:tracePt t="99473" x="2222500" y="3443288"/>
          <p14:tracePt t="99479" x="2228850" y="3436938"/>
          <p14:tracePt t="99491" x="2257425" y="3429000"/>
          <p14:tracePt t="99508" x="2286000" y="3429000"/>
          <p14:tracePt t="99524" x="2308225" y="3429000"/>
          <p14:tracePt t="99541" x="2314575" y="3429000"/>
          <p14:tracePt t="99575" x="2328863" y="3429000"/>
          <p14:tracePt t="99593" x="2351088" y="3429000"/>
          <p14:tracePt t="99609" x="2386013" y="3429000"/>
          <p14:tracePt t="99626" x="2422525" y="3429000"/>
          <p14:tracePt t="99643" x="2465388" y="3429000"/>
          <p14:tracePt t="99660" x="2500313" y="3429000"/>
          <p14:tracePt t="99677" x="2522538" y="3429000"/>
          <p14:tracePt t="99695" x="2536825" y="3429000"/>
          <p14:tracePt t="99712" x="2543175" y="3429000"/>
          <p14:tracePt t="99728" x="2551113" y="3429000"/>
          <p14:tracePt t="99746" x="2579688" y="3436938"/>
          <p14:tracePt t="99763" x="2593975" y="3436938"/>
          <p14:tracePt t="99780" x="2622550" y="3436938"/>
          <p14:tracePt t="99797" x="2671763" y="3436938"/>
          <p14:tracePt t="99814" x="2708275" y="3414713"/>
          <p14:tracePt t="99831" x="2757488" y="3414713"/>
          <p14:tracePt t="99849" x="2779713" y="3408363"/>
          <p14:tracePt t="99865" x="2794000" y="3408363"/>
          <p14:tracePt t="99898" x="2800350" y="3408363"/>
          <p14:tracePt t="101332" x="2794000" y="3408363"/>
          <p14:tracePt t="101336" x="2786063" y="3408363"/>
          <p14:tracePt t="101351" x="2771775" y="3408363"/>
          <p14:tracePt t="101370" x="2751138" y="3408363"/>
          <p14:tracePt t="101386" x="2728913" y="3408363"/>
          <p14:tracePt t="101405" x="2700338" y="3408363"/>
          <p14:tracePt t="101422" x="2693988" y="3408363"/>
          <p14:tracePt t="101439" x="2671763" y="3408363"/>
          <p14:tracePt t="101457" x="2651125" y="3408363"/>
          <p14:tracePt t="101471" x="2628900" y="3408363"/>
          <p14:tracePt t="101488" x="2593975" y="3408363"/>
          <p14:tracePt t="101507" x="2543175" y="3414713"/>
          <p14:tracePt t="101524" x="2522538" y="3414713"/>
          <p14:tracePt t="101541" x="2514600" y="3414713"/>
          <p14:tracePt t="101587" x="2508250" y="3414713"/>
          <p14:tracePt t="101595" x="2500313" y="3414713"/>
          <p14:tracePt t="101611" x="2493963" y="3414713"/>
          <p14:tracePt t="101626" x="2486025" y="3414713"/>
          <p14:tracePt t="101642" x="2479675" y="3414713"/>
          <p14:tracePt t="101659" x="2465388" y="3414713"/>
          <p14:tracePt t="101676" x="2457450" y="3414713"/>
          <p14:tracePt t="101694" x="2451100" y="3414713"/>
          <p14:tracePt t="101711" x="2436813" y="3414713"/>
          <p14:tracePt t="101728" x="2428875" y="3414713"/>
          <p14:tracePt t="101746" x="2422525" y="3414713"/>
          <p14:tracePt t="101762" x="2408238" y="3414713"/>
          <p14:tracePt t="101779" x="2393950" y="3414713"/>
          <p14:tracePt t="101796" x="2379663" y="3414713"/>
          <p14:tracePt t="101813" x="2371725" y="3414713"/>
          <p14:tracePt t="101830" x="2365375" y="3414713"/>
          <p14:tracePt t="102207" x="2371725" y="3414713"/>
          <p14:tracePt t="102265" x="2379663" y="3414713"/>
          <p14:tracePt t="102290" x="2386013" y="3414713"/>
          <p14:tracePt t="102303" x="2393950" y="3414713"/>
          <p14:tracePt t="102320" x="2400300" y="3414713"/>
          <p14:tracePt t="102346" x="2408238" y="3408363"/>
          <p14:tracePt t="102361" x="2414588" y="3408363"/>
          <p14:tracePt t="103118" x="2408238" y="3408363"/>
          <p14:tracePt t="103581" x="2408238" y="3414713"/>
          <p14:tracePt t="103616" x="2400300" y="3414713"/>
          <p14:tracePt t="103681" x="2400300" y="3422650"/>
          <p14:tracePt t="103700" x="2400300" y="3429000"/>
          <p14:tracePt t="104492" x="2400300" y="3436938"/>
          <p14:tracePt t="104521" x="2400300" y="3443288"/>
          <p14:tracePt t="104562" x="2400300" y="3451225"/>
          <p14:tracePt t="104578" x="2408238" y="3457575"/>
          <p14:tracePt t="104585" x="2414588" y="3465513"/>
          <p14:tracePt t="104608" x="2414588" y="3471863"/>
          <p14:tracePt t="104618" x="2422525" y="3471863"/>
          <p14:tracePt t="104632" x="2436813" y="3486150"/>
          <p14:tracePt t="104650" x="2451100" y="3500438"/>
          <p14:tracePt t="104667" x="2471738" y="3508375"/>
          <p14:tracePt t="104685" x="2508250" y="3514725"/>
          <p14:tracePt t="104703" x="2514600" y="3522663"/>
          <p14:tracePt t="104719" x="2543175" y="3536950"/>
          <p14:tracePt t="104736" x="2565400" y="3565525"/>
          <p14:tracePt t="104752" x="2586038" y="3594100"/>
          <p14:tracePt t="104770" x="2622550" y="3622675"/>
          <p14:tracePt t="104788" x="2657475" y="3671888"/>
          <p14:tracePt t="104804" x="2665413" y="3679825"/>
          <p14:tracePt t="104821" x="2679700" y="3700463"/>
          <p14:tracePt t="104838" x="2679700" y="3714750"/>
          <p14:tracePt t="104854" x="2679700" y="3751263"/>
          <p14:tracePt t="104873" x="2679700" y="3843338"/>
          <p14:tracePt t="104889" x="2679700" y="3900488"/>
          <p14:tracePt t="104906" x="2679700" y="3951288"/>
          <p14:tracePt t="104923" x="2671763" y="4000500"/>
          <p14:tracePt t="104941" x="2651125" y="4037013"/>
          <p14:tracePt t="104957" x="2636838" y="4057650"/>
          <p14:tracePt t="104975" x="2628900" y="4079875"/>
          <p14:tracePt t="104991" x="2593975" y="4094163"/>
          <p14:tracePt t="105010" x="2551113" y="4108450"/>
          <p14:tracePt t="105026" x="2471738" y="4122738"/>
          <p14:tracePt t="105042" x="2386013" y="4143375"/>
          <p14:tracePt t="105061" x="2208213" y="4143375"/>
          <p14:tracePt t="105077" x="2143125" y="4143375"/>
          <p14:tracePt t="105094" x="2108200" y="4137025"/>
          <p14:tracePt t="105111" x="2065338" y="4114800"/>
          <p14:tracePt t="105128" x="2022475" y="4079875"/>
          <p14:tracePt t="105146" x="1993900" y="4057650"/>
          <p14:tracePt t="105165" x="1979613" y="4008438"/>
          <p14:tracePt t="105184" x="1971675" y="3951288"/>
          <p14:tracePt t="105198" x="1951038" y="3857625"/>
          <p14:tracePt t="105215" x="1936750" y="3757613"/>
          <p14:tracePt t="105231" x="1922463" y="3722688"/>
          <p14:tracePt t="105234" x="1922463" y="3708400"/>
          <p14:tracePt t="105248" x="1922463" y="3700463"/>
          <p14:tracePt t="105265" x="1922463" y="3657600"/>
          <p14:tracePt t="105282" x="1936750" y="3622675"/>
          <p14:tracePt t="105299" x="1957388" y="3565525"/>
          <p14:tracePt t="105316" x="1993900" y="3471863"/>
          <p14:tracePt t="105336" x="2071688" y="3400425"/>
          <p14:tracePt t="105352" x="2108200" y="3379788"/>
          <p14:tracePt t="105369" x="2136775" y="3371850"/>
          <p14:tracePt t="105386" x="2185988" y="3371850"/>
          <p14:tracePt t="105401" x="2228850" y="3371850"/>
          <p14:tracePt t="105419" x="2328863" y="3386138"/>
          <p14:tracePt t="105436" x="2400300" y="3394075"/>
          <p14:tracePt t="105439" x="2428875" y="3414713"/>
          <p14:tracePt t="105454" x="2465388" y="3443288"/>
          <p14:tracePt t="105470" x="2493963" y="3486150"/>
          <p14:tracePt t="105487" x="2500313" y="3536950"/>
          <p14:tracePt t="105504" x="2500313" y="3622675"/>
          <p14:tracePt t="105521" x="2471738" y="3765550"/>
          <p14:tracePt t="105539" x="2457450" y="3808413"/>
          <p14:tracePt t="105556" x="2443163" y="3836988"/>
          <p14:tracePt t="105573" x="2436813" y="3857625"/>
          <p14:tracePt t="105590" x="2428875" y="3871913"/>
          <p14:tracePt t="105607" x="2422525" y="3871913"/>
          <p14:tracePt t="105624" x="2400300" y="3886200"/>
          <p14:tracePt t="105641" x="2371725" y="3894138"/>
          <p14:tracePt t="105658" x="2351088" y="3900488"/>
          <p14:tracePt t="105677" x="2322513" y="3900488"/>
          <p14:tracePt t="105694" x="2293938" y="3900488"/>
          <p14:tracePt t="105711" x="2286000" y="3900488"/>
          <p14:tracePt t="105728" x="2279650" y="3900488"/>
          <p14:tracePt t="105770" x="2279650" y="3894138"/>
          <p14:tracePt t="105783" x="2271713" y="3894138"/>
          <p14:tracePt t="105789" x="2265363" y="3894138"/>
          <p14:tracePt t="105802" x="2265363" y="3886200"/>
          <p14:tracePt t="105814" x="2257425" y="3886200"/>
          <p14:tracePt t="105829" x="2257425" y="3879850"/>
          <p14:tracePt t="105846" x="2257425" y="3871913"/>
          <p14:tracePt t="105875" x="2257425" y="3865563"/>
          <p14:tracePt t="105883" x="2257425" y="3851275"/>
          <p14:tracePt t="105899" x="2257425" y="3822700"/>
          <p14:tracePt t="105916" x="2257425" y="3765550"/>
          <p14:tracePt t="105933" x="2257425" y="3722688"/>
          <p14:tracePt t="105951" x="2257425" y="3708400"/>
          <p14:tracePt t="105967" x="2257425" y="3700463"/>
          <p14:tracePt t="106031" x="2257425" y="3694113"/>
          <p14:tracePt t="106038" x="2257425" y="3686175"/>
          <p14:tracePt t="106055" x="2257425" y="3679825"/>
          <p14:tracePt t="106078" x="2257425" y="3671888"/>
          <p14:tracePt t="106128" x="2257425" y="3665538"/>
          <p14:tracePt t="106188" x="2257425" y="3657600"/>
          <p14:tracePt t="106210" x="2251075" y="3657600"/>
          <p14:tracePt t="106220" x="2251075" y="3651250"/>
          <p14:tracePt t="106227" x="2243138" y="3651250"/>
          <p14:tracePt t="106253" x="2236788" y="3651250"/>
          <p14:tracePt t="106268" x="2236788" y="3643313"/>
          <p14:tracePt t="106297" x="2228850" y="3636963"/>
          <p14:tracePt t="106320" x="2222500" y="3636963"/>
          <p14:tracePt t="106345" x="2214563" y="3636963"/>
          <p14:tracePt t="106367" x="2208213" y="3636963"/>
          <p14:tracePt t="106391" x="2208213" y="3629025"/>
          <p14:tracePt t="106415" x="2200275" y="3629025"/>
          <p14:tracePt t="106456" x="2193925" y="3629025"/>
          <p14:tracePt t="106579" x="2185988" y="3629025"/>
          <p14:tracePt t="106601" x="2179638" y="3629025"/>
          <p14:tracePt t="106677" x="2165350" y="3629025"/>
          <p14:tracePt t="106702" x="2157413" y="3629025"/>
          <p14:tracePt t="106709" x="2151063" y="3629025"/>
          <p14:tracePt t="106718" x="2143125" y="3622675"/>
          <p14:tracePt t="106735" x="2136775" y="3622675"/>
          <p14:tracePt t="106753" x="2128838" y="3622675"/>
          <p14:tracePt t="107010" x="2136775" y="3622675"/>
          <p14:tracePt t="107024" x="2151063" y="3622675"/>
          <p14:tracePt t="107035" x="2157413" y="3622675"/>
          <p14:tracePt t="107044" x="2165350" y="3622675"/>
          <p14:tracePt t="107061" x="2222500" y="3622675"/>
          <p14:tracePt t="107080" x="2251075" y="3622675"/>
          <p14:tracePt t="107095" x="2300288" y="3622675"/>
          <p14:tracePt t="107111" x="2343150" y="3614738"/>
          <p14:tracePt t="107128" x="2357438" y="3614738"/>
          <p14:tracePt t="107145" x="2365375" y="3614738"/>
          <p14:tracePt t="107202" x="2371725" y="3614738"/>
          <p14:tracePt t="107210" x="2379663" y="3614738"/>
          <p14:tracePt t="107219" x="2393950" y="3614738"/>
          <p14:tracePt t="107234" x="2400300" y="3614738"/>
          <p14:tracePt t="107247" x="2414588" y="3608388"/>
          <p14:tracePt t="107264" x="2428875" y="3608388"/>
          <p14:tracePt t="107564" x="2436813" y="3608388"/>
          <p14:tracePt t="107586" x="2443163" y="3608388"/>
          <p14:tracePt t="107594" x="2451100" y="3608388"/>
          <p14:tracePt t="107610" x="2465388" y="3608388"/>
          <p14:tracePt t="107624" x="2493963" y="3608388"/>
          <p14:tracePt t="107640" x="2514600" y="3608388"/>
          <p14:tracePt t="107658" x="2536825" y="3608388"/>
          <p14:tracePt t="107675" x="2551113" y="3608388"/>
          <p14:tracePt t="107692" x="2579688" y="3608388"/>
          <p14:tracePt t="107695" x="2593975" y="3608388"/>
          <p14:tracePt t="107709" x="2608263" y="3608388"/>
          <p14:tracePt t="107726" x="2628900" y="3608388"/>
          <p14:tracePt t="107743" x="2657475" y="3614738"/>
          <p14:tracePt t="107760" x="2686050" y="3614738"/>
          <p14:tracePt t="107778" x="2708275" y="3614738"/>
          <p14:tracePt t="107795" x="2757488" y="3622675"/>
          <p14:tracePt t="107812" x="2765425" y="3622675"/>
          <p14:tracePt t="107829" x="2794000" y="3622675"/>
          <p14:tracePt t="107846" x="2808288" y="3622675"/>
          <p14:tracePt t="107862" x="2814638" y="3622675"/>
          <p14:tracePt t="107879" x="2836863" y="3622675"/>
          <p14:tracePt t="107897" x="2851150" y="3622675"/>
          <p14:tracePt t="107913" x="2865438" y="3622675"/>
          <p14:tracePt t="107931" x="2871788" y="3622675"/>
          <p14:tracePt t="107948" x="2886075" y="3622675"/>
          <p14:tracePt t="107965" x="2894013" y="3622675"/>
          <p14:tracePt t="107993" x="2900363" y="3622675"/>
          <p14:tracePt t="108079" x="2900363" y="3629025"/>
          <p14:tracePt t="108083" x="2914650" y="3629025"/>
          <p14:tracePt t="108099" x="2928938" y="3629025"/>
          <p14:tracePt t="108109" x="2943225" y="3629025"/>
          <p14:tracePt t="108119" x="2943225" y="3636963"/>
          <p14:tracePt t="108137" x="2951163" y="3636963"/>
          <p14:tracePt t="108243" x="2957513" y="3636963"/>
          <p14:tracePt t="108247" x="2965450" y="3636963"/>
          <p14:tracePt t="108256" x="2971800" y="3636963"/>
          <p14:tracePt t="108272" x="2994025" y="3636963"/>
          <p14:tracePt t="108290" x="3008313" y="3636963"/>
          <p14:tracePt t="108383" x="3014663" y="3636963"/>
          <p14:tracePt t="108415" x="3022600" y="3636963"/>
          <p14:tracePt t="108470" x="3028950" y="3636963"/>
          <p14:tracePt t="108664" x="3028950" y="3629025"/>
          <p14:tracePt t="108678" x="3036888" y="3629025"/>
          <p14:tracePt t="108812" x="3036888" y="3622675"/>
          <p14:tracePt t="108821" x="3043238" y="3622675"/>
          <p14:tracePt t="108829" x="3051175" y="3614738"/>
          <p14:tracePt t="108837" x="3057525" y="3608388"/>
          <p14:tracePt t="108985" x="3065463" y="3608388"/>
          <p14:tracePt t="108993" x="3065463" y="3600450"/>
          <p14:tracePt t="108998" x="3071813" y="3600450"/>
          <p14:tracePt t="109017" x="3079750" y="3600450"/>
          <p14:tracePt t="109027" x="3086100" y="3600450"/>
          <p14:tracePt t="109043" x="3094038" y="3600450"/>
          <p14:tracePt t="109072" x="3100388" y="3600450"/>
          <p14:tracePt t="109086" x="3108325" y="3600450"/>
          <p14:tracePt t="109102" x="3114675" y="3600450"/>
          <p14:tracePt t="109135" x="3122613" y="3600450"/>
          <p14:tracePt t="109188" x="3128963" y="3600450"/>
          <p14:tracePt t="109409" x="3122613" y="3600450"/>
          <p14:tracePt t="109428" x="3114675" y="3600450"/>
          <p14:tracePt t="109462" x="3108325" y="3600450"/>
          <p14:tracePt t="109478" x="3100388" y="3600450"/>
          <p14:tracePt t="109486" x="3094038" y="3600450"/>
          <p14:tracePt t="109494" x="3079750" y="3600450"/>
          <p14:tracePt t="109505" x="3065463" y="3600450"/>
          <p14:tracePt t="109521" x="3036888" y="3600450"/>
          <p14:tracePt t="109537" x="3014663" y="3608388"/>
          <p14:tracePt t="109554" x="3000375" y="3608388"/>
          <p14:tracePt t="109571" x="2994025" y="3608388"/>
          <p14:tracePt t="109588" x="2986088" y="3608388"/>
          <p14:tracePt t="109783" x="2994025" y="3608388"/>
          <p14:tracePt t="109799" x="3000375" y="3608388"/>
          <p14:tracePt t="109816" x="3008313" y="3608388"/>
          <p14:tracePt t="109860" x="3014663" y="3608388"/>
          <p14:tracePt t="109876" x="3022600" y="3608388"/>
          <p14:tracePt t="109882" x="3036888" y="3608388"/>
          <p14:tracePt t="109899" x="3043238" y="3608388"/>
          <p14:tracePt t="109915" x="3057525" y="3608388"/>
          <p14:tracePt t="109933" x="3071813" y="3608388"/>
          <p14:tracePt t="109949" x="3079750" y="3608388"/>
          <p14:tracePt t="109982" x="3094038" y="3608388"/>
          <p14:tracePt t="109999" x="3122613" y="3608388"/>
          <p14:tracePt t="110033" x="3136900" y="3608388"/>
          <p14:tracePt t="110050" x="3151188" y="3608388"/>
          <p14:tracePt t="110067" x="3157538" y="3608388"/>
          <p14:tracePt t="110084" x="3171825" y="3608388"/>
          <p14:tracePt t="110101" x="3179763" y="3614738"/>
          <p14:tracePt t="110118" x="3194050" y="3614738"/>
          <p14:tracePt t="110135" x="3214688" y="3622675"/>
          <p14:tracePt t="110155" x="3228975" y="3622675"/>
          <p14:tracePt t="110173" x="3251200" y="3622675"/>
          <p14:tracePt t="110187" x="3257550" y="3622675"/>
          <p14:tracePt t="110203" x="3271838" y="3622675"/>
          <p14:tracePt t="110220" x="3286125" y="3622675"/>
          <p14:tracePt t="110240" x="3294063" y="3622675"/>
          <p14:tracePt t="110255" x="3314700" y="3629025"/>
          <p14:tracePt t="110274" x="3322638" y="3629025"/>
          <p14:tracePt t="110297" x="3328988" y="3629025"/>
          <p14:tracePt t="110306" x="3336925" y="3629025"/>
          <p14:tracePt t="110323" x="3357563" y="3636963"/>
          <p14:tracePt t="110341" x="3436938" y="3643313"/>
          <p14:tracePt t="110357" x="3508375" y="3622675"/>
          <p14:tracePt t="110374" x="3600450" y="3586163"/>
          <p14:tracePt t="110391" x="3651250" y="3579813"/>
          <p14:tracePt t="110409" x="3700463" y="3579813"/>
          <p14:tracePt t="110510" x="3708400" y="3579813"/>
          <p14:tracePt t="110535" x="3714750" y="3579813"/>
          <p14:tracePt t="110541" x="3722688" y="3579813"/>
          <p14:tracePt t="110550" x="3729038" y="3579813"/>
          <p14:tracePt t="110563" x="3736975" y="3579813"/>
          <p14:tracePt t="110579" x="3751263" y="3579813"/>
          <p14:tracePt t="110687" x="3751263" y="3586163"/>
          <p14:tracePt t="110694" x="3757613" y="3586163"/>
          <p14:tracePt t="110702" x="3771900" y="3586163"/>
          <p14:tracePt t="110717" x="3794125" y="3594100"/>
          <p14:tracePt t="110733" x="3814763" y="3594100"/>
          <p14:tracePt t="110917" x="3814763" y="3600450"/>
          <p14:tracePt t="110971" x="3808413" y="3600450"/>
          <p14:tracePt t="110985" x="3800475" y="3600450"/>
          <p14:tracePt t="110993" x="3794125" y="3600450"/>
          <p14:tracePt t="111018" x="3786188" y="3600450"/>
          <p14:tracePt t="111048" x="3779838" y="3600450"/>
          <p14:tracePt t="111069" x="3771900" y="3600450"/>
          <p14:tracePt t="111083" x="3765550" y="3600450"/>
          <p14:tracePt t="111091" x="3751263" y="3600450"/>
          <p14:tracePt t="111100" x="3743325" y="3600450"/>
          <p14:tracePt t="111110" x="3736975" y="3608388"/>
          <p14:tracePt t="111127" x="3729038" y="3608388"/>
          <p14:tracePt t="111285" x="3722688" y="3608388"/>
          <p14:tracePt t="112608" x="3722688" y="3614738"/>
          <p14:tracePt t="112624" x="3729038" y="3614738"/>
          <p14:tracePt t="112757" x="3743325" y="3614738"/>
          <p14:tracePt t="112773" x="3751263" y="3614738"/>
          <p14:tracePt t="112790" x="3757613" y="3614738"/>
          <p14:tracePt t="112797" x="3765550" y="3614738"/>
          <p14:tracePt t="112827" x="3771900" y="3614738"/>
          <p14:tracePt t="112835" x="3779838" y="3614738"/>
          <p14:tracePt t="112851" x="3794125" y="3614738"/>
          <p14:tracePt t="112857" x="3800475" y="3614738"/>
          <p14:tracePt t="112869" x="3814763" y="3614738"/>
          <p14:tracePt t="112889" x="3851275" y="3614738"/>
          <p14:tracePt t="112905" x="3886200" y="3614738"/>
          <p14:tracePt t="112921" x="3908425" y="3614738"/>
          <p14:tracePt t="112938" x="3914775" y="3614738"/>
          <p14:tracePt t="112954" x="3922713" y="3614738"/>
          <p14:tracePt t="113078" x="3929063" y="3614738"/>
          <p14:tracePt t="114157" x="3922713" y="3614738"/>
          <p14:tracePt t="114162" x="3914775" y="3614738"/>
          <p14:tracePt t="114171" x="3908425" y="3614738"/>
          <p14:tracePt t="114189" x="3900488" y="3614738"/>
          <p14:tracePt t="114203" x="3894138" y="3622675"/>
          <p14:tracePt t="114219" x="3886200" y="3622675"/>
          <p14:tracePt t="114236" x="3879850" y="3622675"/>
          <p14:tracePt t="114255" x="3836988" y="3629025"/>
          <p14:tracePt t="114272" x="3800475" y="3629025"/>
          <p14:tracePt t="114289" x="3736975" y="3629025"/>
          <p14:tracePt t="114306" x="3679825" y="3629025"/>
          <p14:tracePt t="114325" x="3636963" y="3629025"/>
          <p14:tracePt t="114340" x="3622675" y="3629025"/>
          <p14:tracePt t="114419" x="3614738" y="3629025"/>
          <p14:tracePt t="114428" x="3594100" y="3629025"/>
          <p14:tracePt t="114437" x="3571875" y="3622675"/>
          <p14:tracePt t="114444" x="3565525" y="3622675"/>
          <p14:tracePt t="114459" x="3536950" y="3622675"/>
          <p14:tracePt t="114476" x="3500438" y="3622675"/>
          <p14:tracePt t="114493" x="3429000" y="3622675"/>
          <p14:tracePt t="114510" x="3328988" y="3636963"/>
          <p14:tracePt t="114527" x="3271838" y="3636963"/>
          <p14:tracePt t="114544" x="3157538" y="3636963"/>
          <p14:tracePt t="114561" x="3136900" y="3636963"/>
          <p14:tracePt t="114578" x="3086100" y="3629025"/>
          <p14:tracePt t="114596" x="3028950" y="3622675"/>
          <p14:tracePt t="114612" x="2957513" y="3608388"/>
          <p14:tracePt t="114629" x="2908300" y="3614738"/>
          <p14:tracePt t="114648" x="2851150" y="3614738"/>
          <p14:tracePt t="114665" x="2814638" y="3614738"/>
          <p14:tracePt t="114682" x="2786063" y="3614738"/>
          <p14:tracePt t="114699" x="2751138" y="3614738"/>
          <p14:tracePt t="114717" x="2679700" y="3614738"/>
          <p14:tracePt t="114734" x="2628900" y="3614738"/>
          <p14:tracePt t="114751" x="2579688" y="3614738"/>
          <p14:tracePt t="114768" x="2557463" y="3614738"/>
          <p14:tracePt t="114785" x="2551113" y="3614738"/>
          <p14:tracePt t="114801" x="2536825" y="3608388"/>
          <p14:tracePt t="114817" x="2508250" y="3600450"/>
          <p14:tracePt t="114834" x="2486025" y="3600450"/>
          <p14:tracePt t="114851" x="2465388" y="3600450"/>
          <p14:tracePt t="114869" x="2451100" y="3600450"/>
          <p14:tracePt t="114886" x="2436813" y="3600450"/>
          <p14:tracePt t="114903" x="2428875" y="3600450"/>
          <p14:tracePt t="114920" x="2414588" y="3600450"/>
          <p14:tracePt t="114937" x="2408238" y="3600450"/>
          <p14:tracePt t="114971" x="2393950" y="3600450"/>
          <p14:tracePt t="114989" x="2386013" y="3600450"/>
          <p14:tracePt t="115031" x="2379663" y="3600450"/>
          <p14:tracePt t="115039" x="2371725" y="3600450"/>
          <p14:tracePt t="115056" x="2357438" y="3600450"/>
          <p14:tracePt t="115078" x="2351088" y="3600450"/>
          <p14:tracePt t="115095" x="2343150" y="3600450"/>
          <p14:tracePt t="115108" x="2336800" y="3608388"/>
          <p14:tracePt t="115125" x="2328863" y="3608388"/>
          <p14:tracePt t="115561" x="2328863" y="3614738"/>
          <p14:tracePt t="115584" x="2328863" y="3622675"/>
          <p14:tracePt t="115663" x="2336800" y="3629025"/>
          <p14:tracePt t="115670" x="2343150" y="3636963"/>
          <p14:tracePt t="115679" x="2351088" y="3643313"/>
          <p14:tracePt t="115694" x="2357438" y="3643313"/>
          <p14:tracePt t="115708" x="2379663" y="3643313"/>
          <p14:tracePt t="115725" x="2408238" y="3643313"/>
          <p14:tracePt t="115742" x="2414588" y="3651250"/>
          <p14:tracePt t="115759" x="2436813" y="3657600"/>
          <p14:tracePt t="115776" x="2479675" y="3679825"/>
          <p14:tracePt t="115797" x="2536825" y="3708400"/>
          <p14:tracePt t="115809" x="2579688" y="3722688"/>
          <p14:tracePt t="115826" x="2614613" y="3736975"/>
          <p14:tracePt t="115842" x="2643188" y="3743325"/>
          <p14:tracePt t="115859" x="2657475" y="3751263"/>
          <p14:tracePt t="115879" x="2679700" y="3751263"/>
          <p14:tracePt t="115896" x="2714625" y="3765550"/>
          <p14:tracePt t="115912" x="2743200" y="3765550"/>
          <p14:tracePt t="115928" x="2786063" y="3765550"/>
          <p14:tracePt t="115948" x="2822575" y="3779838"/>
          <p14:tracePt t="115964" x="2871788" y="3786188"/>
          <p14:tracePt t="115980" x="2943225" y="3800475"/>
          <p14:tracePt t="115981" x="2965450" y="3800475"/>
          <p14:tracePt t="115997" x="3014663" y="3808413"/>
          <p14:tracePt t="116013" x="3057525" y="3822700"/>
          <p14:tracePt t="116031" x="3079750" y="3829050"/>
          <p14:tracePt t="116049" x="3094038" y="3829050"/>
          <p14:tracePt t="116065" x="3100388" y="3829050"/>
          <p14:tracePt t="116148" x="3108325" y="3829050"/>
          <p14:tracePt t="116155" x="3114675" y="3829050"/>
          <p14:tracePt t="116169" x="3122613" y="3829050"/>
          <p14:tracePt t="116186" x="3128963" y="3822700"/>
          <p14:tracePt t="116608" x="3128963" y="3814763"/>
          <p14:tracePt t="116621" x="3128963" y="3808413"/>
          <p14:tracePt t="117243" x="3128963" y="3800475"/>
          <p14:tracePt t="117836" x="3122613" y="3800475"/>
          <p14:tracePt t="117847" x="3122613" y="3794125"/>
          <p14:tracePt t="117850" x="3108325" y="3794125"/>
          <p14:tracePt t="117866" x="3100388" y="3794125"/>
          <p14:tracePt t="117882" x="3094038" y="3794125"/>
          <p14:tracePt t="117931" x="3086100" y="3794125"/>
          <p14:tracePt t="117953" x="3071813" y="3794125"/>
          <p14:tracePt t="117984" x="3065463" y="3794125"/>
          <p14:tracePt t="118017" x="3057525" y="3794125"/>
          <p14:tracePt t="118037" x="3051175" y="3794125"/>
          <p14:tracePt t="118078" x="3043238" y="3794125"/>
          <p14:tracePt t="118104" x="3036888" y="3794125"/>
          <p14:tracePt t="118126" x="3028950" y="3794125"/>
          <p14:tracePt t="118147" x="3022600" y="3794125"/>
          <p14:tracePt t="118267" x="3014663" y="3794125"/>
          <p14:tracePt t="118560" x="3071813" y="3786188"/>
          <p14:tracePt t="118567" x="3114675" y="3794125"/>
          <p14:tracePt t="118576" x="3143250" y="3794125"/>
          <p14:tracePt t="118594" x="3222625" y="3794125"/>
          <p14:tracePt t="118611" x="3286125" y="3794125"/>
          <p14:tracePt t="118629" x="3371850" y="3779838"/>
          <p14:tracePt t="118646" x="3422650" y="3771900"/>
          <p14:tracePt t="118662" x="3471863" y="3757613"/>
          <p14:tracePt t="118679" x="3536950" y="3757613"/>
          <p14:tracePt t="118696" x="3608388" y="3751263"/>
          <p14:tracePt t="118700" x="3657600" y="3743325"/>
          <p14:tracePt t="118714" x="3671888" y="3736975"/>
          <p14:tracePt t="118730" x="3743325" y="3743325"/>
          <p14:tracePt t="118748" x="3786188" y="3743325"/>
          <p14:tracePt t="118765" x="3829050" y="3743325"/>
          <p14:tracePt t="118783" x="3871913" y="3751263"/>
          <p14:tracePt t="118799" x="3922713" y="3751263"/>
          <p14:tracePt t="118817" x="4000500" y="3765550"/>
          <p14:tracePt t="118833" x="4094163" y="3771900"/>
          <p14:tracePt t="118850" x="4186238" y="3800475"/>
          <p14:tracePt t="118867" x="4294188" y="3822700"/>
          <p14:tracePt t="118885" x="4371975" y="3822700"/>
          <p14:tracePt t="118901" x="4414838" y="3829050"/>
          <p14:tracePt t="118921" x="4471988" y="3836988"/>
          <p14:tracePt t="118938" x="4494213" y="3836988"/>
          <p14:tracePt t="118954" x="4500563" y="3836988"/>
          <p14:tracePt t="118971" x="4514850" y="3836988"/>
          <p14:tracePt t="118987" x="4543425" y="3836988"/>
          <p14:tracePt t="118989" x="4551363" y="3836988"/>
          <p14:tracePt t="119005" x="4579938" y="3836988"/>
          <p14:tracePt t="119021" x="4637088" y="3836988"/>
          <p14:tracePt t="119038" x="4708525" y="3829050"/>
          <p14:tracePt t="119056" x="4743450" y="3822700"/>
          <p14:tracePt t="119075" x="4786313" y="3822700"/>
          <p14:tracePt t="119091" x="4794250" y="3822700"/>
          <p14:tracePt t="119109" x="4800600" y="3822700"/>
          <p14:tracePt t="119159" x="4808538" y="3822700"/>
          <p14:tracePt t="119172" x="4814888" y="3822700"/>
          <p14:tracePt t="119179" x="4829175" y="3822700"/>
          <p14:tracePt t="119197" x="4837113" y="3822700"/>
          <p14:tracePt t="119209" x="4843463" y="3822700"/>
          <p14:tracePt t="119226" x="4857750" y="3822700"/>
          <p14:tracePt t="119245" x="4865688" y="3822700"/>
          <p14:tracePt t="119262" x="4872038" y="3822700"/>
          <p14:tracePt t="119330" x="4879975" y="3822700"/>
          <p14:tracePt t="119352" x="4886325" y="3822700"/>
          <p14:tracePt t="119363" x="4886325" y="3814763"/>
          <p14:tracePt t="119369" x="4894263" y="3814763"/>
          <p14:tracePt t="119392" x="4900613" y="3814763"/>
          <p14:tracePt t="120664" x="4894263" y="3814763"/>
          <p14:tracePt t="120683" x="4886325" y="3814763"/>
          <p14:tracePt t="120692" x="4872038" y="3814763"/>
          <p14:tracePt t="120710" x="4857750" y="3814763"/>
          <p14:tracePt t="120717" x="4851400" y="3814763"/>
          <p14:tracePt t="120731" x="4837113" y="3814763"/>
          <p14:tracePt t="120747" x="4814888" y="3814763"/>
          <p14:tracePt t="120766" x="4786313" y="3822700"/>
          <p14:tracePt t="120782" x="4751388" y="3822700"/>
          <p14:tracePt t="120798" x="4694238" y="3822700"/>
          <p14:tracePt t="120817" x="4651375" y="3822700"/>
          <p14:tracePt t="120832" x="4608513" y="3829050"/>
          <p14:tracePt t="120850" x="4586288" y="3829050"/>
          <p14:tracePt t="120866" x="4565650" y="3829050"/>
          <p14:tracePt t="120883" x="4529138" y="3829050"/>
          <p14:tracePt t="120901" x="4508500" y="3829050"/>
          <p14:tracePt t="120919" x="4451350" y="3843338"/>
          <p14:tracePt t="120935" x="4400550" y="3843338"/>
          <p14:tracePt t="120952" x="4371975" y="3843338"/>
          <p14:tracePt t="120970" x="4329113" y="3843338"/>
          <p14:tracePt t="120987" x="4314825" y="3843338"/>
          <p14:tracePt t="121003" x="4271963" y="3843338"/>
          <p14:tracePt t="121005" x="4251325" y="3843338"/>
          <p14:tracePt t="121021" x="4229100" y="3843338"/>
          <p14:tracePt t="121037" x="4194175" y="3836988"/>
          <p14:tracePt t="121055" x="4157663" y="3836988"/>
          <p14:tracePt t="121072" x="4122738" y="3829050"/>
          <p14:tracePt t="121089" x="4100513" y="3822700"/>
          <p14:tracePt t="121106" x="4022725" y="3822700"/>
          <p14:tracePt t="121123" x="3986213" y="3822700"/>
          <p14:tracePt t="121140" x="3965575" y="3822700"/>
          <p14:tracePt t="121157" x="3943350" y="3822700"/>
          <p14:tracePt t="121176" x="3914775" y="3822700"/>
          <p14:tracePt t="121194" x="3879850" y="3822700"/>
          <p14:tracePt t="121212" x="3871913" y="3822700"/>
          <p14:tracePt t="121226" x="3851275" y="3822700"/>
          <p14:tracePt t="121243" x="3822700" y="3822700"/>
          <p14:tracePt t="121260" x="3800475" y="3822700"/>
          <p14:tracePt t="121277" x="3765550" y="3822700"/>
          <p14:tracePt t="121294" x="3751263" y="3822700"/>
          <p14:tracePt t="121311" x="3729038" y="3822700"/>
          <p14:tracePt t="121329" x="3708400" y="3822700"/>
          <p14:tracePt t="121346" x="3686175" y="3822700"/>
          <p14:tracePt t="121362" x="3679825" y="3822700"/>
          <p14:tracePt t="121379" x="3665538" y="3822700"/>
          <p14:tracePt t="121397" x="3657600" y="3822700"/>
          <p14:tracePt t="121414" x="3651250" y="3822700"/>
          <p14:tracePt t="121431" x="3636963" y="3822700"/>
          <p14:tracePt t="121448" x="3629025" y="3822700"/>
          <p14:tracePt t="121467" x="3614738" y="3822700"/>
          <p14:tracePt t="121484" x="3608388" y="3822700"/>
          <p14:tracePt t="121502" x="3600450" y="3822700"/>
          <p14:tracePt t="121523" x="3594100" y="3822700"/>
          <p14:tracePt t="121741" x="3586163" y="3822700"/>
          <p14:tracePt t="121749" x="3579813" y="3822700"/>
          <p14:tracePt t="121763" x="3571875" y="3822700"/>
          <p14:tracePt t="121773" x="3571875" y="3814763"/>
          <p14:tracePt t="121789" x="3565525" y="3814763"/>
          <p14:tracePt t="121807" x="3557588" y="3814763"/>
          <p14:tracePt t="121824" x="3551238" y="3814763"/>
          <p14:tracePt t="121841" x="3543300" y="3808413"/>
          <p14:tracePt t="122999" x="3543300" y="3814763"/>
          <p14:tracePt t="123012" x="3543300" y="3822700"/>
          <p14:tracePt t="123022" x="3543300" y="3829050"/>
          <p14:tracePt t="123030" x="3543300" y="3836988"/>
          <p14:tracePt t="123044" x="3543300" y="3851275"/>
          <p14:tracePt t="123061" x="3543300" y="3857625"/>
          <p14:tracePt t="123085" x="3543300" y="3865563"/>
          <p14:tracePt t="123216" x="3543300" y="3871913"/>
          <p14:tracePt t="123235" x="3543300" y="3879850"/>
          <p14:tracePt t="123265" x="3543300" y="3886200"/>
          <p14:tracePt t="123287" x="3536950" y="3886200"/>
          <p14:tracePt t="123303" x="3529013" y="3894138"/>
          <p14:tracePt t="123328" x="3529013" y="3900488"/>
          <p14:tracePt t="123343" x="3529013" y="3908425"/>
          <p14:tracePt t="123347" x="3522663" y="3908425"/>
          <p14:tracePt t="123374" x="3522663" y="3914775"/>
          <p14:tracePt t="123391" x="3514725" y="3922713"/>
          <p14:tracePt t="123406" x="3508375" y="3922713"/>
          <p14:tracePt t="123415" x="3500438" y="3937000"/>
          <p14:tracePt t="123432" x="3486150" y="3937000"/>
          <p14:tracePt t="123448" x="3465513" y="3943350"/>
          <p14:tracePt t="123451" x="3465513" y="3951288"/>
          <p14:tracePt t="123467" x="3457575" y="3951288"/>
          <p14:tracePt t="123486" x="3451225" y="3951288"/>
          <p14:tracePt t="125185" x="3443288" y="3957638"/>
          <p14:tracePt t="125220" x="3443288" y="3965575"/>
          <p14:tracePt t="125228" x="3436938" y="3965575"/>
          <p14:tracePt t="125248" x="3422650" y="3971925"/>
          <p14:tracePt t="125260" x="3414713" y="3979863"/>
          <p14:tracePt t="125278" x="3400425" y="3986213"/>
          <p14:tracePt t="125294" x="3394075" y="3986213"/>
          <p14:tracePt t="125309" x="3379788" y="3986213"/>
          <p14:tracePt t="125327" x="3365500" y="3986213"/>
          <p14:tracePt t="125345" x="3328988" y="3986213"/>
          <p14:tracePt t="125362" x="3300413" y="3986213"/>
          <p14:tracePt t="125379" x="3251200" y="3986213"/>
          <p14:tracePt t="125395" x="3243263" y="3986213"/>
          <p14:tracePt t="125521" x="3300413" y="3986213"/>
          <p14:tracePt t="125530" x="3328988" y="3986213"/>
          <p14:tracePt t="125536" x="3394075" y="3986213"/>
          <p14:tracePt t="125548" x="3436938" y="3986213"/>
          <p14:tracePt t="125566" x="3594100" y="3986213"/>
          <p14:tracePt t="125583" x="3643313" y="3986213"/>
          <p14:tracePt t="125600" x="3651250" y="3986213"/>
          <p14:tracePt t="127847" x="3651250" y="3994150"/>
          <p14:tracePt t="127856" x="3651250" y="4014788"/>
          <p14:tracePt t="127865" x="3651250" y="4037013"/>
          <p14:tracePt t="127875" x="3651250" y="4057650"/>
          <p14:tracePt t="127892" x="3651250" y="4137025"/>
          <p14:tracePt t="127910" x="3643313" y="4208463"/>
          <p14:tracePt t="127926" x="3629025" y="4251325"/>
          <p14:tracePt t="127943" x="3629025" y="4294188"/>
          <p14:tracePt t="127960" x="3614738" y="4314825"/>
          <p14:tracePt t="127978" x="3608388" y="4337050"/>
          <p14:tracePt t="127995" x="3594100" y="4351338"/>
          <p14:tracePt t="128011" x="3586163" y="4357688"/>
          <p14:tracePt t="128028" x="3579813" y="4379913"/>
          <p14:tracePt t="128044" x="3565525" y="4408488"/>
          <p14:tracePt t="128061" x="3543300" y="4429125"/>
          <p14:tracePt t="128078" x="3529013" y="4443413"/>
          <p14:tracePt t="128097" x="3514725" y="4457700"/>
          <p14:tracePt t="128115" x="3500438" y="4479925"/>
          <p14:tracePt t="128132" x="3479800" y="4494213"/>
          <p14:tracePt t="128148" x="3451225" y="4500563"/>
          <p14:tracePt t="128165" x="3429000" y="4529138"/>
          <p14:tracePt t="128183" x="3365500" y="4551363"/>
          <p14:tracePt t="128197" x="3343275" y="4565650"/>
          <p14:tracePt t="128215" x="3265488" y="4600575"/>
          <p14:tracePt t="128232" x="3208338" y="4614863"/>
          <p14:tracePt t="128249" x="3128963" y="4622800"/>
          <p14:tracePt t="128266" x="3036888" y="4657725"/>
          <p14:tracePt t="128283" x="2971800" y="4657725"/>
          <p14:tracePt t="128302" x="2900363" y="4665663"/>
          <p14:tracePt t="128319" x="2843213" y="4665663"/>
          <p14:tracePt t="128336" x="2794000" y="4665663"/>
          <p14:tracePt t="128352" x="2743200" y="4657725"/>
          <p14:tracePt t="128370" x="2708275" y="4657725"/>
          <p14:tracePt t="128385" x="2693988" y="4657725"/>
          <p14:tracePt t="128388" x="2686050" y="4657725"/>
          <p14:tracePt t="128403" x="2671763" y="4657725"/>
          <p14:tracePt t="128420" x="2657475" y="4665663"/>
          <p14:tracePt t="128437" x="2643188" y="4665663"/>
          <p14:tracePt t="128454" x="2608263" y="4665663"/>
          <p14:tracePt t="128471" x="2514600" y="4686300"/>
          <p14:tracePt t="128489" x="2436813" y="4694238"/>
          <p14:tracePt t="128507" x="2393950" y="4700588"/>
          <p14:tracePt t="128524" x="2336800" y="4700588"/>
          <p14:tracePt t="128557" x="2322513" y="4700588"/>
          <p14:tracePt t="128574" x="2300288" y="4700588"/>
          <p14:tracePt t="128590" x="2265363" y="4714875"/>
          <p14:tracePt t="128608" x="2214563" y="4729163"/>
          <p14:tracePt t="128625" x="2193925" y="4743450"/>
          <p14:tracePt t="128642" x="2179638" y="4743450"/>
          <p14:tracePt t="128700" x="2179638" y="4751388"/>
          <p14:tracePt t="128754" x="2185988" y="4757738"/>
          <p14:tracePt t="128763" x="2193925" y="4757738"/>
          <p14:tracePt t="128770" x="2200275" y="4757738"/>
          <p14:tracePt t="128786" x="2208213" y="4757738"/>
          <p14:tracePt t="128797" x="2214563" y="4765675"/>
          <p14:tracePt t="128813" x="2257425" y="4765675"/>
          <p14:tracePt t="128831" x="2322513" y="4786313"/>
          <p14:tracePt t="128849" x="2414588" y="4808538"/>
          <p14:tracePt t="128866" x="2500313" y="4814888"/>
          <p14:tracePt t="128883" x="2586038" y="4814888"/>
          <p14:tracePt t="128901" x="2693988" y="4829175"/>
          <p14:tracePt t="128916" x="2722563" y="4829175"/>
          <p14:tracePt t="128933" x="2771775" y="4829175"/>
          <p14:tracePt t="128952" x="2794000" y="4829175"/>
          <p14:tracePt t="128967" x="2822575" y="4829175"/>
          <p14:tracePt t="128985" x="2865438" y="4829175"/>
          <p14:tracePt t="129000" x="2900363" y="4829175"/>
          <p14:tracePt t="129003" x="2951163" y="4829175"/>
          <p14:tracePt t="129019" x="3022600" y="4829175"/>
          <p14:tracePt t="129036" x="3114675" y="4843463"/>
          <p14:tracePt t="129054" x="3300413" y="4857750"/>
          <p14:tracePt t="129072" x="3457575" y="4857750"/>
          <p14:tracePt t="129089" x="3651250" y="4865688"/>
          <p14:tracePt t="129105" x="3722688" y="4865688"/>
          <p14:tracePt t="129122" x="3829050" y="4879975"/>
          <p14:tracePt t="129139" x="3957638" y="4914900"/>
          <p14:tracePt t="129156" x="4100513" y="4937125"/>
          <p14:tracePt t="129173" x="4222750" y="4957763"/>
          <p14:tracePt t="129176" x="4300538" y="4957763"/>
          <p14:tracePt t="129189" x="4365625" y="4965700"/>
          <p14:tracePt t="129209" x="4586288" y="4965700"/>
          <p14:tracePt t="129225" x="4714875" y="4965700"/>
          <p14:tracePt t="129242" x="4829175" y="4957763"/>
          <p14:tracePt t="129259" x="4965700" y="4957763"/>
          <p14:tracePt t="129277" x="5137150" y="4951413"/>
          <p14:tracePt t="129294" x="5272088" y="4951413"/>
          <p14:tracePt t="129311" x="5372100" y="4951413"/>
          <p14:tracePt t="129328" x="5422900" y="4951413"/>
          <p14:tracePt t="129344" x="5457825" y="4951413"/>
          <p14:tracePt t="129362" x="5472113" y="4951413"/>
          <p14:tracePt t="129438" x="5480050" y="4951413"/>
          <p14:tracePt t="129445" x="5480050" y="4943475"/>
          <p14:tracePt t="129452" x="5486400" y="4943475"/>
          <p14:tracePt t="129469" x="5494338" y="4943475"/>
          <p14:tracePt t="129482" x="5500688" y="4937125"/>
          <p14:tracePt t="129522" x="5500688" y="4929188"/>
          <p14:tracePt t="129531" x="5508625" y="4929188"/>
          <p14:tracePt t="130173" x="5500688" y="4929188"/>
          <p14:tracePt t="130193" x="5494338" y="4929188"/>
          <p14:tracePt t="130317" x="5486400" y="4929188"/>
          <p14:tracePt t="130325" x="5480050" y="4929188"/>
          <p14:tracePt t="130333" x="5465763" y="4922838"/>
          <p14:tracePt t="130351" x="5457825" y="4922838"/>
          <p14:tracePt t="130397" x="5451475" y="4914900"/>
          <p14:tracePt t="130402" x="5443538" y="4914900"/>
          <p14:tracePt t="130410" x="5437188" y="4908550"/>
          <p14:tracePt t="130419" x="5414963" y="4908550"/>
          <p14:tracePt t="130436" x="5386388" y="4908550"/>
          <p14:tracePt t="130453" x="5365750" y="4900613"/>
          <p14:tracePt t="130470" x="5308600" y="4900613"/>
          <p14:tracePt t="130487" x="5272088" y="4900613"/>
          <p14:tracePt t="130507" x="5229225" y="4900613"/>
          <p14:tracePt t="130522" x="5172075" y="4886325"/>
          <p14:tracePt t="130539" x="5108575" y="4886325"/>
          <p14:tracePt t="130556" x="5043488" y="4879975"/>
          <p14:tracePt t="130574" x="4908550" y="4879975"/>
          <p14:tracePt t="130591" x="4829175" y="4872038"/>
          <p14:tracePt t="130608" x="4772025" y="4865688"/>
          <p14:tracePt t="130624" x="4679950" y="4857750"/>
          <p14:tracePt t="130641" x="4572000" y="4837113"/>
          <p14:tracePt t="130659" x="4471988" y="4822825"/>
          <p14:tracePt t="130675" x="4343400" y="4808538"/>
          <p14:tracePt t="130693" x="4243388" y="4808538"/>
          <p14:tracePt t="130709" x="4137025" y="4800600"/>
          <p14:tracePt t="130727" x="4057650" y="4800600"/>
          <p14:tracePt t="130744" x="3979863" y="4800600"/>
          <p14:tracePt t="130764" x="3914775" y="4800600"/>
          <p14:tracePt t="130780" x="3886200" y="4800600"/>
          <p14:tracePt t="130886" x="3900488" y="4800600"/>
          <p14:tracePt t="130894" x="3937000" y="4800600"/>
          <p14:tracePt t="130901" x="3986213" y="4800600"/>
          <p14:tracePt t="130915" x="4043363" y="4794250"/>
          <p14:tracePt t="130933" x="4200525" y="4779963"/>
          <p14:tracePt t="130949" x="4365625" y="4765675"/>
          <p14:tracePt t="130966" x="4479925" y="4772025"/>
          <p14:tracePt t="130985" x="4572000" y="4779963"/>
          <p14:tracePt t="131002" x="4672013" y="4794250"/>
          <p14:tracePt t="131007" x="4722813" y="4794250"/>
          <p14:tracePt t="131019" x="4808538" y="4786313"/>
          <p14:tracePt t="131035" x="4872038" y="4772025"/>
          <p14:tracePt t="131051" x="4900613" y="4772025"/>
          <p14:tracePt t="131068" x="4943475" y="4772025"/>
          <p14:tracePt t="131085" x="4979988" y="4772025"/>
          <p14:tracePt t="131102" x="5000625" y="4779963"/>
          <p14:tracePt t="131120" x="5014913" y="4786313"/>
          <p14:tracePt t="131240" x="4994275" y="4786313"/>
          <p14:tracePt t="131250" x="4965700" y="4786313"/>
          <p14:tracePt t="131259" x="4937125" y="4786313"/>
          <p14:tracePt t="131276" x="4865688" y="4779963"/>
          <p14:tracePt t="131292" x="4743450" y="4757738"/>
          <p14:tracePt t="131295" x="4665663" y="4757738"/>
          <p14:tracePt t="131309" x="4565650" y="4743450"/>
          <p14:tracePt t="131325" x="4457700" y="4729163"/>
          <p14:tracePt t="131342" x="4357688" y="4700588"/>
          <p14:tracePt t="131359" x="4286250" y="4686300"/>
          <p14:tracePt t="131378" x="4237038" y="4679950"/>
          <p14:tracePt t="131393" x="4229100" y="4679950"/>
          <p14:tracePt t="131410" x="4214813" y="4679950"/>
          <p14:tracePt t="131427" x="4194175" y="4679950"/>
          <p14:tracePt t="131444" x="4165600" y="4679950"/>
          <p14:tracePt t="131462" x="4151313" y="4679950"/>
          <p14:tracePt t="131479" x="4122738" y="4679950"/>
          <p14:tracePt t="131496" x="4094163" y="4679950"/>
          <p14:tracePt t="131513" x="4079875" y="4679950"/>
          <p14:tracePt t="131530" x="4065588" y="4679950"/>
          <p14:tracePt t="131574" x="4057650" y="4679950"/>
          <p14:tracePt t="131670" x="4079875" y="4679950"/>
          <p14:tracePt t="131678" x="4114800" y="4679950"/>
          <p14:tracePt t="131691" x="4165600" y="4679950"/>
          <p14:tracePt t="131703" x="4200525" y="4679950"/>
          <p14:tracePt t="131720" x="4300538" y="4679950"/>
          <p14:tracePt t="131737" x="4494213" y="4679950"/>
          <p14:tracePt t="131753" x="4579938" y="4679950"/>
          <p14:tracePt t="131769" x="4657725" y="4679950"/>
          <p14:tracePt t="131786" x="4714875" y="4679950"/>
          <p14:tracePt t="131803" x="4737100" y="4679950"/>
          <p14:tracePt t="131820" x="4743450" y="4679950"/>
          <p14:tracePt t="132506" x="4729163" y="4679950"/>
          <p14:tracePt t="132515" x="4722813" y="4679950"/>
          <p14:tracePt t="132523" x="4700588" y="4679950"/>
          <p14:tracePt t="132540" x="4665663" y="4679950"/>
          <p14:tracePt t="132559" x="4557713" y="4672013"/>
          <p14:tracePt t="132572" x="4514850" y="4651375"/>
          <p14:tracePt t="132589" x="4394200" y="4643438"/>
          <p14:tracePt t="132606" x="4294188" y="4622800"/>
          <p14:tracePt t="132623" x="4222750" y="4608513"/>
          <p14:tracePt t="132641" x="4194175" y="4608513"/>
          <p14:tracePt t="132659" x="4179888" y="4608513"/>
          <p14:tracePt t="132927" x="4171950" y="4608513"/>
          <p14:tracePt t="132935" x="4151313" y="4600575"/>
          <p14:tracePt t="132950" x="4129088" y="4586288"/>
          <p14:tracePt t="132967" x="4071938" y="4565650"/>
          <p14:tracePt t="132984" x="4037013" y="4565650"/>
          <p14:tracePt t="132999" x="4008438" y="4557713"/>
          <p14:tracePt t="133016" x="3965575" y="4522788"/>
          <p14:tracePt t="133034" x="3929063" y="4471988"/>
          <p14:tracePt t="133035" x="3929063" y="4465638"/>
          <p14:tracePt t="133051" x="3900488" y="4457700"/>
          <p14:tracePt t="133069" x="3879850" y="4451350"/>
          <p14:tracePt t="133086" x="3851275" y="4443413"/>
          <p14:tracePt t="133102" x="3822700" y="4429125"/>
          <p14:tracePt t="133119" x="3765550" y="4414838"/>
          <p14:tracePt t="133136" x="3729038" y="4379913"/>
          <p14:tracePt t="133153" x="3679825" y="4308475"/>
          <p14:tracePt t="133170" x="3608388" y="4243388"/>
          <p14:tracePt t="133187" x="3565525" y="4222750"/>
          <p14:tracePt t="133192" x="3551238" y="4214813"/>
          <p14:tracePt t="133204" x="3522663" y="4214813"/>
          <p14:tracePt t="133222" x="3494088" y="4208463"/>
          <p14:tracePt t="133240" x="3465513" y="4194175"/>
          <p14:tracePt t="133257" x="3443288" y="4179888"/>
          <p14:tracePt t="133274" x="3414713" y="4157663"/>
          <p14:tracePt t="133290" x="3386138" y="4151313"/>
          <p14:tracePt t="133307" x="3322638" y="4129088"/>
          <p14:tracePt t="133324" x="3286125" y="4108450"/>
          <p14:tracePt t="133341" x="3236913" y="4108450"/>
          <p14:tracePt t="133359" x="3214688" y="4100513"/>
          <p14:tracePt t="133376" x="3200400" y="4100513"/>
          <p14:tracePt t="133392" x="3194050" y="4100513"/>
          <p14:tracePt t="133428" x="3186113" y="4094163"/>
          <p14:tracePt t="133433" x="3179763" y="4094163"/>
          <p14:tracePt t="133447" x="3171825" y="4094163"/>
          <p14:tracePt t="133460" x="3157538" y="4094163"/>
          <p14:tracePt t="133478" x="3151188" y="4094163"/>
          <p14:tracePt t="133495" x="3136900" y="4094163"/>
          <p14:tracePt t="133513" x="3128963" y="4094163"/>
          <p14:tracePt t="133563" x="3128963" y="4086225"/>
          <p14:tracePt t="133565" x="3114675" y="4079875"/>
          <p14:tracePt t="133580" x="3100388" y="4065588"/>
          <p14:tracePt t="133597" x="3065463" y="4065588"/>
          <p14:tracePt t="133614" x="3028950" y="4051300"/>
          <p14:tracePt t="133632" x="2994025" y="4043363"/>
          <p14:tracePt t="133648" x="2986088" y="4043363"/>
          <p14:tracePt t="133666" x="2971800" y="4043363"/>
          <p14:tracePt t="133827" x="2994025" y="4043363"/>
          <p14:tracePt t="133835" x="3022600" y="4043363"/>
          <p14:tracePt t="133843" x="3065463" y="4043363"/>
          <p14:tracePt t="133856" x="3194050" y="4057650"/>
          <p14:tracePt t="133874" x="3308350" y="4071938"/>
          <p14:tracePt t="133891" x="3379788" y="4071938"/>
          <p14:tracePt t="133908" x="3429000" y="4071938"/>
          <p14:tracePt t="133923" x="3471863" y="4065588"/>
          <p14:tracePt t="133927" x="3486150" y="4065588"/>
          <p14:tracePt t="133940" x="3494088" y="4065588"/>
          <p14:tracePt t="133957" x="3508375" y="4065588"/>
          <p14:tracePt t="133974" x="3522663" y="4057650"/>
          <p14:tracePt t="133991" x="3529013" y="4057650"/>
          <p14:tracePt t="134009" x="3543300" y="4057650"/>
          <p14:tracePt t="134026" x="3551238" y="4057650"/>
          <p14:tracePt t="134059" x="3557588" y="4057650"/>
          <p14:tracePt t="134413" x="3551238" y="4057650"/>
          <p14:tracePt t="134524" x="3551238" y="4051300"/>
          <p14:tracePt t="134527" x="3551238" y="4029075"/>
          <p14:tracePt t="134537" x="3565525" y="4008438"/>
          <p14:tracePt t="134554" x="3571875" y="3951288"/>
          <p14:tracePt t="134571" x="3571875" y="3943350"/>
          <p14:tracePt t="134661" x="3571875" y="3951288"/>
          <p14:tracePt t="134668" x="3571875" y="3957638"/>
          <p14:tracePt t="134714" x="3571875" y="3965575"/>
          <p14:tracePt t="135160" x="3571875" y="3971925"/>
          <p14:tracePt t="135230" x="3571875" y="3979863"/>
          <p14:tracePt t="135237" x="3565525" y="3979863"/>
          <p14:tracePt t="135253" x="3565525" y="3986213"/>
          <p14:tracePt t="135262" x="3557588" y="3986213"/>
          <p14:tracePt t="135278" x="3557588" y="3994150"/>
          <p14:tracePt t="135289" x="3557588" y="4000500"/>
          <p14:tracePt t="135307" x="3536950" y="4014788"/>
          <p14:tracePt t="135324" x="3522663" y="4022725"/>
          <p14:tracePt t="135341" x="3508375" y="4029075"/>
          <p14:tracePt t="135357" x="3479800" y="4037013"/>
          <p14:tracePt t="135375" x="3451225" y="4051300"/>
          <p14:tracePt t="135392" x="3429000" y="4057650"/>
          <p14:tracePt t="135394" x="3414713" y="4065588"/>
          <p14:tracePt t="135409" x="3386138" y="4071938"/>
          <p14:tracePt t="135426" x="3357563" y="4086225"/>
          <p14:tracePt t="135443" x="3328988" y="4086225"/>
          <p14:tracePt t="135461" x="3314700" y="4086225"/>
          <p14:tracePt t="135477" x="3294063" y="4094163"/>
          <p14:tracePt t="135496" x="3243263" y="4100513"/>
          <p14:tracePt t="135512" x="3214688" y="4114800"/>
          <p14:tracePt t="135529" x="3194050" y="4122738"/>
          <p14:tracePt t="135545" x="3179763" y="4129088"/>
          <p14:tracePt t="135566" x="3143250" y="4129088"/>
          <p14:tracePt t="135581" x="3128963" y="4137025"/>
          <p14:tracePt t="135597" x="3086100" y="4143375"/>
          <p14:tracePt t="135614" x="3051175" y="4143375"/>
          <p14:tracePt t="135631" x="3036888" y="4143375"/>
          <p14:tracePt t="135648" x="3022600" y="4143375"/>
          <p14:tracePt t="135740" x="3014663" y="4143375"/>
          <p14:tracePt t="135757" x="3008313" y="4151313"/>
          <p14:tracePt t="135770" x="3000375" y="4151313"/>
          <p14:tracePt t="135786" x="2994025" y="4151313"/>
          <p14:tracePt t="135795" x="2994025" y="4157663"/>
          <p14:tracePt t="135834" x="2986088" y="4157663"/>
          <p14:tracePt t="135872" x="2979738" y="4157663"/>
          <p14:tracePt t="135937" x="2971800" y="4157663"/>
          <p14:tracePt t="135948" x="2965450" y="4157663"/>
          <p14:tracePt t="135963" x="2957513" y="4157663"/>
          <p14:tracePt t="135980" x="2951163" y="4157663"/>
          <p14:tracePt t="135990" x="2943225" y="4157663"/>
          <p14:tracePt t="136007" x="2936875" y="4157663"/>
          <p14:tracePt t="136027" x="2928938" y="4157663"/>
          <p14:tracePt t="136068" x="2922588" y="4157663"/>
          <p14:tracePt t="136075" x="2914650" y="4157663"/>
          <p14:tracePt t="136083" x="2908300" y="4157663"/>
          <p14:tracePt t="136100" x="2900363" y="4157663"/>
          <p14:tracePt t="136114" x="2894013" y="4157663"/>
          <p14:tracePt t="136184" x="2886075" y="4157663"/>
          <p14:tracePt t="136193" x="2871788" y="4157663"/>
          <p14:tracePt t="136200" x="2857500" y="4157663"/>
          <p14:tracePt t="136212" x="2828925" y="4151313"/>
          <p14:tracePt t="136229" x="2800350" y="4143375"/>
          <p14:tracePt t="136246" x="2779713" y="4137025"/>
          <p14:tracePt t="136264" x="2765425" y="4129088"/>
          <p14:tracePt t="136280" x="2751138" y="4129088"/>
          <p14:tracePt t="136297" x="2736850" y="4129088"/>
          <p14:tracePt t="136317" x="2722563" y="4114800"/>
          <p14:tracePt t="136334" x="2693988" y="4108450"/>
          <p14:tracePt t="136349" x="2636838" y="4108450"/>
          <p14:tracePt t="136366" x="2614613" y="4108450"/>
          <p14:tracePt t="136383" x="2579688" y="4108450"/>
          <p14:tracePt t="136401" x="2551113" y="4108450"/>
          <p14:tracePt t="136417" x="2543175" y="4108450"/>
          <p14:tracePt t="136442" x="2536825" y="4108450"/>
          <p14:tracePt t="136457" x="2522538" y="4108450"/>
          <p14:tracePt t="136472" x="2508250" y="4108450"/>
          <p14:tracePt t="136485" x="2493963" y="4114800"/>
          <p14:tracePt t="136503" x="2465388" y="4122738"/>
          <p14:tracePt t="136520" x="2443163" y="4122738"/>
          <p14:tracePt t="136537" x="2436813" y="4129088"/>
          <p14:tracePt t="136571" x="2428875" y="4129088"/>
          <p14:tracePt t="136732" x="2443163" y="4137025"/>
          <p14:tracePt t="136739" x="2451100" y="4137025"/>
          <p14:tracePt t="136746" x="2457450" y="4143375"/>
          <p14:tracePt t="136759" x="2471738" y="4143375"/>
          <p14:tracePt t="136777" x="2508250" y="4143375"/>
          <p14:tracePt t="136795" x="2522538" y="4143375"/>
          <p14:tracePt t="136810" x="2528888" y="4151313"/>
          <p14:tracePt t="136827" x="2536825" y="4151313"/>
          <p14:tracePt t="136864" x="2543175" y="4151313"/>
          <p14:tracePt t="136885" x="2557463" y="4151313"/>
          <p14:tracePt t="136895" x="2571750" y="4151313"/>
          <p14:tracePt t="136913" x="2608263" y="4151313"/>
          <p14:tracePt t="136930" x="2671763" y="4151313"/>
          <p14:tracePt t="136947" x="2708275" y="4151313"/>
          <p14:tracePt t="136964" x="2722563" y="4151313"/>
          <p14:tracePt t="137172" x="2714625" y="4151313"/>
          <p14:tracePt t="137193" x="2708275" y="4151313"/>
          <p14:tracePt t="137225" x="2700338" y="4151313"/>
          <p14:tracePt t="137232" x="2693988" y="4151313"/>
          <p14:tracePt t="137242" x="2686050" y="4151313"/>
          <p14:tracePt t="137257" x="2671763" y="4151313"/>
          <p14:tracePt t="137273" x="2665413" y="4151313"/>
          <p14:tracePt t="137289" x="2643188" y="4151313"/>
          <p14:tracePt t="137307" x="2614613" y="4151313"/>
          <p14:tracePt t="137323" x="2600325" y="4151313"/>
          <p14:tracePt t="137401" x="2593975" y="4151313"/>
          <p14:tracePt t="137410" x="2586038" y="4151313"/>
          <p14:tracePt t="137428" x="2579688" y="4151313"/>
          <p14:tracePt t="137455" x="2571750" y="4151313"/>
          <p14:tracePt t="137495" x="2571750" y="4143375"/>
          <p14:tracePt t="137525" x="2565400" y="4143375"/>
          <p14:tracePt t="137602" x="2557463" y="4143375"/>
          <p14:tracePt t="137618" x="2551113" y="4143375"/>
          <p14:tracePt t="137627" x="2536825" y="4137025"/>
          <p14:tracePt t="137681" x="2528888" y="4137025"/>
          <p14:tracePt t="137706" x="2522538" y="4137025"/>
          <p14:tracePt t="137714" x="2500313" y="4137025"/>
          <p14:tracePt t="137722" x="2493963" y="4129088"/>
          <p14:tracePt t="137733" x="2486025" y="4129088"/>
          <p14:tracePt t="137750" x="2465388" y="4122738"/>
          <p14:tracePt t="137767" x="2436813" y="4122738"/>
          <p14:tracePt t="139003" x="2436813" y="4129088"/>
          <p14:tracePt t="153177" x="2443163" y="4129088"/>
          <p14:tracePt t="153214" x="2451100" y="4129088"/>
          <p14:tracePt t="153230" x="2451100" y="4122738"/>
          <p14:tracePt t="153262" x="2451100" y="4114800"/>
          <p14:tracePt t="153310" x="2451100" y="4108450"/>
          <p14:tracePt t="153339" x="2451100" y="4100513"/>
          <p14:tracePt t="153348" x="2457450" y="4100513"/>
          <p14:tracePt t="153371" x="2465388" y="4100513"/>
          <p14:tracePt t="153395" x="2471738" y="4094163"/>
          <p14:tracePt t="153419" x="2471738" y="4086225"/>
          <p14:tracePt t="153426" x="2479675" y="4086225"/>
          <p14:tracePt t="153437" x="2479675" y="4079875"/>
          <p14:tracePt t="153454" x="2486025" y="4037013"/>
          <p14:tracePt t="153472" x="2500313" y="4000500"/>
          <p14:tracePt t="153488" x="2500313" y="3951288"/>
          <p14:tracePt t="153506" x="2500313" y="3922713"/>
          <p14:tracePt t="153523" x="2508250" y="3871913"/>
          <p14:tracePt t="153545" x="2514600" y="3800475"/>
          <p14:tracePt t="153557" x="2522538" y="3757613"/>
          <p14:tracePt t="153573" x="2522538" y="3729038"/>
          <p14:tracePt t="153591" x="2522538" y="3694113"/>
          <p14:tracePt t="153608" x="2528888" y="3657600"/>
          <p14:tracePt t="153625" x="2543175" y="3622675"/>
          <p14:tracePt t="153644" x="2551113" y="3557588"/>
          <p14:tracePt t="153661" x="2557463" y="3514725"/>
          <p14:tracePt t="153679" x="2557463" y="3465513"/>
          <p14:tracePt t="153694" x="2565400" y="3436938"/>
          <p14:tracePt t="153698" x="2565400" y="3429000"/>
          <p14:tracePt t="153712" x="2571750" y="3414713"/>
          <p14:tracePt t="153729" x="2571750" y="3408363"/>
          <p14:tracePt t="153746" x="2571750" y="3400425"/>
          <p14:tracePt t="153763" x="2579688" y="3400425"/>
          <p14:tracePt t="153794" x="2586038" y="3400425"/>
          <p14:tracePt t="153855" x="2593975" y="3400425"/>
          <p14:tracePt t="153888" x="2600325" y="3400425"/>
          <p14:tracePt t="153895" x="2614613" y="3400425"/>
          <p14:tracePt t="153905" x="2628900" y="3394075"/>
          <p14:tracePt t="153915" x="2636838" y="3386138"/>
          <p14:tracePt t="153933" x="2679700" y="3379788"/>
          <p14:tracePt t="153951" x="2708275" y="3379788"/>
          <p14:tracePt t="153967" x="2722563" y="3379788"/>
          <p14:tracePt t="153984" x="2728913" y="3379788"/>
          <p14:tracePt t="154001" x="2751138" y="3379788"/>
          <p14:tracePt t="154018" x="2765425" y="3379788"/>
          <p14:tracePt t="154037" x="2771775" y="3371850"/>
          <p14:tracePt t="154163" x="2771775" y="3365500"/>
          <p14:tracePt t="154760" x="2757488" y="3365500"/>
          <p14:tracePt t="154770" x="2751138" y="3379788"/>
          <p14:tracePt t="154778" x="2743200" y="3379788"/>
          <p14:tracePt t="154787" x="2728913" y="3394075"/>
          <p14:tracePt t="154805" x="2714625" y="3414713"/>
          <p14:tracePt t="154822" x="2700338" y="3436938"/>
          <p14:tracePt t="154839" x="2665413" y="3471863"/>
          <p14:tracePt t="154855" x="2651125" y="3486150"/>
          <p14:tracePt t="154872" x="2622550" y="3522663"/>
          <p14:tracePt t="154893" x="2593975" y="3565525"/>
          <p14:tracePt t="154909" x="2571750" y="3608388"/>
          <p14:tracePt t="154925" x="2551113" y="3636963"/>
          <p14:tracePt t="154943" x="2528888" y="3665538"/>
          <p14:tracePt t="154960" x="2500313" y="3700463"/>
          <p14:tracePt t="154977" x="2479675" y="3722688"/>
          <p14:tracePt t="154993" x="2471738" y="3736975"/>
          <p14:tracePt t="155011" x="2457450" y="3757613"/>
          <p14:tracePt t="155027" x="2451100" y="3771900"/>
          <p14:tracePt t="155044" x="2436813" y="3779838"/>
          <p14:tracePt t="155061" x="2436813" y="3794125"/>
          <p14:tracePt t="155078" x="2436813" y="3808413"/>
          <p14:tracePt t="155095" x="2436813" y="3836988"/>
          <p14:tracePt t="155111" x="2428875" y="3857625"/>
          <p14:tracePt t="155129" x="2422525" y="3879850"/>
          <p14:tracePt t="155146" x="2422525" y="3894138"/>
          <p14:tracePt t="155163" x="2422525" y="3908425"/>
          <p14:tracePt t="155180" x="2414588" y="3922713"/>
          <p14:tracePt t="155197" x="2414588" y="3937000"/>
          <p14:tracePt t="155222" x="2414588" y="3943350"/>
          <p14:tracePt t="155263" x="2414588" y="3951288"/>
          <p14:tracePt t="155317" x="2414588" y="3957638"/>
          <p14:tracePt t="155324" x="2422525" y="3965575"/>
          <p14:tracePt t="155334" x="2428875" y="3971925"/>
          <p14:tracePt t="155351" x="2436813" y="3986213"/>
          <p14:tracePt t="155368" x="2465388" y="4008438"/>
          <p14:tracePt t="155385" x="2479675" y="4022725"/>
          <p14:tracePt t="155403" x="2486025" y="4037013"/>
          <p14:tracePt t="155420" x="2493963" y="4043363"/>
          <p14:tracePt t="155437" x="2500313" y="4051300"/>
          <p14:tracePt t="155474" x="2508250" y="4057650"/>
          <p14:tracePt t="155489" x="2508250" y="4079875"/>
          <p14:tracePt t="155507" x="2514600" y="4114800"/>
          <p14:tracePt t="155524" x="2528888" y="4165600"/>
          <p14:tracePt t="155541" x="2551113" y="4208463"/>
          <p14:tracePt t="155557" x="2557463" y="4229100"/>
          <p14:tracePt t="155573" x="2565400" y="4243388"/>
          <p14:tracePt t="155590" x="2571750" y="4257675"/>
          <p14:tracePt t="155607" x="2571750" y="4271963"/>
          <p14:tracePt t="155624" x="2579688" y="4279900"/>
          <p14:tracePt t="155709" x="2579688" y="4294188"/>
          <p14:tracePt t="155716" x="2571750" y="4300538"/>
          <p14:tracePt t="155729" x="2565400" y="4308475"/>
          <p14:tracePt t="155746" x="2565400" y="4322763"/>
          <p14:tracePt t="155763" x="2543175" y="4329113"/>
          <p14:tracePt t="155780" x="2508250" y="4337050"/>
          <p14:tracePt t="155798" x="2479675" y="4337050"/>
          <p14:tracePt t="155815" x="2443163" y="4337050"/>
          <p14:tracePt t="155831" x="2414588" y="4337050"/>
          <p14:tracePt t="155849" x="2386013" y="4337050"/>
          <p14:tracePt t="155864" x="2365375" y="4337050"/>
          <p14:tracePt t="155881" x="2336800" y="4314825"/>
          <p14:tracePt t="155899" x="2314575" y="4308475"/>
          <p14:tracePt t="155915" x="2300288" y="4294188"/>
          <p14:tracePt t="155934" x="2265363" y="4265613"/>
          <p14:tracePt t="155951" x="2236788" y="4251325"/>
          <p14:tracePt t="155968" x="2208213" y="4222750"/>
          <p14:tracePt t="155985" x="2171700" y="4186238"/>
          <p14:tracePt t="155987" x="2157413" y="4171950"/>
          <p14:tracePt t="156002" x="2143125" y="4157663"/>
          <p14:tracePt t="156017" x="2100263" y="4122738"/>
          <p14:tracePt t="156034" x="2085975" y="4114800"/>
          <p14:tracePt t="156053" x="2079625" y="4094163"/>
          <p14:tracePt t="156072" x="2071688" y="4079875"/>
          <p14:tracePt t="156086" x="2065338" y="4057650"/>
          <p14:tracePt t="156103" x="2065338" y="3994150"/>
          <p14:tracePt t="156120" x="2051050" y="3929063"/>
          <p14:tracePt t="156137" x="2043113" y="3900488"/>
          <p14:tracePt t="156155" x="2043113" y="3871913"/>
          <p14:tracePt t="156171" x="2043113" y="3836988"/>
          <p14:tracePt t="156188" x="2057400" y="3743325"/>
          <p14:tracePt t="156206" x="2065338" y="3679825"/>
          <p14:tracePt t="156225" x="2071688" y="3643313"/>
          <p14:tracePt t="156242" x="2085975" y="3614738"/>
          <p14:tracePt t="156259" x="2093913" y="3608388"/>
          <p14:tracePt t="156275" x="2108200" y="3594100"/>
          <p14:tracePt t="156291" x="2143125" y="3551238"/>
          <p14:tracePt t="156309" x="2171700" y="3522663"/>
          <p14:tracePt t="156325" x="2208213" y="3494088"/>
          <p14:tracePt t="156342" x="2279650" y="3443288"/>
          <p14:tracePt t="156360" x="2322513" y="3408363"/>
          <p14:tracePt t="156362" x="2328863" y="3400425"/>
          <p14:tracePt t="156377" x="2365375" y="3394075"/>
          <p14:tracePt t="156393" x="2400300" y="3394075"/>
          <p14:tracePt t="156411" x="2414588" y="3394075"/>
          <p14:tracePt t="156428" x="2428875" y="3394075"/>
          <p14:tracePt t="156445" x="2451100" y="3394075"/>
          <p14:tracePt t="156462" x="2479675" y="3408363"/>
          <p14:tracePt t="156479" x="2565400" y="3436938"/>
          <p14:tracePt t="156496" x="2614613" y="3443288"/>
          <p14:tracePt t="156513" x="2679700" y="3465513"/>
          <p14:tracePt t="156530" x="2751138" y="3471863"/>
          <p14:tracePt t="156547" x="2779713" y="3486150"/>
          <p14:tracePt t="156565" x="2843213" y="3508375"/>
          <p14:tracePt t="156581" x="2865438" y="3522663"/>
          <p14:tracePt t="156599" x="2871788" y="3529013"/>
          <p14:tracePt t="156615" x="2871788" y="3543300"/>
          <p14:tracePt t="156635" x="2879725" y="3557588"/>
          <p14:tracePt t="156650" x="2879725" y="3565525"/>
          <p14:tracePt t="156666" x="2879725" y="3579813"/>
          <p14:tracePt t="156684" x="2886075" y="3608388"/>
          <p14:tracePt t="156701" x="2886075" y="3657600"/>
          <p14:tracePt t="156718" x="2886075" y="3708400"/>
          <p14:tracePt t="156735" x="2886075" y="3779838"/>
          <p14:tracePt t="156752" x="2871788" y="3908425"/>
          <p14:tracePt t="156769" x="2865438" y="3943350"/>
          <p14:tracePt t="156787" x="2865438" y="3951288"/>
          <p14:tracePt t="156804" x="2857500" y="3965575"/>
          <p14:tracePt t="156820" x="2851150" y="3965575"/>
          <p14:tracePt t="156838" x="2843213" y="3971925"/>
          <p14:tracePt t="156855" x="2814638" y="3994150"/>
          <p14:tracePt t="156872" x="2794000" y="4037013"/>
          <p14:tracePt t="156889" x="2771775" y="4057650"/>
          <p14:tracePt t="156906" x="2751138" y="4094163"/>
          <p14:tracePt t="156924" x="2722563" y="4114800"/>
          <p14:tracePt t="156940" x="2714625" y="4114800"/>
          <p14:tracePt t="156958" x="2700338" y="4122738"/>
          <p14:tracePt t="157006" x="2693988" y="4129088"/>
          <p14:tracePt t="157014" x="2686050" y="4137025"/>
          <p14:tracePt t="157027" x="2665413" y="4143375"/>
          <p14:tracePt t="157044" x="2651125" y="4143375"/>
          <p14:tracePt t="157062" x="2643188" y="4143375"/>
          <p14:tracePt t="157078" x="2636838" y="4143375"/>
          <p14:tracePt t="157095" x="2628900" y="4143375"/>
          <p14:tracePt t="157113" x="2622550" y="4143375"/>
          <p14:tracePt t="157130" x="2614613" y="4143375"/>
          <p14:tracePt t="157147" x="2608263" y="4143375"/>
          <p14:tracePt t="157164" x="2600325" y="4143375"/>
          <p14:tracePt t="157181" x="2586038" y="4143375"/>
          <p14:tracePt t="157214" x="2571750" y="4143375"/>
          <p14:tracePt t="157231" x="2551113" y="4143375"/>
          <p14:tracePt t="157249" x="2543175" y="4143375"/>
          <p14:tracePt t="157267" x="2508250" y="4114800"/>
          <p14:tracePt t="157282" x="2471738" y="4114800"/>
          <p14:tracePt t="157300" x="2400300" y="4079875"/>
          <p14:tracePt t="157317" x="2365375" y="4057650"/>
          <p14:tracePt t="157333" x="2336800" y="4057650"/>
          <p14:tracePt t="157351" x="2314575" y="4043363"/>
          <p14:tracePt t="157368" x="2308225" y="4037013"/>
          <p14:tracePt t="157385" x="2300288" y="4014788"/>
          <p14:tracePt t="157401" x="2300288" y="4000500"/>
          <p14:tracePt t="157421" x="2293938" y="3986213"/>
          <p14:tracePt t="157437" x="2293938" y="3979863"/>
          <p14:tracePt t="157456" x="2293938" y="3957638"/>
          <p14:tracePt t="157472" x="2293938" y="3943350"/>
          <p14:tracePt t="157489" x="2293938" y="3908425"/>
          <p14:tracePt t="157506" x="2308225" y="3865563"/>
          <p14:tracePt t="157523" x="2314575" y="3829050"/>
          <p14:tracePt t="157539" x="2328863" y="3794125"/>
          <p14:tracePt t="157541" x="2336800" y="3779838"/>
          <p14:tracePt t="157556" x="2357438" y="3736975"/>
          <p14:tracePt t="157573" x="2371725" y="3722688"/>
          <p14:tracePt t="157589" x="2393950" y="3694113"/>
          <p14:tracePt t="157608" x="2400300" y="3686175"/>
          <p14:tracePt t="157623" x="2408238" y="3671888"/>
          <p14:tracePt t="157641" x="2414588" y="3671888"/>
          <p14:tracePt t="157659" x="2436813" y="3671888"/>
          <p14:tracePt t="157677" x="2451100" y="3671888"/>
          <p14:tracePt t="157694" x="2486025" y="3671888"/>
          <p14:tracePt t="157698" x="2508250" y="3671888"/>
          <p14:tracePt t="157709" x="2522538" y="3671888"/>
          <p14:tracePt t="157726" x="2543175" y="3665538"/>
          <p14:tracePt t="157744" x="2571750" y="3665538"/>
          <p14:tracePt t="157760" x="2579688" y="3665538"/>
          <p14:tracePt t="157778" x="2579688" y="3671888"/>
          <p14:tracePt t="157795" x="2586038" y="3679825"/>
          <p14:tracePt t="157812" x="2586038" y="3700463"/>
          <p14:tracePt t="157831" x="2586038" y="3722688"/>
          <p14:tracePt t="157848" x="2586038" y="3729038"/>
          <p14:tracePt t="157863" x="2600325" y="3736975"/>
          <p14:tracePt t="157880" x="2600325" y="3743325"/>
          <p14:tracePt t="157898" x="2600325" y="3751263"/>
          <p14:tracePt t="157915" x="2600325" y="3765550"/>
          <p14:tracePt t="157931" x="2586038" y="3794125"/>
          <p14:tracePt t="157948" x="2579688" y="3822700"/>
          <p14:tracePt t="157966" x="2579688" y="3843338"/>
          <p14:tracePt t="157985" x="2571750" y="3857625"/>
          <p14:tracePt t="158145" x="2565400" y="3857625"/>
          <p14:tracePt t="158217" x="2565400" y="3865563"/>
          <p14:tracePt t="158255" x="2557463" y="3865563"/>
          <p14:tracePt t="158441" x="2551113" y="3865563"/>
          <p14:tracePt t="158465" x="2543175" y="3865563"/>
          <p14:tracePt t="158480" x="2536825" y="3865563"/>
          <p14:tracePt t="158519" x="2528888" y="3865563"/>
          <p14:tracePt t="158637" x="2528888" y="3857625"/>
          <p14:tracePt t="158667" x="2536825" y="3857625"/>
          <p14:tracePt t="158674" x="2536825" y="3851275"/>
          <p14:tracePt t="158684" x="2543175" y="3851275"/>
          <p14:tracePt t="158700" x="2565400" y="3851275"/>
          <p14:tracePt t="158717" x="2586038" y="3851275"/>
          <p14:tracePt t="158734" x="2622550" y="3851275"/>
          <p14:tracePt t="158753" x="2657475" y="3836988"/>
          <p14:tracePt t="158770" x="2679700" y="3829050"/>
          <p14:tracePt t="158982" x="2679700" y="3822700"/>
          <p14:tracePt t="159004" x="2686050" y="3814763"/>
          <p14:tracePt t="159710" x="2679700" y="3814763"/>
          <p14:tracePt t="159717" x="2671763" y="3814763"/>
          <p14:tracePt t="159742" x="2665413" y="3822700"/>
          <p14:tracePt t="159803" x="2657475" y="3822700"/>
          <p14:tracePt t="159836" x="2651125" y="3836988"/>
          <p14:tracePt t="159854" x="2651125" y="3843338"/>
          <p14:tracePt t="159871" x="2651125" y="3851275"/>
          <p14:tracePt t="159950" x="2651125" y="3857625"/>
          <p14:tracePt t="159959" x="2643188" y="3865563"/>
          <p14:tracePt t="159990" x="2636838" y="3871913"/>
          <p14:tracePt t="159998" x="2636838" y="3886200"/>
          <p14:tracePt t="160003" x="2636838" y="3894138"/>
          <p14:tracePt t="160017" x="2636838" y="3914775"/>
          <p14:tracePt t="160034" x="2622550" y="3951288"/>
          <p14:tracePt t="160068" x="2622550" y="3965575"/>
          <p14:tracePt t="160085" x="2622550" y="3971925"/>
          <p14:tracePt t="160103" x="2614613" y="3986213"/>
          <p14:tracePt t="160119" x="2608263" y="4008438"/>
          <p14:tracePt t="160136" x="2593975" y="4037013"/>
          <p14:tracePt t="160153" x="2586038" y="4065588"/>
          <p14:tracePt t="160173" x="2571750" y="4100513"/>
          <p14:tracePt t="160187" x="2571750" y="4129088"/>
          <p14:tracePt t="160205" x="2551113" y="4157663"/>
          <p14:tracePt t="160221" x="2543175" y="4165600"/>
          <p14:tracePt t="160257" x="2543175" y="4171950"/>
          <p14:tracePt t="160321" x="2536825" y="4171950"/>
          <p14:tracePt t="160379" x="2536825" y="4179888"/>
          <p14:tracePt t="160802" x="2536825" y="4186238"/>
          <p14:tracePt t="160832" x="2528888" y="4186238"/>
          <p14:tracePt t="160855" x="2528888" y="4194175"/>
          <p14:tracePt t="160870" x="2528888" y="4208463"/>
          <p14:tracePt t="160878" x="2528888" y="4214813"/>
          <p14:tracePt t="160887" x="2522538" y="4222750"/>
          <p14:tracePt t="160905" x="2522538" y="4237038"/>
          <p14:tracePt t="160923" x="2508250" y="4265613"/>
          <p14:tracePt t="160941" x="2508250" y="4279900"/>
          <p14:tracePt t="160974" x="2508250" y="4286250"/>
          <p14:tracePt t="160990" x="2508250" y="4294188"/>
          <p14:tracePt t="161009" x="2500313" y="4308475"/>
          <p14:tracePt t="161025" x="2493963" y="4322763"/>
          <p14:tracePt t="161041" x="2493963" y="4351338"/>
          <p14:tracePt t="161061" x="2486025" y="4357688"/>
          <p14:tracePt t="161078" x="2486025" y="4365625"/>
          <p14:tracePt t="161131" x="2479675" y="4371975"/>
          <p14:tracePt t="161162" x="2479675" y="4379913"/>
          <p14:tracePt t="161171" x="2471738" y="4386263"/>
          <p14:tracePt t="161179" x="2471738" y="4394200"/>
          <p14:tracePt t="161207" x="2465388" y="4400550"/>
          <p14:tracePt t="161240" x="2457450" y="4408488"/>
          <p14:tracePt t="161395" x="2451100" y="4408488"/>
          <p14:tracePt t="161417" x="2443163" y="4408488"/>
          <p14:tracePt t="161443" x="2436813" y="4408488"/>
          <p14:tracePt t="170658" x="2443163" y="4408488"/>
          <p14:tracePt t="170680" x="2451100" y="4408488"/>
          <p14:tracePt t="170687" x="2457450" y="4408488"/>
          <p14:tracePt t="170696" x="2465388" y="4408488"/>
          <p14:tracePt t="170713" x="2471738" y="4408488"/>
          <p14:tracePt t="170732" x="2479675" y="4408488"/>
          <p14:tracePt t="170749" x="2500313" y="4408488"/>
          <p14:tracePt t="170764" x="2522538" y="4408488"/>
          <p14:tracePt t="170767" x="2528888" y="4408488"/>
          <p14:tracePt t="170801" x="2536825" y="4422775"/>
          <p14:tracePt t="170816" x="2543175" y="4422775"/>
          <p14:tracePt t="170833" x="2543175" y="4451350"/>
          <p14:tracePt t="170850" x="2543175" y="4486275"/>
          <p14:tracePt t="170867" x="2551113" y="4543425"/>
          <p14:tracePt t="170885" x="2565400" y="4579938"/>
          <p14:tracePt t="170903" x="2579688" y="4622800"/>
          <p14:tracePt t="170919" x="2586038" y="4665663"/>
          <p14:tracePt t="170935" x="2600325" y="4700588"/>
          <p14:tracePt t="170953" x="2643188" y="4757738"/>
          <p14:tracePt t="170969" x="2651125" y="4794250"/>
          <p14:tracePt t="170987" x="2671763" y="4829175"/>
          <p14:tracePt t="171004" x="2714625" y="4914900"/>
          <p14:tracePt t="171021" x="2765425" y="4957763"/>
          <p14:tracePt t="171039" x="2836863" y="5057775"/>
          <p14:tracePt t="171055" x="2879725" y="5114925"/>
          <p14:tracePt t="171072" x="2922588" y="5151438"/>
          <p14:tracePt t="171089" x="2936875" y="5165725"/>
          <p14:tracePt t="171107" x="2957513" y="5194300"/>
          <p14:tracePt t="171124" x="2957513" y="5200650"/>
          <p14:tracePt t="171126" x="2957513" y="5208588"/>
          <p14:tracePt t="171144" x="2965450" y="5222875"/>
          <p14:tracePt t="171158" x="2971800" y="5237163"/>
          <p14:tracePt t="171176" x="2971800" y="5243513"/>
          <p14:tracePt t="171193" x="2979738" y="5251450"/>
          <p14:tracePt t="171197" x="2986088" y="5257800"/>
          <p14:tracePt t="171211" x="3000375" y="5286375"/>
          <p14:tracePt t="171228" x="3008313" y="5294313"/>
          <p14:tracePt t="171245" x="3008313" y="5308600"/>
          <p14:tracePt t="171262" x="3022600" y="5329238"/>
          <p14:tracePt t="171277" x="3036888" y="5343525"/>
          <p14:tracePt t="171294" x="3057525" y="5357813"/>
          <p14:tracePt t="171312" x="3094038" y="5372100"/>
          <p14:tracePt t="171330" x="3128963" y="5386388"/>
          <p14:tracePt t="171334" x="3143250" y="5400675"/>
          <p14:tracePt t="171363" x="3257550" y="5465763"/>
          <p14:tracePt t="171380" x="3365500" y="5508625"/>
          <p14:tracePt t="171397" x="3394075" y="5537200"/>
          <p14:tracePt t="171415" x="3536950" y="5586413"/>
          <p14:tracePt t="171431" x="3579813" y="5614988"/>
          <p14:tracePt t="171449" x="3629025" y="5637213"/>
          <p14:tracePt t="171466" x="3679825" y="5651500"/>
          <p14:tracePt t="171483" x="3708400" y="5657850"/>
          <p14:tracePt t="171500" x="3729038" y="5680075"/>
          <p14:tracePt t="171516" x="3743325" y="5694363"/>
          <p14:tracePt t="171534" x="3757613" y="5737225"/>
          <p14:tracePt t="171552" x="3771900" y="5808663"/>
          <p14:tracePt t="171568" x="3779838" y="5851525"/>
          <p14:tracePt t="171585" x="3794125" y="5886450"/>
          <p14:tracePt t="171602" x="3814763" y="5922963"/>
          <p14:tracePt t="171619" x="3814763" y="5943600"/>
          <p14:tracePt t="171638" x="3822700" y="5965825"/>
          <p14:tracePt t="171655" x="3829050" y="5972175"/>
          <p14:tracePt t="171672" x="3836988" y="5980113"/>
          <p14:tracePt t="171706" x="3836988" y="5994400"/>
          <p14:tracePt t="171723" x="3836988" y="6022975"/>
          <p14:tracePt t="171740" x="3836988" y="6029325"/>
          <p14:tracePt t="171755" x="3836988" y="6072188"/>
          <p14:tracePt t="171773" x="3843338" y="6115050"/>
          <p14:tracePt t="171790" x="3843338" y="6137275"/>
          <p14:tracePt t="171807" x="3851275" y="6151563"/>
          <p14:tracePt t="171826" x="3851275" y="6180138"/>
          <p14:tracePt t="171841" x="3851275" y="6186488"/>
          <p14:tracePt t="171881" x="3857625" y="6200775"/>
          <p14:tracePt t="171894" x="3857625" y="6208713"/>
          <p14:tracePt t="171909" x="3857625" y="6237288"/>
          <p14:tracePt t="171927" x="3857625" y="6251575"/>
          <p14:tracePt t="171944" x="3857625" y="6265863"/>
          <p14:tracePt t="171961" x="3857625" y="6272213"/>
          <p14:tracePt t="174541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힙으로</a:t>
            </a:r>
            <a:r>
              <a:rPr lang="ko-KR" altLang="en-US" sz="3200" dirty="0" smtClean="0"/>
              <a:t> 구현한 우선순위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26245"/>
            <a:ext cx="6840760" cy="50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88"/>
    </mc:Choice>
    <mc:Fallback xmlns="">
      <p:transition spd="slow" advTm="2012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37" x="7494588" y="4743450"/>
          <p14:tracePt t="3028" x="7494588" y="4737100"/>
          <p14:tracePt t="3038" x="7494588" y="4714875"/>
          <p14:tracePt t="3045" x="7494588" y="4686300"/>
          <p14:tracePt t="3054" x="7494588" y="4672013"/>
          <p14:tracePt t="3067" x="7480300" y="4622800"/>
          <p14:tracePt t="3084" x="7466013" y="4565650"/>
          <p14:tracePt t="3101" x="7466013" y="4522788"/>
          <p14:tracePt t="3118" x="7458075" y="4451350"/>
          <p14:tracePt t="3134" x="7458075" y="4400550"/>
          <p14:tracePt t="3138" x="7451725" y="4371975"/>
          <p14:tracePt t="3154" x="7437438" y="4300538"/>
          <p14:tracePt t="3168" x="7429500" y="4200525"/>
          <p14:tracePt t="3185" x="7437438" y="4100513"/>
          <p14:tracePt t="3201" x="7480300" y="3951288"/>
          <p14:tracePt t="3219" x="7508875" y="3829050"/>
          <p14:tracePt t="3236" x="7523163" y="3779838"/>
          <p14:tracePt t="3252" x="7551738" y="3743325"/>
          <p14:tracePt t="3269" x="7566025" y="3708400"/>
          <p14:tracePt t="3286" x="7580313" y="3708400"/>
          <p14:tracePt t="3302" x="7615238" y="3694113"/>
          <p14:tracePt t="3319" x="7651750" y="3686175"/>
          <p14:tracePt t="3336" x="7708900" y="3665538"/>
          <p14:tracePt t="3353" x="7800975" y="3614738"/>
          <p14:tracePt t="3369" x="7886700" y="3565525"/>
          <p14:tracePt t="3386" x="7937500" y="3514725"/>
          <p14:tracePt t="3403" x="7958138" y="3486150"/>
          <p14:tracePt t="3764" x="7958138" y="3494088"/>
          <p14:tracePt t="17783" x="7915275" y="3494088"/>
          <p14:tracePt t="17790" x="7886700" y="3479800"/>
          <p14:tracePt t="17804" x="7800975" y="3457575"/>
          <p14:tracePt t="17820" x="7729538" y="3436938"/>
          <p14:tracePt t="17837" x="7643813" y="3422650"/>
          <p14:tracePt t="17852" x="7551738" y="3400425"/>
          <p14:tracePt t="17869" x="7500938" y="3386138"/>
          <p14:tracePt t="17886" x="7415213" y="3357563"/>
          <p14:tracePt t="17903" x="7343775" y="3343275"/>
          <p14:tracePt t="17920" x="7272338" y="3322638"/>
          <p14:tracePt t="17936" x="7186613" y="3294063"/>
          <p14:tracePt t="17937" x="7123113" y="3279775"/>
          <p14:tracePt t="17955" x="7029450" y="3243263"/>
          <p14:tracePt t="17972" x="6937375" y="3214688"/>
          <p14:tracePt t="17988" x="6865938" y="3200400"/>
          <p14:tracePt t="18005" x="6772275" y="3179763"/>
          <p14:tracePt t="18008" x="6708775" y="3171825"/>
          <p14:tracePt t="18022" x="6686550" y="3157538"/>
          <p14:tracePt t="18038" x="6551613" y="3122613"/>
          <p14:tracePt t="18054" x="6500813" y="3114675"/>
          <p14:tracePt t="18071" x="6443663" y="3108325"/>
          <p14:tracePt t="18088" x="6380163" y="3094038"/>
          <p14:tracePt t="18104" x="6300788" y="3071813"/>
          <p14:tracePt t="18123" x="6186488" y="3028950"/>
          <p14:tracePt t="18140" x="6086475" y="3028950"/>
          <p14:tracePt t="18155" x="5994400" y="3008313"/>
          <p14:tracePt t="18172" x="5937250" y="3000375"/>
          <p14:tracePt t="18189" x="5880100" y="2971800"/>
          <p14:tracePt t="18206" x="5808663" y="2951163"/>
          <p14:tracePt t="18222" x="5722938" y="2936875"/>
          <p14:tracePt t="18239" x="5600700" y="2914650"/>
          <p14:tracePt t="18255" x="5500688" y="2886075"/>
          <p14:tracePt t="18272" x="5414963" y="2843213"/>
          <p14:tracePt t="18291" x="5351463" y="2828925"/>
          <p14:tracePt t="18308" x="5265738" y="2800350"/>
          <p14:tracePt t="18323" x="5214938" y="2794000"/>
          <p14:tracePt t="18339" x="5151438" y="2771775"/>
          <p14:tracePt t="18358" x="5065713" y="2743200"/>
          <p14:tracePt t="18375" x="4979988" y="2722563"/>
          <p14:tracePt t="18390" x="4914900" y="2714625"/>
          <p14:tracePt t="18406" x="4865688" y="2693988"/>
          <p14:tracePt t="18423" x="4822825" y="2686050"/>
          <p14:tracePt t="18440" x="4772025" y="2665413"/>
          <p14:tracePt t="18460" x="4751388" y="2665413"/>
          <p14:tracePt t="18474" x="4737100" y="2665413"/>
          <p14:tracePt t="18491" x="4679950" y="2657475"/>
          <p14:tracePt t="18510" x="4629150" y="2643188"/>
          <p14:tracePt t="18525" x="4594225" y="2643188"/>
          <p14:tracePt t="18543" x="4551363" y="2628900"/>
          <p14:tracePt t="18559" x="4500563" y="2614613"/>
          <p14:tracePt t="18576" x="4457700" y="2614613"/>
          <p14:tracePt t="18594" x="4443413" y="2608263"/>
          <p14:tracePt t="18625" x="4437063" y="2608263"/>
          <p14:tracePt t="18711" x="4429125" y="2608263"/>
          <p14:tracePt t="18866" x="4422775" y="2600325"/>
          <p14:tracePt t="18883" x="4400550" y="2600325"/>
          <p14:tracePt t="18890" x="4394200" y="2593975"/>
          <p14:tracePt t="18899" x="4379913" y="2586038"/>
          <p14:tracePt t="18911" x="4371975" y="2586038"/>
          <p14:tracePt t="18928" x="4329113" y="2579688"/>
          <p14:tracePt t="18944" x="4314825" y="2571750"/>
          <p14:tracePt t="18961" x="4308475" y="2571750"/>
          <p14:tracePt t="18978" x="4300538" y="2571750"/>
          <p14:tracePt t="18995" x="4294188" y="2565400"/>
          <p14:tracePt t="19012" x="4279900" y="2557463"/>
          <p14:tracePt t="19028" x="4251325" y="2557463"/>
          <p14:tracePt t="19045" x="4237038" y="2543175"/>
          <p14:tracePt t="19062" x="4229100" y="2543175"/>
          <p14:tracePt t="19079" x="4222750" y="2536825"/>
          <p14:tracePt t="19096" x="4214813" y="2536825"/>
          <p14:tracePt t="19743" x="4214813" y="2528888"/>
          <p14:tracePt t="20781" x="4208463" y="2528888"/>
          <p14:tracePt t="20894" x="4200525" y="2528888"/>
          <p14:tracePt t="20907" x="4186238" y="2528888"/>
          <p14:tracePt t="20915" x="4179888" y="2528888"/>
          <p14:tracePt t="20926" x="4179888" y="2522538"/>
          <p14:tracePt t="20944" x="4157663" y="2522538"/>
          <p14:tracePt t="20961" x="4143375" y="2514600"/>
          <p14:tracePt t="20978" x="4114800" y="2514600"/>
          <p14:tracePt t="20995" x="4100513" y="2508250"/>
          <p14:tracePt t="21013" x="4094163" y="2508250"/>
          <p14:tracePt t="21028" x="4079875" y="2500313"/>
          <p14:tracePt t="21044" x="4065588" y="2500313"/>
          <p14:tracePt t="21061" x="4029075" y="2493963"/>
          <p14:tracePt t="21079" x="4008438" y="2493963"/>
          <p14:tracePt t="21096" x="3971925" y="2486025"/>
          <p14:tracePt t="21113" x="3951288" y="2486025"/>
          <p14:tracePt t="21130" x="3914775" y="2486025"/>
          <p14:tracePt t="21136" x="3886200" y="2486025"/>
          <p14:tracePt t="21147" x="3851275" y="2486025"/>
          <p14:tracePt t="21165" x="3800475" y="2479675"/>
          <p14:tracePt t="21180" x="3751263" y="2479675"/>
          <p14:tracePt t="21197" x="3700463" y="2479675"/>
          <p14:tracePt t="21214" x="3657600" y="2479675"/>
          <p14:tracePt t="21231" x="3608388" y="2479675"/>
          <p14:tracePt t="21246" x="3579813" y="2479675"/>
          <p14:tracePt t="21263" x="3494088" y="2486025"/>
          <p14:tracePt t="21280" x="3443288" y="2493963"/>
          <p14:tracePt t="21296" x="3379788" y="2493963"/>
          <p14:tracePt t="21314" x="3314700" y="2493963"/>
          <p14:tracePt t="21330" x="3236913" y="2493963"/>
          <p14:tracePt t="21347" x="3165475" y="2493963"/>
          <p14:tracePt t="21366" x="3100388" y="2493963"/>
          <p14:tracePt t="21382" x="3086100" y="2493963"/>
          <p14:tracePt t="21399" x="3071813" y="2493963"/>
          <p14:tracePt t="21910" x="3065463" y="2493963"/>
          <p14:tracePt t="21944" x="3057525" y="2493963"/>
          <p14:tracePt t="22254" x="3065463" y="2493963"/>
          <p14:tracePt t="22259" x="3071813" y="2493963"/>
          <p14:tracePt t="22272" x="3086100" y="2493963"/>
          <p14:tracePt t="22289" x="3100388" y="2493963"/>
          <p14:tracePt t="22325" x="3108325" y="2493963"/>
          <p14:tracePt t="22342" x="3114675" y="2493963"/>
          <p14:tracePt t="22356" x="3122613" y="2493963"/>
          <p14:tracePt t="22373" x="3128963" y="2493963"/>
          <p14:tracePt t="22390" x="3143250" y="2493963"/>
          <p14:tracePt t="22494" x="3151188" y="2493963"/>
          <p14:tracePt t="22538" x="3157538" y="2493963"/>
          <p14:tracePt t="23039" x="3157538" y="2486025"/>
          <p14:tracePt t="23199" x="3165475" y="2486025"/>
          <p14:tracePt t="23244" x="3171825" y="2486025"/>
          <p14:tracePt t="26798" x="3165475" y="2486025"/>
          <p14:tracePt t="26806" x="3151188" y="2486025"/>
          <p14:tracePt t="26823" x="3136900" y="2486025"/>
          <p14:tracePt t="26840" x="3100388" y="2486025"/>
          <p14:tracePt t="26856" x="3057525" y="2479675"/>
          <p14:tracePt t="26857" x="3036888" y="2479675"/>
          <p14:tracePt t="26872" x="3022600" y="2479675"/>
          <p14:tracePt t="26890" x="2971800" y="2479675"/>
          <p14:tracePt t="26907" x="2957513" y="2479675"/>
          <p14:tracePt t="26922" x="2951163" y="2479675"/>
          <p14:tracePt t="27015" x="2943225" y="2479675"/>
          <p14:tracePt t="27022" x="2936875" y="2479675"/>
          <p14:tracePt t="27031" x="2928938" y="2479675"/>
          <p14:tracePt t="27040" x="2922588" y="2479675"/>
          <p14:tracePt t="27057" x="2900363" y="2479675"/>
          <p14:tracePt t="27074" x="2871788" y="2479675"/>
          <p14:tracePt t="27091" x="2865438" y="2479675"/>
          <p14:tracePt t="27108" x="2822575" y="2479675"/>
          <p14:tracePt t="27124" x="2786063" y="2479675"/>
          <p14:tracePt t="27142" x="2743200" y="2471738"/>
          <p14:tracePt t="27159" x="2679700" y="2465388"/>
          <p14:tracePt t="27174" x="2622550" y="2465388"/>
          <p14:tracePt t="27191" x="2565400" y="2457450"/>
          <p14:tracePt t="27208" x="2508250" y="2436813"/>
          <p14:tracePt t="27225" x="2428875" y="2428875"/>
          <p14:tracePt t="27242" x="2365375" y="2414588"/>
          <p14:tracePt t="27258" x="2300288" y="2400300"/>
          <p14:tracePt t="27275" x="2228850" y="2393950"/>
          <p14:tracePt t="27292" x="2171700" y="2393950"/>
          <p14:tracePt t="27309" x="2100263" y="2379663"/>
          <p14:tracePt t="27326" x="1993900" y="2379663"/>
          <p14:tracePt t="27342" x="1936750" y="2379663"/>
          <p14:tracePt t="27359" x="1900238" y="2379663"/>
          <p14:tracePt t="27376" x="1865313" y="2379663"/>
          <p14:tracePt t="27412" x="1843088" y="2379663"/>
          <p14:tracePt t="27783" x="1843088" y="2393950"/>
          <p14:tracePt t="27799" x="1843088" y="2414588"/>
          <p14:tracePt t="27807" x="1857375" y="2471738"/>
          <p14:tracePt t="27812" x="1865313" y="2500313"/>
          <p14:tracePt t="27829" x="1885950" y="2628900"/>
          <p14:tracePt t="27846" x="1908175" y="2714625"/>
          <p14:tracePt t="27863" x="1908175" y="2808288"/>
          <p14:tracePt t="27880" x="1908175" y="2843213"/>
          <p14:tracePt t="27897" x="1908175" y="2851150"/>
          <p14:tracePt t="27914" x="1908175" y="2857500"/>
          <p14:tracePt t="27931" x="1908175" y="2879725"/>
          <p14:tracePt t="27948" x="1908175" y="2900363"/>
          <p14:tracePt t="27964" x="1908175" y="2936875"/>
          <p14:tracePt t="27982" x="1900238" y="2994025"/>
          <p14:tracePt t="27998" x="1900238" y="3028950"/>
          <p14:tracePt t="28014" x="1900238" y="3051175"/>
          <p14:tracePt t="28031" x="1900238" y="3071813"/>
          <p14:tracePt t="28048" x="1908175" y="3100388"/>
          <p14:tracePt t="28065" x="1914525" y="3122613"/>
          <p14:tracePt t="28081" x="1922463" y="3157538"/>
          <p14:tracePt t="28100" x="1922463" y="3171825"/>
          <p14:tracePt t="28116" x="1928813" y="3171825"/>
          <p14:tracePt t="28133" x="1936750" y="3171825"/>
          <p14:tracePt t="28195" x="1936750" y="3179763"/>
          <p14:tracePt t="28211" x="1943100" y="3179763"/>
          <p14:tracePt t="28218" x="1943100" y="3186113"/>
          <p14:tracePt t="28226" x="1951038" y="3194050"/>
          <p14:tracePt t="28233" x="1957388" y="3200400"/>
          <p14:tracePt t="28249" x="1965325" y="3200400"/>
          <p14:tracePt t="28266" x="1979613" y="3214688"/>
          <p14:tracePt t="28283" x="1993900" y="3251200"/>
          <p14:tracePt t="28300" x="2008188" y="3271838"/>
          <p14:tracePt t="28318" x="2014538" y="3294063"/>
          <p14:tracePt t="28337" x="2022475" y="3294063"/>
          <p14:tracePt t="28350" x="2022475" y="3300413"/>
          <p14:tracePt t="28517" x="2036763" y="3300413"/>
          <p14:tracePt t="28524" x="2051050" y="3300413"/>
          <p14:tracePt t="28535" x="2057400" y="3300413"/>
          <p14:tracePt t="28552" x="2085975" y="3308350"/>
          <p14:tracePt t="28569" x="2128838" y="3314700"/>
          <p14:tracePt t="28586" x="2171700" y="3328988"/>
          <p14:tracePt t="28603" x="2251075" y="3328988"/>
          <p14:tracePt t="28620" x="2286000" y="3336925"/>
          <p14:tracePt t="28636" x="2314575" y="3336925"/>
          <p14:tracePt t="28640" x="2336800" y="3336925"/>
          <p14:tracePt t="28653" x="2371725" y="3336925"/>
          <p14:tracePt t="28670" x="2393950" y="3336925"/>
          <p14:tracePt t="28688" x="2414588" y="3336925"/>
          <p14:tracePt t="28703" x="2428875" y="3336925"/>
          <p14:tracePt t="28720" x="2436813" y="3336925"/>
          <p14:tracePt t="28758" x="2443163" y="3336925"/>
          <p14:tracePt t="30095" x="2451100" y="3328988"/>
          <p14:tracePt t="30111" x="2451100" y="3322638"/>
          <p14:tracePt t="30119" x="2457450" y="3322638"/>
          <p14:tracePt t="30134" x="2465388" y="3314700"/>
          <p14:tracePt t="30148" x="2479675" y="3308350"/>
          <p14:tracePt t="30166" x="2486025" y="3286125"/>
          <p14:tracePt t="30182" x="2493963" y="3286125"/>
          <p14:tracePt t="30198" x="2500313" y="3265488"/>
          <p14:tracePt t="30216" x="2522538" y="3236913"/>
          <p14:tracePt t="30232" x="2543175" y="3214688"/>
          <p14:tracePt t="30249" x="2543175" y="3200400"/>
          <p14:tracePt t="30266" x="2551113" y="3200400"/>
          <p14:tracePt t="30283" x="2551113" y="3194050"/>
          <p14:tracePt t="30299" x="2557463" y="3179763"/>
          <p14:tracePt t="30317" x="2565400" y="3179763"/>
          <p14:tracePt t="30335" x="2593975" y="3128963"/>
          <p14:tracePt t="30351" x="2600325" y="3094038"/>
          <p14:tracePt t="30368" x="2600325" y="3051175"/>
          <p14:tracePt t="30384" x="2622550" y="3008313"/>
          <p14:tracePt t="30400" x="2622550" y="2979738"/>
          <p14:tracePt t="30417" x="2628900" y="2971800"/>
          <p14:tracePt t="30436" x="2628900" y="2965450"/>
          <p14:tracePt t="30451" x="2628900" y="2957513"/>
          <p14:tracePt t="30467" x="2628900" y="2951163"/>
          <p14:tracePt t="30484" x="2636838" y="2936875"/>
          <p14:tracePt t="30501" x="2657475" y="2886075"/>
          <p14:tracePt t="30518" x="2657475" y="2865438"/>
          <p14:tracePt t="30535" x="2671763" y="2843213"/>
          <p14:tracePt t="30551" x="2686050" y="2800350"/>
          <p14:tracePt t="30568" x="2708275" y="2771775"/>
          <p14:tracePt t="30585" x="2714625" y="2757488"/>
          <p14:tracePt t="30602" x="2728913" y="2743200"/>
          <p14:tracePt t="30619" x="2743200" y="2736850"/>
          <p14:tracePt t="30635" x="2771775" y="2693988"/>
          <p14:tracePt t="30640" x="2786063" y="2686050"/>
          <p14:tracePt t="30652" x="2808288" y="2671763"/>
          <p14:tracePt t="30669" x="2843213" y="2608263"/>
          <p14:tracePt t="30686" x="2857500" y="2571750"/>
          <p14:tracePt t="30702" x="2871788" y="2557463"/>
          <p14:tracePt t="30719" x="2879725" y="2557463"/>
          <p14:tracePt t="30736" x="2886075" y="2536825"/>
          <p14:tracePt t="30753" x="2900363" y="2528888"/>
          <p14:tracePt t="30770" x="2914650" y="2508250"/>
          <p14:tracePt t="30786" x="2922588" y="2500313"/>
          <p14:tracePt t="30821" x="2928938" y="2500313"/>
          <p14:tracePt t="30854" x="2943225" y="2493963"/>
          <p14:tracePt t="30869" x="2951163" y="2493963"/>
          <p14:tracePt t="30877" x="2951163" y="2486025"/>
          <p14:tracePt t="30889" x="2971800" y="2479675"/>
          <p14:tracePt t="30906" x="2994025" y="2479675"/>
          <p14:tracePt t="30923" x="3036888" y="2465388"/>
          <p14:tracePt t="30938" x="3071813" y="2465388"/>
          <p14:tracePt t="30955" x="3122613" y="2465388"/>
          <p14:tracePt t="30972" x="3143250" y="2465388"/>
          <p14:tracePt t="30988" x="3171825" y="2465388"/>
          <p14:tracePt t="30991" x="3186113" y="2465388"/>
          <p14:tracePt t="31005" x="3200400" y="2465388"/>
          <p14:tracePt t="31109" x="3208338" y="2465388"/>
          <p14:tracePt t="31117" x="3214688" y="2465388"/>
          <p14:tracePt t="31428" x="3222625" y="2465388"/>
          <p14:tracePt t="32196" x="3228975" y="2465388"/>
          <p14:tracePt t="32226" x="3236913" y="2465388"/>
          <p14:tracePt t="32243" x="3243263" y="2465388"/>
          <p14:tracePt t="32303" x="3251200" y="2465388"/>
          <p14:tracePt t="32319" x="3257550" y="2465388"/>
          <p14:tracePt t="32350" x="3265488" y="2465388"/>
          <p14:tracePt t="32358" x="3271838" y="2465388"/>
          <p14:tracePt t="32380" x="3279775" y="2465388"/>
          <p14:tracePt t="32397" x="3286125" y="2465388"/>
          <p14:tracePt t="32405" x="3294063" y="2465388"/>
          <p14:tracePt t="32416" x="3300413" y="2465388"/>
          <p14:tracePt t="32435" x="3308350" y="2465388"/>
          <p14:tracePt t="32452" x="3322638" y="2465388"/>
          <p14:tracePt t="32468" x="3336925" y="2465388"/>
          <p14:tracePt t="32485" x="3343275" y="2465388"/>
          <p14:tracePt t="32519" x="3351213" y="2465388"/>
          <p14:tracePt t="32536" x="3371850" y="2471738"/>
          <p14:tracePt t="32553" x="3394075" y="2479675"/>
          <p14:tracePt t="32568" x="3400425" y="2479675"/>
          <p14:tracePt t="32680" x="3408363" y="2479675"/>
          <p14:tracePt t="32719" x="3414713" y="2479675"/>
          <p14:tracePt t="32725" x="3422650" y="2479675"/>
          <p14:tracePt t="32765" x="3436938" y="2479675"/>
          <p14:tracePt t="32806" x="3443288" y="2479675"/>
          <p14:tracePt t="33116" x="3436938" y="2479675"/>
          <p14:tracePt t="46332" x="3436938" y="2486025"/>
          <p14:tracePt t="46347" x="3451225" y="2500313"/>
          <p14:tracePt t="46364" x="3457575" y="2514600"/>
          <p14:tracePt t="46371" x="3494088" y="2543175"/>
          <p14:tracePt t="46382" x="3529013" y="2565400"/>
          <p14:tracePt t="46399" x="3557588" y="2608263"/>
          <p14:tracePt t="46416" x="3600450" y="2657475"/>
          <p14:tracePt t="46552" x="3594100" y="2657475"/>
          <p14:tracePt t="46565" x="3579813" y="2657475"/>
          <p14:tracePt t="46572" x="3571875" y="2657475"/>
          <p14:tracePt t="46585" x="3557588" y="2657475"/>
          <p14:tracePt t="46602" x="3536950" y="2665413"/>
          <p14:tracePt t="46618" x="3494088" y="2665413"/>
          <p14:tracePt t="46620" x="3451225" y="2657475"/>
          <p14:tracePt t="46635" x="3379788" y="2657475"/>
          <p14:tracePt t="46652" x="3322638" y="2651125"/>
          <p14:tracePt t="46669" x="3265488" y="2643188"/>
          <p14:tracePt t="46686" x="3194050" y="2636838"/>
          <p14:tracePt t="46703" x="3151188" y="2622550"/>
          <p14:tracePt t="46719" x="3065463" y="2614613"/>
          <p14:tracePt t="46736" x="2943225" y="2600325"/>
          <p14:tracePt t="46753" x="2828925" y="2579688"/>
          <p14:tracePt t="46770" x="2757488" y="2571750"/>
          <p14:tracePt t="46787" x="2679700" y="2557463"/>
          <p14:tracePt t="46804" x="2608263" y="2557463"/>
          <p14:tracePt t="46821" x="2551113" y="2557463"/>
          <p14:tracePt t="46839" x="2500313" y="2551113"/>
          <p14:tracePt t="46854" x="2465388" y="2543175"/>
          <p14:tracePt t="46871" x="2408238" y="2528888"/>
          <p14:tracePt t="46888" x="2343150" y="2514600"/>
          <p14:tracePt t="46905" x="2300288" y="2514600"/>
          <p14:tracePt t="46921" x="2271713" y="2514600"/>
          <p14:tracePt t="47051" x="2271713" y="2522538"/>
          <p14:tracePt t="47089" x="2271713" y="2528888"/>
          <p14:tracePt t="47097" x="2300288" y="2528888"/>
          <p14:tracePt t="47107" x="2314575" y="2528888"/>
          <p14:tracePt t="47123" x="2357438" y="2543175"/>
          <p14:tracePt t="47141" x="2393950" y="2557463"/>
          <p14:tracePt t="47157" x="2408238" y="2565400"/>
          <p14:tracePt t="47174" x="2422525" y="2565400"/>
          <p14:tracePt t="47192" x="2436813" y="2565400"/>
          <p14:tracePt t="47261" x="2443163" y="2565400"/>
          <p14:tracePt t="47268" x="2451100" y="2565400"/>
          <p14:tracePt t="47286" x="2457450" y="2565400"/>
          <p14:tracePt t="47475" x="2457450" y="2579688"/>
          <p14:tracePt t="47482" x="2471738" y="2579688"/>
          <p14:tracePt t="47494" x="2486025" y="2579688"/>
          <p14:tracePt t="47511" x="2493963" y="2586038"/>
          <p14:tracePt t="47528" x="2508250" y="2586038"/>
          <p14:tracePt t="47596" x="2514600" y="2586038"/>
          <p14:tracePt t="47614" x="2522538" y="2593975"/>
          <p14:tracePt t="47621" x="2528888" y="2593975"/>
          <p14:tracePt t="47995" x="2528888" y="2600325"/>
          <p14:tracePt t="48043" x="2536825" y="2614613"/>
          <p14:tracePt t="48053" x="2543175" y="2614613"/>
          <p14:tracePt t="48060" x="2551113" y="2622550"/>
          <p14:tracePt t="48090" x="2557463" y="2622550"/>
          <p14:tracePt t="48099" x="2557463" y="2628900"/>
          <p14:tracePt t="48161" x="2557463" y="2636838"/>
          <p14:tracePt t="48168" x="2565400" y="2636838"/>
          <p14:tracePt t="48185" x="2565400" y="2643188"/>
          <p14:tracePt t="48210" x="2579688" y="2643188"/>
          <p14:tracePt t="48217" x="2579688" y="2651125"/>
          <p14:tracePt t="48223" x="2586038" y="2651125"/>
          <p14:tracePt t="48254" x="2593975" y="2651125"/>
          <p14:tracePt t="48277" x="2593975" y="2657475"/>
          <p14:tracePt t="48287" x="2608263" y="2657475"/>
          <p14:tracePt t="48308" x="2614613" y="2657475"/>
          <p14:tracePt t="48326" x="2622550" y="2671763"/>
          <p14:tracePt t="48334" x="2628900" y="2671763"/>
          <p14:tracePt t="48340" x="2636838" y="2671763"/>
          <p14:tracePt t="48355" x="2657475" y="2679700"/>
          <p14:tracePt t="48372" x="2665413" y="2686050"/>
          <p14:tracePt t="48389" x="2679700" y="2693988"/>
          <p14:tracePt t="48404" x="2686050" y="2700338"/>
          <p14:tracePt t="48421" x="2700338" y="2708275"/>
          <p14:tracePt t="48455" x="2722563" y="2708275"/>
          <p14:tracePt t="48471" x="2771775" y="2722563"/>
          <p14:tracePt t="48488" x="2828925" y="2743200"/>
          <p14:tracePt t="48505" x="2894013" y="2765425"/>
          <p14:tracePt t="48525" x="2965450" y="2771775"/>
          <p14:tracePt t="48541" x="3022600" y="2771775"/>
          <p14:tracePt t="48558" x="3051175" y="2771775"/>
          <p14:tracePt t="48574" x="3094038" y="2771775"/>
          <p14:tracePt t="48591" x="3151188" y="2786063"/>
          <p14:tracePt t="48608" x="3214688" y="2794000"/>
          <p14:tracePt t="48624" x="3251200" y="2794000"/>
          <p14:tracePt t="48640" x="3294063" y="2808288"/>
          <p14:tracePt t="48658" x="3343275" y="2814638"/>
          <p14:tracePt t="48674" x="3357563" y="2822575"/>
          <p14:tracePt t="48691" x="3371850" y="2822575"/>
          <p14:tracePt t="48708" x="3379788" y="2822575"/>
          <p14:tracePt t="48724" x="3394075" y="2822575"/>
          <p14:tracePt t="48741" x="3400425" y="2822575"/>
          <p14:tracePt t="48758" x="3414713" y="2822575"/>
          <p14:tracePt t="48775" x="3422650" y="2814638"/>
          <p14:tracePt t="48794" x="3465513" y="2794000"/>
          <p14:tracePt t="48810" x="3479800" y="2786063"/>
          <p14:tracePt t="48827" x="3494088" y="2786063"/>
          <p14:tracePt t="48845" x="3514725" y="2786063"/>
          <p14:tracePt t="48860" x="3529013" y="2779713"/>
          <p14:tracePt t="48878" x="3543300" y="2779713"/>
          <p14:tracePt t="48910" x="3551238" y="2779713"/>
          <p14:tracePt t="48967" x="3551238" y="2771775"/>
          <p14:tracePt t="48984" x="3557588" y="2771775"/>
          <p14:tracePt t="48991" x="3565525" y="2757488"/>
          <p14:tracePt t="48998" x="3579813" y="2751138"/>
          <p14:tracePt t="49012" x="3600450" y="2751138"/>
          <p14:tracePt t="49028" x="3608388" y="2743200"/>
          <p14:tracePt t="49044" x="3614738" y="2743200"/>
          <p14:tracePt t="49106" x="3622675" y="2736850"/>
          <p14:tracePt t="49122" x="3629025" y="2736850"/>
          <p14:tracePt t="49132" x="3636963" y="2736850"/>
          <p14:tracePt t="49143" x="3636963" y="2728913"/>
          <p14:tracePt t="49150" x="3643313" y="2728913"/>
          <p14:tracePt t="49169" x="3651250" y="2728913"/>
          <p14:tracePt t="49184" x="3657600" y="2728913"/>
          <p14:tracePt t="49196" x="3665538" y="2728913"/>
          <p14:tracePt t="49213" x="3671888" y="2728913"/>
          <p14:tracePt t="50028" x="3671888" y="2736850"/>
          <p14:tracePt t="50051" x="3665538" y="2736850"/>
          <p14:tracePt t="50056" x="3657600" y="2736850"/>
          <p14:tracePt t="50068" x="3651250" y="2736850"/>
          <p14:tracePt t="50084" x="3643313" y="2736850"/>
          <p14:tracePt t="50089" x="3636963" y="2736850"/>
          <p14:tracePt t="50105" x="3622675" y="2743200"/>
          <p14:tracePt t="50125" x="3608388" y="2751138"/>
          <p14:tracePt t="50142" x="3565525" y="2757488"/>
          <p14:tracePt t="50158" x="3543300" y="2757488"/>
          <p14:tracePt t="50173" x="3522663" y="2757488"/>
          <p14:tracePt t="50190" x="3500438" y="2757488"/>
          <p14:tracePt t="50207" x="3451225" y="2757488"/>
          <p14:tracePt t="50223" x="3408363" y="2757488"/>
          <p14:tracePt t="50241" x="3343275" y="2757488"/>
          <p14:tracePt t="50258" x="3286125" y="2757488"/>
          <p14:tracePt t="50275" x="3222625" y="2765425"/>
          <p14:tracePt t="50292" x="3179763" y="2771775"/>
          <p14:tracePt t="50308" x="3157538" y="2771775"/>
          <p14:tracePt t="50325" x="3114675" y="2771775"/>
          <p14:tracePt t="50342" x="3079750" y="2765425"/>
          <p14:tracePt t="50359" x="3028950" y="2757488"/>
          <p14:tracePt t="50375" x="3000375" y="2751138"/>
          <p14:tracePt t="50394" x="2936875" y="2757488"/>
          <p14:tracePt t="50411" x="2908300" y="2757488"/>
          <p14:tracePt t="50428" x="2886075" y="2757488"/>
          <p14:tracePt t="50444" x="2865438" y="2757488"/>
          <p14:tracePt t="50462" x="2851150" y="2765425"/>
          <p14:tracePt t="50479" x="2836863" y="2765425"/>
          <p14:tracePt t="50496" x="2828925" y="2765425"/>
          <p14:tracePt t="50529" x="2822575" y="2765425"/>
          <p14:tracePt t="50607" x="2814638" y="2771775"/>
          <p14:tracePt t="51341" x="2828925" y="2771775"/>
          <p14:tracePt t="51347" x="2836863" y="2771775"/>
          <p14:tracePt t="51355" x="2851150" y="2779713"/>
          <p14:tracePt t="51369" x="2871788" y="2779713"/>
          <p14:tracePt t="51387" x="2879725" y="2786063"/>
          <p14:tracePt t="51405" x="2900363" y="2794000"/>
          <p14:tracePt t="51421" x="2936875" y="2814638"/>
          <p14:tracePt t="51437" x="2957513" y="2822575"/>
          <p14:tracePt t="51454" x="2994025" y="2836863"/>
          <p14:tracePt t="51470" x="3051175" y="2843213"/>
          <p14:tracePt t="51488" x="3086100" y="2857500"/>
          <p14:tracePt t="51504" x="3128963" y="2879725"/>
          <p14:tracePt t="51524" x="3171825" y="2879725"/>
          <p14:tracePt t="51540" x="3194050" y="2879725"/>
          <p14:tracePt t="51556" x="3208338" y="2879725"/>
          <p14:tracePt t="51573" x="3228975" y="2879725"/>
          <p14:tracePt t="51590" x="3265488" y="2879725"/>
          <p14:tracePt t="51607" x="3294063" y="2879725"/>
          <p14:tracePt t="51624" x="3322638" y="2886075"/>
          <p14:tracePt t="51641" x="3351213" y="2886075"/>
          <p14:tracePt t="51656" x="3371850" y="2894013"/>
          <p14:tracePt t="51658" x="3394075" y="2894013"/>
          <p14:tracePt t="51674" x="3414713" y="2894013"/>
          <p14:tracePt t="51690" x="3436938" y="2894013"/>
          <p14:tracePt t="51706" x="3451225" y="2894013"/>
          <p14:tracePt t="51740" x="3457575" y="2894013"/>
          <p14:tracePt t="51757" x="3479800" y="2894013"/>
          <p14:tracePt t="51774" x="3500438" y="2894013"/>
          <p14:tracePt t="51776" x="3508375" y="2894013"/>
          <p14:tracePt t="51790" x="3571875" y="2894013"/>
          <p14:tracePt t="51808" x="3622675" y="2886075"/>
          <p14:tracePt t="51824" x="3686175" y="2886075"/>
          <p14:tracePt t="51842" x="3722688" y="2886075"/>
          <p14:tracePt t="51858" x="3786188" y="2886075"/>
          <p14:tracePt t="51875" x="3836988" y="2886075"/>
          <p14:tracePt t="51891" x="3879850" y="2886075"/>
          <p14:tracePt t="51909" x="3908425" y="2900363"/>
          <p14:tracePt t="51925" x="3943350" y="2914650"/>
          <p14:tracePt t="51943" x="4000500" y="2922588"/>
          <p14:tracePt t="51960" x="4051300" y="2928938"/>
          <p14:tracePt t="51976" x="4108450" y="2928938"/>
          <p14:tracePt t="51978" x="4122738" y="2928938"/>
          <p14:tracePt t="51993" x="4151313" y="2928938"/>
          <p14:tracePt t="52010" x="4179888" y="2928938"/>
          <p14:tracePt t="52027" x="4186238" y="2928938"/>
          <p14:tracePt t="52128" x="4194175" y="2928938"/>
          <p14:tracePt t="52136" x="4200525" y="2928938"/>
          <p14:tracePt t="52147" x="4208463" y="2936875"/>
          <p14:tracePt t="52163" x="4243388" y="2943225"/>
          <p14:tracePt t="52180" x="4251325" y="2943225"/>
          <p14:tracePt t="52197" x="4271963" y="2951163"/>
          <p14:tracePt t="52497" x="4271963" y="2943225"/>
          <p14:tracePt t="52506" x="4279900" y="2943225"/>
          <p14:tracePt t="68819" x="4251325" y="2936875"/>
          <p14:tracePt t="68824" x="4222750" y="2928938"/>
          <p14:tracePt t="68834" x="4194175" y="2928938"/>
          <p14:tracePt t="68842" x="4151313" y="2922588"/>
          <p14:tracePt t="68859" x="4100513" y="2922588"/>
          <p14:tracePt t="68877" x="4043363" y="2922588"/>
          <p14:tracePt t="68894" x="4000500" y="2928938"/>
          <p14:tracePt t="68910" x="3929063" y="2943225"/>
          <p14:tracePt t="68926" x="3871913" y="2965450"/>
          <p14:tracePt t="68944" x="3822700" y="2965450"/>
          <p14:tracePt t="68961" x="3765550" y="2965450"/>
          <p14:tracePt t="68976" x="3729038" y="2957513"/>
          <p14:tracePt t="68993" x="3657600" y="2957513"/>
          <p14:tracePt t="69010" x="3543300" y="2971800"/>
          <p14:tracePt t="69027" x="3494088" y="2994025"/>
          <p14:tracePt t="69044" x="3471863" y="3000375"/>
          <p14:tracePt t="69060" x="3436938" y="3008313"/>
          <p14:tracePt t="69077" x="3386138" y="3008313"/>
          <p14:tracePt t="69095" x="3279775" y="3008313"/>
          <p14:tracePt t="69111" x="3143250" y="3000375"/>
          <p14:tracePt t="69128" x="3094038" y="3000375"/>
          <p14:tracePt t="69147" x="3065463" y="3000375"/>
          <p14:tracePt t="69161" x="3008313" y="3000375"/>
          <p14:tracePt t="69178" x="2994025" y="3000375"/>
          <p14:tracePt t="69195" x="2965450" y="3000375"/>
          <p14:tracePt t="69212" x="2936875" y="3000375"/>
          <p14:tracePt t="69229" x="2886075" y="2994025"/>
          <p14:tracePt t="69245" x="2828925" y="2979738"/>
          <p14:tracePt t="69262" x="2794000" y="2965450"/>
          <p14:tracePt t="69279" x="2757488" y="2957513"/>
          <p14:tracePt t="69296" x="2751138" y="2957513"/>
          <p14:tracePt t="69313" x="2743200" y="2957513"/>
          <p14:tracePt t="69507" x="2751138" y="2957513"/>
          <p14:tracePt t="69510" x="2757488" y="2957513"/>
          <p14:tracePt t="69520" x="2771775" y="2957513"/>
          <p14:tracePt t="69532" x="2794000" y="2957513"/>
          <p14:tracePt t="69549" x="2871788" y="2957513"/>
          <p14:tracePt t="69566" x="2957513" y="2957513"/>
          <p14:tracePt t="69582" x="3043238" y="2943225"/>
          <p14:tracePt t="69599" x="3108325" y="2943225"/>
          <p14:tracePt t="69618" x="3143250" y="2943225"/>
          <p14:tracePt t="69636" x="3179763" y="2943225"/>
          <p14:tracePt t="69650" x="3194050" y="2943225"/>
          <p14:tracePt t="69667" x="3222625" y="2951163"/>
          <p14:tracePt t="69684" x="3265488" y="2951163"/>
          <p14:tracePt t="69701" x="3308350" y="2951163"/>
          <p14:tracePt t="69717" x="3357563" y="2951163"/>
          <p14:tracePt t="69734" x="3408363" y="2951163"/>
          <p14:tracePt t="69753" x="3471863" y="2951163"/>
          <p14:tracePt t="69770" x="3514725" y="2957513"/>
          <p14:tracePt t="69785" x="3522663" y="2957513"/>
          <p14:tracePt t="69801" x="3543300" y="2965450"/>
          <p14:tracePt t="69819" x="3557588" y="2965450"/>
          <p14:tracePt t="69836" x="3565525" y="2965450"/>
          <p14:tracePt t="69853" x="3579813" y="2965450"/>
          <p14:tracePt t="69919" x="3586163" y="2965450"/>
          <p14:tracePt t="69927" x="3594100" y="2965450"/>
          <p14:tracePt t="69936" x="3600450" y="2965450"/>
          <p14:tracePt t="69954" x="3608388" y="2965450"/>
          <p14:tracePt t="69997" x="3614738" y="2965450"/>
          <p14:tracePt t="70053" x="3622675" y="2965450"/>
          <p14:tracePt t="70068" x="3622675" y="2957513"/>
          <p14:tracePt t="70083" x="3629025" y="2957513"/>
          <p14:tracePt t="70919" x="3622675" y="2957513"/>
          <p14:tracePt t="70933" x="3614738" y="2957513"/>
          <p14:tracePt t="70965" x="3600450" y="2957513"/>
          <p14:tracePt t="70973" x="3600450" y="2965450"/>
          <p14:tracePt t="70981" x="3594100" y="2965450"/>
          <p14:tracePt t="70998" x="3571875" y="2965450"/>
          <p14:tracePt t="71015" x="3557588" y="2971800"/>
          <p14:tracePt t="71034" x="3543300" y="2979738"/>
          <p14:tracePt t="71067" x="3529013" y="2979738"/>
          <p14:tracePt t="71082" x="3508375" y="2979738"/>
          <p14:tracePt t="71099" x="3494088" y="2979738"/>
          <p14:tracePt t="71116" x="3465513" y="2986088"/>
          <p14:tracePt t="71133" x="3429000" y="2986088"/>
          <p14:tracePt t="71136" x="3422650" y="2986088"/>
          <p14:tracePt t="71151" x="3394075" y="2986088"/>
          <p14:tracePt t="71168" x="3365500" y="2986088"/>
          <p14:tracePt t="71185" x="3328988" y="2986088"/>
          <p14:tracePt t="71202" x="3308350" y="2986088"/>
          <p14:tracePt t="71217" x="3265488" y="2986088"/>
          <p14:tracePt t="71234" x="3228975" y="2979738"/>
          <p14:tracePt t="71251" x="3179763" y="2979738"/>
          <p14:tracePt t="71267" x="3108325" y="2986088"/>
          <p14:tracePt t="71284" x="3057525" y="3014663"/>
          <p14:tracePt t="71303" x="3036888" y="3028950"/>
          <p14:tracePt t="71320" x="3014663" y="3036888"/>
          <p14:tracePt t="71337" x="3008313" y="3043238"/>
          <p14:tracePt t="71354" x="3000375" y="3051175"/>
          <p14:tracePt t="71370" x="3000375" y="3057525"/>
          <p14:tracePt t="71387" x="2994025" y="3065463"/>
          <p14:tracePt t="71404" x="2986088" y="3079750"/>
          <p14:tracePt t="71420" x="2979738" y="3100388"/>
          <p14:tracePt t="71436" x="2979738" y="3108325"/>
          <p14:tracePt t="71453" x="2971800" y="3114675"/>
          <p14:tracePt t="71470" x="2971800" y="3122613"/>
          <p14:tracePt t="71487" x="2965450" y="3122613"/>
          <p14:tracePt t="71504" x="2965450" y="3128963"/>
          <p14:tracePt t="71526" x="2965450" y="3136900"/>
          <p14:tracePt t="71590" x="2965450" y="3143250"/>
          <p14:tracePt t="71605" x="2957513" y="3143250"/>
          <p14:tracePt t="71639" x="2957513" y="3151188"/>
          <p14:tracePt t="71700" x="2951163" y="3151188"/>
          <p14:tracePt t="71863" x="2943225" y="3151188"/>
          <p14:tracePt t="71870" x="2936875" y="3157538"/>
          <p14:tracePt t="72207" x="2943225" y="3157538"/>
          <p14:tracePt t="72223" x="2951163" y="3157538"/>
          <p14:tracePt t="72230" x="2965450" y="3157538"/>
          <p14:tracePt t="72238" x="2971800" y="3157538"/>
          <p14:tracePt t="72244" x="2979738" y="3157538"/>
          <p14:tracePt t="72262" x="2994025" y="3157538"/>
          <p14:tracePt t="72279" x="3000375" y="3157538"/>
          <p14:tracePt t="72334" x="3008313" y="3157538"/>
          <p14:tracePt t="72544" x="3014663" y="3157538"/>
          <p14:tracePt t="72569" x="3028950" y="3157538"/>
          <p14:tracePt t="72582" x="3036888" y="3157538"/>
          <p14:tracePt t="72628" x="3043238" y="3157538"/>
          <p14:tracePt t="72669" x="3051175" y="3157538"/>
          <p14:tracePt t="72700" x="3057525" y="3157538"/>
          <p14:tracePt t="72715" x="3065463" y="3157538"/>
          <p14:tracePt t="72745" x="3071813" y="3157538"/>
          <p14:tracePt t="72831" x="3079750" y="3157538"/>
          <p14:tracePt t="72887" x="3086100" y="3157538"/>
          <p14:tracePt t="72917" x="3094038" y="3157538"/>
          <p14:tracePt t="72949" x="3100388" y="3157538"/>
          <p14:tracePt t="73071" x="3108325" y="3157538"/>
          <p14:tracePt t="73083" x="3114675" y="3157538"/>
          <p14:tracePt t="73100" x="3122613" y="3157538"/>
          <p14:tracePt t="73200" x="3128963" y="3151188"/>
          <p14:tracePt t="73223" x="3136900" y="3151188"/>
          <p14:tracePt t="73240" x="3143250" y="3151188"/>
          <p14:tracePt t="73253" x="3151188" y="3151188"/>
          <p14:tracePt t="79666" x="3151188" y="3165475"/>
          <p14:tracePt t="79677" x="3128963" y="3228975"/>
          <p14:tracePt t="79682" x="3108325" y="3294063"/>
          <p14:tracePt t="79691" x="3094038" y="3351213"/>
          <p14:tracePt t="79708" x="3051175" y="3465513"/>
          <p14:tracePt t="79725" x="3014663" y="3536950"/>
          <p14:tracePt t="79744" x="2951163" y="3629025"/>
          <p14:tracePt t="79761" x="2922588" y="3665538"/>
          <p14:tracePt t="79777" x="2879725" y="3686175"/>
          <p14:tracePt t="79794" x="2851150" y="3694113"/>
          <p14:tracePt t="79810" x="2836863" y="3694113"/>
          <p14:tracePt t="79827" x="2800350" y="3694113"/>
          <p14:tracePt t="79843" x="2779713" y="3700463"/>
          <p14:tracePt t="79860" x="2751138" y="3708400"/>
          <p14:tracePt t="79877" x="2714625" y="3714750"/>
          <p14:tracePt t="79894" x="2671763" y="3722688"/>
          <p14:tracePt t="79911" x="2614613" y="3729038"/>
          <p14:tracePt t="79929" x="2565400" y="3729038"/>
          <p14:tracePt t="79946" x="2500313" y="3743325"/>
          <p14:tracePt t="79964" x="2428875" y="3751263"/>
          <p14:tracePt t="79980" x="2400300" y="3757613"/>
          <p14:tracePt t="79996" x="2371725" y="3757613"/>
          <p14:tracePt t="80014" x="2343150" y="3757613"/>
          <p14:tracePt t="80030" x="2322513" y="3751263"/>
          <p14:tracePt t="80048" x="2222500" y="3729038"/>
          <p14:tracePt t="80064" x="2151063" y="3708400"/>
          <p14:tracePt t="80079" x="2128838" y="3700463"/>
          <p14:tracePt t="80096" x="2093913" y="3700463"/>
          <p14:tracePt t="80113" x="2079625" y="3694113"/>
          <p14:tracePt t="80130" x="2071688" y="3694113"/>
          <p14:tracePt t="80146" x="2065338" y="3694113"/>
          <p14:tracePt t="80163" x="2065338" y="3686175"/>
          <p14:tracePt t="80181" x="2057400" y="3686175"/>
          <p14:tracePt t="80244" x="2057400" y="3671888"/>
          <p14:tracePt t="80252" x="2057400" y="3651250"/>
          <p14:tracePt t="80260" x="2057400" y="3643313"/>
          <p14:tracePt t="80268" x="2057400" y="3629025"/>
          <p14:tracePt t="80281" x="2057400" y="3622675"/>
          <p14:tracePt t="80298" x="2057400" y="3600450"/>
          <p14:tracePt t="80315" x="2057400" y="3594100"/>
          <p14:tracePt t="80332" x="2057400" y="3586163"/>
          <p14:tracePt t="80349" x="2057400" y="3579813"/>
          <p14:tracePt t="80366" x="2065338" y="3557588"/>
          <p14:tracePt t="80384" x="2085975" y="3536950"/>
          <p14:tracePt t="80401" x="2093913" y="3522663"/>
          <p14:tracePt t="80419" x="2100263" y="3514725"/>
          <p14:tracePt t="80435" x="2100263" y="3508375"/>
          <p14:tracePt t="80489" x="2108200" y="3508375"/>
          <p14:tracePt t="80506" x="2114550" y="3508375"/>
          <p14:tracePt t="80510" x="2128838" y="3508375"/>
          <p14:tracePt t="80521" x="2143125" y="3500438"/>
          <p14:tracePt t="80539" x="2151063" y="3494088"/>
          <p14:tracePt t="80551" x="2157413" y="3494088"/>
          <p14:tracePt t="80568" x="2165350" y="3486150"/>
          <p14:tracePt t="80630" x="2171700" y="3486150"/>
          <p14:tracePt t="80643" x="2179638" y="3486150"/>
          <p14:tracePt t="80658" x="2193925" y="3486150"/>
          <p14:tracePt t="80667" x="2214563" y="3479800"/>
          <p14:tracePt t="80677" x="2236788" y="3479800"/>
          <p14:tracePt t="80685" x="2257425" y="3471863"/>
          <p14:tracePt t="80703" x="2336800" y="3471863"/>
          <p14:tracePt t="80719" x="2365375" y="3471863"/>
          <p14:tracePt t="80737" x="2386013" y="3471863"/>
          <p14:tracePt t="80753" x="2400300" y="3471863"/>
          <p14:tracePt t="80770" x="2414588" y="3471863"/>
          <p14:tracePt t="80787" x="2422525" y="3471863"/>
          <p14:tracePt t="80804" x="2451100" y="3471863"/>
          <p14:tracePt t="80822" x="2493963" y="3479800"/>
          <p14:tracePt t="80839" x="2522538" y="3479800"/>
          <p14:tracePt t="80856" x="2557463" y="3479800"/>
          <p14:tracePt t="80873" x="2586038" y="3471863"/>
          <p14:tracePt t="80890" x="2614613" y="3471863"/>
          <p14:tracePt t="80904" x="2628900" y="3471863"/>
          <p14:tracePt t="80922" x="2643188" y="3471863"/>
          <p14:tracePt t="80938" x="2651125" y="3471863"/>
          <p14:tracePt t="80955" x="2657475" y="3471863"/>
          <p14:tracePt t="80972" x="2665413" y="3479800"/>
          <p14:tracePt t="80990" x="2686050" y="3486150"/>
          <p14:tracePt t="81006" x="2693988" y="3486150"/>
          <p14:tracePt t="81023" x="2708275" y="3486150"/>
          <p14:tracePt t="81039" x="2714625" y="3486150"/>
          <p14:tracePt t="81170" x="2714625" y="3494088"/>
          <p14:tracePt t="81185" x="2722563" y="3500438"/>
          <p14:tracePt t="81208" x="2722563" y="3508375"/>
          <p14:tracePt t="81230" x="2728913" y="3508375"/>
          <p14:tracePt t="81666" x="2736850" y="3508375"/>
          <p14:tracePt t="81683" x="2751138" y="3508375"/>
          <p14:tracePt t="81692" x="2765425" y="3508375"/>
          <p14:tracePt t="81700" x="2786063" y="3508375"/>
          <p14:tracePt t="81713" x="2851150" y="3508375"/>
          <p14:tracePt t="81730" x="2886075" y="3508375"/>
          <p14:tracePt t="81747" x="2936875" y="3508375"/>
          <p14:tracePt t="81766" x="2986088" y="3508375"/>
          <p14:tracePt t="81783" x="3057525" y="3508375"/>
          <p14:tracePt t="81800" x="3108325" y="3508375"/>
          <p14:tracePt t="81816" x="3165475" y="3508375"/>
          <p14:tracePt t="81833" x="3200400" y="3508375"/>
          <p14:tracePt t="81849" x="3222625" y="3508375"/>
          <p14:tracePt t="81865" x="3228975" y="3508375"/>
          <p14:tracePt t="81882" x="3236913" y="3508375"/>
          <p14:tracePt t="81900" x="3243263" y="3508375"/>
          <p14:tracePt t="81917" x="3257550" y="3508375"/>
          <p14:tracePt t="81934" x="3265488" y="3508375"/>
          <p14:tracePt t="81951" x="3286125" y="3508375"/>
          <p14:tracePt t="81968" x="3308350" y="3508375"/>
          <p14:tracePt t="81983" x="3322638" y="3508375"/>
          <p14:tracePt t="82000" x="3328988" y="3508375"/>
          <p14:tracePt t="82018" x="3328988" y="3500438"/>
          <p14:tracePt t="82247" x="3322638" y="3500438"/>
          <p14:tracePt t="82263" x="3314700" y="3500438"/>
          <p14:tracePt t="82271" x="3308350" y="3500438"/>
          <p14:tracePt t="82276" x="3300413" y="3500438"/>
          <p14:tracePt t="82286" x="3286125" y="3500438"/>
          <p14:tracePt t="82305" x="3236913" y="3494088"/>
          <p14:tracePt t="82322" x="3200400" y="3494088"/>
          <p14:tracePt t="82339" x="3165475" y="3486150"/>
          <p14:tracePt t="82355" x="3151188" y="3486150"/>
          <p14:tracePt t="82371" x="3136900" y="3479800"/>
          <p14:tracePt t="82388" x="3128963" y="3479800"/>
          <p14:tracePt t="82525" x="3143250" y="3479800"/>
          <p14:tracePt t="82535" x="3157538" y="3479800"/>
          <p14:tracePt t="82543" x="3171825" y="3479800"/>
          <p14:tracePt t="82557" x="3200400" y="3479800"/>
          <p14:tracePt t="82574" x="3214688" y="3479800"/>
          <p14:tracePt t="82591" x="3222625" y="3479800"/>
          <p14:tracePt t="82607" x="3236913" y="3479800"/>
          <p14:tracePt t="82624" x="3243263" y="3479800"/>
          <p14:tracePt t="82640" x="3265488" y="3479800"/>
          <p14:tracePt t="82643" x="3286125" y="3479800"/>
          <p14:tracePt t="82657" x="3336925" y="3479800"/>
          <p14:tracePt t="82675" x="3379788" y="3479800"/>
          <p14:tracePt t="82691" x="3422650" y="3479800"/>
          <p14:tracePt t="82708" x="3443288" y="3479800"/>
          <p14:tracePt t="82724" x="3457575" y="3479800"/>
          <p14:tracePt t="82741" x="3465513" y="3479800"/>
          <p14:tracePt t="82758" x="3471863" y="3479800"/>
          <p14:tracePt t="83197" x="3465513" y="3479800"/>
          <p14:tracePt t="83222" x="3457575" y="3479800"/>
          <p14:tracePt t="83332" x="3451225" y="3479800"/>
          <p14:tracePt t="83646" x="3451225" y="3486150"/>
          <p14:tracePt t="83688" x="3443288" y="3486150"/>
          <p14:tracePt t="83722" x="3436938" y="3486150"/>
          <p14:tracePt t="83761" x="3429000" y="3486150"/>
          <p14:tracePt t="83819" x="3422650" y="3486150"/>
          <p14:tracePt t="83892" x="3414713" y="3494088"/>
          <p14:tracePt t="83979" x="3408363" y="3494088"/>
          <p14:tracePt t="83997" x="3400425" y="3494088"/>
          <p14:tracePt t="84022" x="3400425" y="3500438"/>
          <p14:tracePt t="84036" x="3394075" y="3500438"/>
          <p14:tracePt t="84058" x="3386138" y="3500438"/>
          <p14:tracePt t="84074" x="3379788" y="3508375"/>
          <p14:tracePt t="84090" x="3371850" y="3508375"/>
          <p14:tracePt t="84100" x="3365500" y="3508375"/>
          <p14:tracePt t="84107" x="3357563" y="3508375"/>
          <p14:tracePt t="84123" x="3343275" y="3508375"/>
          <p14:tracePt t="84156" x="3336925" y="3514725"/>
          <p14:tracePt t="84174" x="3328988" y="3514725"/>
          <p14:tracePt t="84190" x="3322638" y="3514725"/>
          <p14:tracePt t="84278" x="3322638" y="3522663"/>
          <p14:tracePt t="84284" x="3314700" y="3522663"/>
          <p14:tracePt t="84291" x="3300413" y="3522663"/>
          <p14:tracePt t="84308" x="3294063" y="3522663"/>
          <p14:tracePt t="84325" x="3286125" y="3522663"/>
          <p14:tracePt t="84342" x="3279775" y="3522663"/>
          <p14:tracePt t="84359" x="3265488" y="3522663"/>
          <p14:tracePt t="84377" x="3257550" y="3522663"/>
          <p14:tracePt t="84392" x="3236913" y="3522663"/>
          <p14:tracePt t="84409" x="3222625" y="3529013"/>
          <p14:tracePt t="84426" x="3186113" y="3543300"/>
          <p14:tracePt t="84443" x="3157538" y="3543300"/>
          <p14:tracePt t="84462" x="3100388" y="3551238"/>
          <p14:tracePt t="84476" x="3079750" y="3551238"/>
          <p14:tracePt t="84493" x="3065463" y="3565525"/>
          <p14:tracePt t="84510" x="3051175" y="3565525"/>
          <p14:tracePt t="84527" x="3036888" y="3565525"/>
          <p14:tracePt t="84544" x="3028950" y="3565525"/>
          <p14:tracePt t="84562" x="3022600" y="3565525"/>
          <p14:tracePt t="84578" x="3014663" y="3571875"/>
          <p14:tracePt t="84595" x="2986088" y="3571875"/>
          <p14:tracePt t="84612" x="2965450" y="3571875"/>
          <p14:tracePt t="84628" x="2951163" y="3571875"/>
          <p14:tracePt t="84645" x="2936875" y="3571875"/>
          <p14:tracePt t="84663" x="2928938" y="3571875"/>
          <p14:tracePt t="84680" x="2914650" y="3571875"/>
          <p14:tracePt t="84696" x="2894013" y="3571875"/>
          <p14:tracePt t="84712" x="2879725" y="3571875"/>
          <p14:tracePt t="84730" x="2871788" y="3579813"/>
          <p14:tracePt t="84746" x="2857500" y="3579813"/>
          <p14:tracePt t="84763" x="2843213" y="3586163"/>
          <p14:tracePt t="84781" x="2836863" y="3594100"/>
          <p14:tracePt t="84797" x="2814638" y="3594100"/>
          <p14:tracePt t="84834" x="2808288" y="3594100"/>
          <p14:tracePt t="84848" x="2794000" y="3594100"/>
          <p14:tracePt t="84863" x="2786063" y="3594100"/>
          <p14:tracePt t="84870" x="2779713" y="3594100"/>
          <p14:tracePt t="84883" x="2771775" y="3594100"/>
          <p14:tracePt t="84898" x="2765425" y="3594100"/>
          <p14:tracePt t="84917" x="2751138" y="3600450"/>
          <p14:tracePt t="84934" x="2736850" y="3608388"/>
          <p14:tracePt t="84951" x="2714625" y="3608388"/>
          <p14:tracePt t="84967" x="2700338" y="3608388"/>
          <p14:tracePt t="84984" x="2686050" y="3608388"/>
          <p14:tracePt t="84999" x="2671763" y="3608388"/>
          <p14:tracePt t="85016" x="2657475" y="3614738"/>
          <p14:tracePt t="85032" x="2636838" y="3622675"/>
          <p14:tracePt t="85049" x="2608263" y="3622675"/>
          <p14:tracePt t="85066" x="2579688" y="3622675"/>
          <p14:tracePt t="85083" x="2551113" y="3629025"/>
          <p14:tracePt t="85100" x="2528888" y="3636963"/>
          <p14:tracePt t="85116" x="2508250" y="3636963"/>
          <p14:tracePt t="85118" x="2493963" y="3636963"/>
          <p14:tracePt t="85133" x="2486025" y="3636963"/>
          <p14:tracePt t="85168" x="2479675" y="3636963"/>
          <p14:tracePt t="85189" x="2471738" y="3636963"/>
          <p14:tracePt t="85197" x="2471738" y="3643313"/>
          <p14:tracePt t="85206" x="2465388" y="3651250"/>
          <p14:tracePt t="85222" x="2457450" y="3651250"/>
          <p14:tracePt t="85235" x="2436813" y="3651250"/>
          <p14:tracePt t="85252" x="2428875" y="3657600"/>
          <p14:tracePt t="85268" x="2422525" y="3665538"/>
          <p14:tracePt t="85286" x="2414588" y="3665538"/>
          <p14:tracePt t="85434" x="2422525" y="3665538"/>
          <p14:tracePt t="85442" x="2443163" y="3665538"/>
          <p14:tracePt t="85454" x="2500313" y="3657600"/>
          <p14:tracePt t="85472" x="2600325" y="3657600"/>
          <p14:tracePt t="85488" x="2714625" y="3657600"/>
          <p14:tracePt t="85504" x="2822575" y="3657600"/>
          <p14:tracePt t="85521" x="2900363" y="3651250"/>
          <p14:tracePt t="85538" x="2979738" y="3651250"/>
          <p14:tracePt t="85555" x="3108325" y="3657600"/>
          <p14:tracePt t="85572" x="3200400" y="3665538"/>
          <p14:tracePt t="85588" x="3271838" y="3671888"/>
          <p14:tracePt t="85605" x="3322638" y="3671888"/>
          <p14:tracePt t="85624" x="3379788" y="3679825"/>
          <p14:tracePt t="85641" x="3471863" y="3686175"/>
          <p14:tracePt t="85657" x="3551238" y="3686175"/>
          <p14:tracePt t="85673" x="3614738" y="3686175"/>
          <p14:tracePt t="85690" x="3686175" y="3686175"/>
          <p14:tracePt t="85707" x="3765550" y="3679825"/>
          <p14:tracePt t="85724" x="3808413" y="3679825"/>
          <p14:tracePt t="85740" x="3871913" y="3671888"/>
          <p14:tracePt t="85757" x="3937000" y="3665538"/>
          <p14:tracePt t="85774" x="3994150" y="3665538"/>
          <p14:tracePt t="85791" x="4022725" y="3665538"/>
          <p14:tracePt t="85808" x="4037013" y="3665538"/>
          <p14:tracePt t="85825" x="4051300" y="3665538"/>
          <p14:tracePt t="85841" x="4057650" y="3657600"/>
          <p14:tracePt t="85876" x="4071938" y="3651250"/>
          <p14:tracePt t="85894" x="4079875" y="3651250"/>
          <p14:tracePt t="85910" x="4100513" y="3651250"/>
          <p14:tracePt t="85926" x="4129088" y="3651250"/>
          <p14:tracePt t="85943" x="4137025" y="3651250"/>
          <p14:tracePt t="85959" x="4143375" y="3651250"/>
          <p14:tracePt t="86084" x="4151313" y="3651250"/>
          <p14:tracePt t="86528" x="4143375" y="3651250"/>
          <p14:tracePt t="86536" x="4137025" y="3651250"/>
          <p14:tracePt t="86550" x="4129088" y="3651250"/>
          <p14:tracePt t="86569" x="4122738" y="3657600"/>
          <p14:tracePt t="86582" x="4114800" y="3657600"/>
          <p14:tracePt t="105802" x="4065588" y="3657600"/>
          <p14:tracePt t="105810" x="4008438" y="3657600"/>
          <p14:tracePt t="105817" x="3951288" y="3657600"/>
          <p14:tracePt t="105826" x="3929063" y="3657600"/>
          <p14:tracePt t="105842" x="3822700" y="3665538"/>
          <p14:tracePt t="105859" x="3779838" y="3651250"/>
          <p14:tracePt t="105874" x="3708400" y="3651250"/>
          <p14:tracePt t="105893" x="3657600" y="3643313"/>
          <p14:tracePt t="105910" x="3565525" y="3643313"/>
          <p14:tracePt t="105926" x="3443288" y="3643313"/>
          <p14:tracePt t="105943" x="3379788" y="3643313"/>
          <p14:tracePt t="105960" x="3308350" y="3643313"/>
          <p14:tracePt t="105977" x="3222625" y="3643313"/>
          <p14:tracePt t="105991" x="3136900" y="3636963"/>
          <p14:tracePt t="105993" x="3094038" y="3636963"/>
          <p14:tracePt t="106009" x="3043238" y="3636963"/>
          <p14:tracePt t="106026" x="2865438" y="3614738"/>
          <p14:tracePt t="106043" x="2794000" y="3614738"/>
          <p14:tracePt t="106060" x="2693988" y="3600450"/>
          <p14:tracePt t="106077" x="2586038" y="3586163"/>
          <p14:tracePt t="106093" x="2479675" y="3571875"/>
          <p14:tracePt t="106110" x="2386013" y="3565525"/>
          <p14:tracePt t="106127" x="2271713" y="3565525"/>
          <p14:tracePt t="106143" x="2165350" y="3565525"/>
          <p14:tracePt t="106160" x="2085975" y="3565525"/>
          <p14:tracePt t="106178" x="1965325" y="3565525"/>
          <p14:tracePt t="106194" x="1836738" y="3565525"/>
          <p14:tracePt t="106211" x="1785938" y="3565525"/>
          <p14:tracePt t="106230" x="1722438" y="3551238"/>
          <p14:tracePt t="106246" x="1708150" y="3551238"/>
          <p14:tracePt t="106262" x="1700213" y="3551238"/>
          <p14:tracePt t="106325" x="1693863" y="3557588"/>
          <p14:tracePt t="106333" x="1685925" y="3565525"/>
          <p14:tracePt t="106342" x="1685925" y="3571875"/>
          <p14:tracePt t="106347" x="1685925" y="3586163"/>
          <p14:tracePt t="106363" x="1685925" y="3600450"/>
          <p14:tracePt t="106379" x="1685925" y="3614738"/>
          <p14:tracePt t="106397" x="1685925" y="3622675"/>
          <p14:tracePt t="106430" x="1685925" y="3629025"/>
          <p14:tracePt t="106447" x="1679575" y="3651250"/>
          <p14:tracePt t="106464" x="1671638" y="3665538"/>
          <p14:tracePt t="106481" x="1671638" y="3671888"/>
          <p14:tracePt t="106497" x="1671638" y="3686175"/>
          <p14:tracePt t="106652" x="1671638" y="3694113"/>
          <p14:tracePt t="106675" x="1671638" y="3700463"/>
          <p14:tracePt t="106808" x="1679575" y="3700463"/>
          <p14:tracePt t="106816" x="1693863" y="3700463"/>
          <p14:tracePt t="106823" x="1714500" y="3700463"/>
          <p14:tracePt t="106836" x="1722438" y="3700463"/>
          <p14:tracePt t="106853" x="1736725" y="3700463"/>
          <p14:tracePt t="106870" x="1751013" y="3700463"/>
          <p14:tracePt t="106887" x="1757363" y="3694113"/>
          <p14:tracePt t="106904" x="1765300" y="3694113"/>
          <p14:tracePt t="106921" x="1771650" y="3694113"/>
          <p14:tracePt t="106937" x="1779588" y="3686175"/>
          <p14:tracePt t="106971" x="1800225" y="3686175"/>
          <p14:tracePt t="106988" x="1828800" y="3686175"/>
          <p14:tracePt t="107003" x="1857375" y="3686175"/>
          <p14:tracePt t="107020" x="1865313" y="3679825"/>
          <p14:tracePt t="107037" x="1871663" y="3679825"/>
          <p14:tracePt t="107054" x="1879600" y="3679825"/>
          <p14:tracePt t="107100" x="1885950" y="3671888"/>
          <p14:tracePt t="107115" x="1893888" y="3665538"/>
          <p14:tracePt t="107120" x="1908175" y="3657600"/>
          <p14:tracePt t="107138" x="1922463" y="3651250"/>
          <p14:tracePt t="107155" x="1951038" y="3651250"/>
          <p14:tracePt t="107171" x="1971675" y="3651250"/>
          <p14:tracePt t="107188" x="1993900" y="3651250"/>
          <p14:tracePt t="107205" x="2028825" y="3651250"/>
          <p14:tracePt t="107223" x="2051050" y="3657600"/>
          <p14:tracePt t="107239" x="2057400" y="3657600"/>
          <p14:tracePt t="107256" x="2071688" y="3657600"/>
          <p14:tracePt t="107272" x="2079625" y="3657600"/>
          <p14:tracePt t="107291" x="2128838" y="3665538"/>
          <p14:tracePt t="107308" x="2157413" y="3665538"/>
          <p14:tracePt t="107325" x="2193925" y="3665538"/>
          <p14:tracePt t="107340" x="2214563" y="3671888"/>
          <p14:tracePt t="107357" x="2236788" y="3671888"/>
          <p14:tracePt t="107373" x="2251075" y="3671888"/>
          <p14:tracePt t="107390" x="2257425" y="3671888"/>
          <p14:tracePt t="107407" x="2265363" y="3671888"/>
          <p14:tracePt t="107456" x="2271713" y="3671888"/>
          <p14:tracePt t="107463" x="2286000" y="3671888"/>
          <p14:tracePt t="107475" x="2300288" y="3671888"/>
          <p14:tracePt t="107493" x="2328863" y="3671888"/>
          <p14:tracePt t="107510" x="2351088" y="3671888"/>
          <p14:tracePt t="107526" x="2365375" y="3671888"/>
          <p14:tracePt t="107567" x="2371725" y="3671888"/>
          <p14:tracePt t="107577" x="2379663" y="3671888"/>
          <p14:tracePt t="107594" x="2386013" y="3671888"/>
          <p14:tracePt t="107611" x="2408238" y="3671888"/>
          <p14:tracePt t="107629" x="2422525" y="3671888"/>
          <p14:tracePt t="107644" x="2443163" y="3671888"/>
          <p14:tracePt t="107660" x="2465388" y="3671888"/>
          <p14:tracePt t="107677" x="2479675" y="3671888"/>
          <p14:tracePt t="107694" x="2486025" y="3665538"/>
          <p14:tracePt t="107727" x="2493963" y="3665538"/>
          <p14:tracePt t="107761" x="2500313" y="3665538"/>
          <p14:tracePt t="107786" x="2508250" y="3665538"/>
          <p14:tracePt t="107793" x="2514600" y="3665538"/>
          <p14:tracePt t="107802" x="2522538" y="3665538"/>
          <p14:tracePt t="107812" x="2528888" y="3665538"/>
          <p14:tracePt t="107828" x="2536825" y="3665538"/>
          <p14:tracePt t="107845" x="2565400" y="3665538"/>
          <p14:tracePt t="107960" x="2571750" y="3665538"/>
          <p14:tracePt t="107967" x="2586038" y="3665538"/>
          <p14:tracePt t="107984" x="2600325" y="3665538"/>
          <p14:tracePt t="107999" x="2608263" y="3665538"/>
          <p14:tracePt t="108014" x="2628900" y="3665538"/>
          <p14:tracePt t="108031" x="2643188" y="3671888"/>
          <p14:tracePt t="108047" x="2651125" y="3671888"/>
          <p14:tracePt t="108081" x="2671763" y="3671888"/>
          <p14:tracePt t="108098" x="2679700" y="3671888"/>
          <p14:tracePt t="108115" x="2693988" y="3671888"/>
          <p14:tracePt t="108132" x="2708275" y="3671888"/>
          <p14:tracePt t="108136" x="2714625" y="3671888"/>
          <p14:tracePt t="108149" x="2728913" y="3671888"/>
          <p14:tracePt t="108165" x="2743200" y="3671888"/>
          <p14:tracePt t="108325" x="2751138" y="3671888"/>
          <p14:tracePt t="108339" x="2757488" y="3671888"/>
          <p14:tracePt t="108348" x="2765425" y="3671888"/>
          <p14:tracePt t="108354" x="2771775" y="3671888"/>
          <p14:tracePt t="108369" x="2786063" y="3671888"/>
          <p14:tracePt t="108386" x="2808288" y="3671888"/>
          <p14:tracePt t="108419" x="2822575" y="3671888"/>
          <p14:tracePt t="108437" x="2828925" y="3671888"/>
          <p14:tracePt t="108453" x="2836863" y="3679825"/>
          <p14:tracePt t="108578" x="2836863" y="3686175"/>
          <p14:tracePt t="108589" x="2828925" y="3686175"/>
          <p14:tracePt t="108596" x="2822575" y="3686175"/>
          <p14:tracePt t="108612" x="2814638" y="3686175"/>
          <p14:tracePt t="108621" x="2794000" y="3686175"/>
          <p14:tracePt t="108637" x="2771775" y="3686175"/>
          <p14:tracePt t="108654" x="2728913" y="3686175"/>
          <p14:tracePt t="108671" x="2700338" y="3686175"/>
          <p14:tracePt t="108688" x="2665413" y="3694113"/>
          <p14:tracePt t="108704" x="2651125" y="3700463"/>
          <p14:tracePt t="109062" x="2643188" y="3700463"/>
          <p14:tracePt t="109074" x="2636838" y="3700463"/>
          <p14:tracePt t="109083" x="2628900" y="3694113"/>
          <p14:tracePt t="109094" x="2628900" y="3686175"/>
          <p14:tracePt t="109111" x="2608263" y="3643313"/>
          <p14:tracePt t="109126" x="2600325" y="3643313"/>
          <p14:tracePt t="109201" x="2600325" y="3636963"/>
          <p14:tracePt t="109208" x="2600325" y="3622675"/>
          <p14:tracePt t="109225" x="2600325" y="3614738"/>
          <p14:tracePt t="109230" x="2608263" y="3608388"/>
          <p14:tracePt t="109246" x="2608263" y="3579813"/>
          <p14:tracePt t="109262" x="2628900" y="3557588"/>
          <p14:tracePt t="109278" x="2636838" y="3551238"/>
          <p14:tracePt t="109295" x="2651125" y="3543300"/>
          <p14:tracePt t="109311" x="2657475" y="3536950"/>
          <p14:tracePt t="109345" x="2686050" y="3529013"/>
          <p14:tracePt t="109362" x="2708275" y="3514725"/>
          <p14:tracePt t="109378" x="2722563" y="3508375"/>
          <p14:tracePt t="109398" x="2743200" y="3508375"/>
          <p14:tracePt t="109415" x="2743200" y="3500438"/>
          <p14:tracePt t="109490" x="2751138" y="3500438"/>
          <p14:tracePt t="109496" x="2757488" y="3500438"/>
          <p14:tracePt t="109505" x="2765425" y="3494088"/>
          <p14:tracePt t="109515" x="2779713" y="3494088"/>
          <p14:tracePt t="109531" x="2794000" y="3494088"/>
          <p14:tracePt t="109547" x="2800350" y="3486150"/>
          <p14:tracePt t="110145" x="2786063" y="3494088"/>
          <p14:tracePt t="110167" x="2779713" y="3508375"/>
          <p14:tracePt t="110186" x="2765425" y="3514725"/>
          <p14:tracePt t="110214" x="2757488" y="3529013"/>
          <p14:tracePt t="110224" x="2751138" y="3529013"/>
          <p14:tracePt t="110238" x="2743200" y="3529013"/>
          <p14:tracePt t="110244" x="2728913" y="3536950"/>
          <p14:tracePt t="110261" x="2722563" y="3543300"/>
          <p14:tracePt t="110272" x="2714625" y="3551238"/>
          <p14:tracePt t="110288" x="2708275" y="3565525"/>
          <p14:tracePt t="110305" x="2671763" y="3586163"/>
          <p14:tracePt t="110322" x="2665413" y="3600450"/>
          <p14:tracePt t="110339" x="2657475" y="3608388"/>
          <p14:tracePt t="110356" x="2657475" y="3614738"/>
          <p14:tracePt t="110373" x="2651125" y="3622675"/>
          <p14:tracePt t="110389" x="2651125" y="3629025"/>
          <p14:tracePt t="110406" x="2643188" y="3629025"/>
          <p14:tracePt t="110426" x="2636838" y="3629025"/>
          <p14:tracePt t="110442" x="2628900" y="3636963"/>
          <p14:tracePt t="110459" x="2614613" y="3636963"/>
          <p14:tracePt t="110476" x="2608263" y="3636963"/>
          <p14:tracePt t="110510" x="2600325" y="3651250"/>
          <p14:tracePt t="110543" x="2593975" y="3651250"/>
          <p14:tracePt t="110560" x="2586038" y="3657600"/>
          <p14:tracePt t="110575" x="2579688" y="3665538"/>
          <p14:tracePt t="110592" x="2571750" y="3665538"/>
          <p14:tracePt t="110608" x="2557463" y="3679825"/>
          <p14:tracePt t="110708" x="2557463" y="3686175"/>
          <p14:tracePt t="110816" x="2551113" y="3686175"/>
          <p14:tracePt t="110837" x="2551113" y="3694113"/>
          <p14:tracePt t="110926" x="2551113" y="3700463"/>
          <p14:tracePt t="111236" x="2557463" y="3700463"/>
          <p14:tracePt t="111253" x="2565400" y="3700463"/>
          <p14:tracePt t="111270" x="2571750" y="3700463"/>
          <p14:tracePt t="111382" x="2579688" y="3700463"/>
          <p14:tracePt t="111387" x="2586038" y="3700463"/>
          <p14:tracePt t="111400" x="2593975" y="3700463"/>
          <p14:tracePt t="111417" x="2600325" y="3700463"/>
          <p14:tracePt t="111522" x="2608263" y="3700463"/>
          <p14:tracePt t="111538" x="2614613" y="3700463"/>
          <p14:tracePt t="111553" x="2614613" y="3694113"/>
          <p14:tracePt t="111559" x="2622550" y="3694113"/>
          <p14:tracePt t="111575" x="2628900" y="3694113"/>
          <p14:tracePt t="111592" x="2636838" y="3694113"/>
          <p14:tracePt t="111667" x="2643188" y="3694113"/>
          <p14:tracePt t="111676" x="2643188" y="3686175"/>
          <p14:tracePt t="111691" x="2651125" y="3686175"/>
          <p14:tracePt t="111707" x="2657475" y="3679825"/>
          <p14:tracePt t="111726" x="2665413" y="3679825"/>
          <p14:tracePt t="111737" x="2671763" y="3679825"/>
          <p14:tracePt t="111769" x="2679700" y="3679825"/>
          <p14:tracePt t="111806" x="2679700" y="3671888"/>
          <p14:tracePt t="111832" x="2686050" y="3665538"/>
          <p14:tracePt t="111838" x="2693988" y="3665538"/>
          <p14:tracePt t="111848" x="2700338" y="3665538"/>
          <p14:tracePt t="111870" x="2708275" y="3665538"/>
          <p14:tracePt t="111878" x="2714625" y="3665538"/>
          <p14:tracePt t="111889" x="2722563" y="3665538"/>
          <p14:tracePt t="111906" x="2722563" y="3657600"/>
          <p14:tracePt t="111923" x="2728913" y="3657600"/>
          <p14:tracePt t="111939" x="2736850" y="3657600"/>
          <p14:tracePt t="111957" x="2743200" y="3651250"/>
          <p14:tracePt t="111973" x="2757488" y="3643313"/>
          <p14:tracePt t="111990" x="2765425" y="3643313"/>
          <p14:tracePt t="112007" x="2779713" y="3643313"/>
          <p14:tracePt t="112023" x="2794000" y="3643313"/>
          <p14:tracePt t="112040" x="2800350" y="3636963"/>
          <p14:tracePt t="112154" x="2814638" y="3636963"/>
          <p14:tracePt t="112169" x="2822575" y="3636963"/>
          <p14:tracePt t="112410" x="2808288" y="3636963"/>
          <p14:tracePt t="112425" x="2800350" y="3636963"/>
          <p14:tracePt t="112479" x="2779713" y="3636963"/>
          <p14:tracePt t="112497" x="2765425" y="3636963"/>
          <p14:tracePt t="112514" x="2736850" y="3643313"/>
          <p14:tracePt t="112531" x="2714625" y="3643313"/>
          <p14:tracePt t="112548" x="2686050" y="3643313"/>
          <p14:tracePt t="112563" x="2671763" y="3657600"/>
          <p14:tracePt t="112583" x="2665413" y="3665538"/>
          <p14:tracePt t="112605" x="2651125" y="3665538"/>
          <p14:tracePt t="112631" x="2643188" y="3665538"/>
          <p14:tracePt t="112650" x="2636838" y="3665538"/>
          <p14:tracePt t="112657" x="2628900" y="3665538"/>
          <p14:tracePt t="112667" x="2628900" y="3671888"/>
          <p14:tracePt t="112680" x="2622550" y="3671888"/>
          <p14:tracePt t="112831" x="2614613" y="3671888"/>
          <p14:tracePt t="112854" x="2608263" y="3671888"/>
          <p14:tracePt t="112862" x="2600325" y="3671888"/>
          <p14:tracePt t="112880" x="2593975" y="3671888"/>
          <p14:tracePt t="112892" x="2586038" y="3671888"/>
          <p14:tracePt t="112909" x="2579688" y="3671888"/>
          <p14:tracePt t="112924" x="2571750" y="3671888"/>
          <p14:tracePt t="112947" x="2565400" y="3671888"/>
          <p14:tracePt t="112963" x="2557463" y="3671888"/>
          <p14:tracePt t="112971" x="2551113" y="3679825"/>
          <p14:tracePt t="112984" x="2543175" y="3679825"/>
          <p14:tracePt t="113002" x="2528888" y="3679825"/>
          <p14:tracePt t="113018" x="2514600" y="3686175"/>
          <p14:tracePt t="113051" x="2508250" y="3686175"/>
          <p14:tracePt t="113348" x="2514600" y="3686175"/>
          <p14:tracePt t="113354" x="2522538" y="3686175"/>
          <p14:tracePt t="113364" x="2528888" y="3686175"/>
          <p14:tracePt t="113371" x="2536825" y="3686175"/>
          <p14:tracePt t="113390" x="2551113" y="3686175"/>
          <p14:tracePt t="113407" x="2565400" y="3686175"/>
          <p14:tracePt t="113444" x="2571750" y="3686175"/>
          <p14:tracePt t="113474" x="2579688" y="3686175"/>
          <p14:tracePt t="113481" x="2586038" y="3686175"/>
          <p14:tracePt t="113491" x="2600325" y="3686175"/>
          <p14:tracePt t="113508" x="2622550" y="3686175"/>
          <p14:tracePt t="113523" x="2643188" y="3686175"/>
          <p14:tracePt t="113540" x="2651125" y="3686175"/>
          <p14:tracePt t="113557" x="2657475" y="3686175"/>
          <p14:tracePt t="113574" x="2679700" y="3686175"/>
          <p14:tracePt t="113591" x="2686050" y="3686175"/>
          <p14:tracePt t="113608" x="2714625" y="3694113"/>
          <p14:tracePt t="113625" x="2757488" y="3700463"/>
          <p14:tracePt t="113629" x="2786063" y="3700463"/>
          <p14:tracePt t="113641" x="2822575" y="3708400"/>
          <p14:tracePt t="113658" x="2857500" y="3708400"/>
          <p14:tracePt t="113674" x="2879725" y="3708400"/>
          <p14:tracePt t="113692" x="2894013" y="3708400"/>
          <p14:tracePt t="113726" x="2908300" y="3708400"/>
          <p14:tracePt t="113760" x="2936875" y="3708400"/>
          <p14:tracePt t="113776" x="2951163" y="3708400"/>
          <p14:tracePt t="113793" x="2957513" y="3708400"/>
          <p14:tracePt t="113810" x="2965450" y="3708400"/>
          <p14:tracePt t="113826" x="2971800" y="3708400"/>
          <p14:tracePt t="113861" x="2986088" y="3708400"/>
          <p14:tracePt t="113899" x="3000375" y="3708400"/>
          <p14:tracePt t="113911" x="3014663" y="3708400"/>
          <p14:tracePt t="113928" x="3028950" y="3700463"/>
          <p14:tracePt t="113946" x="3036888" y="3694113"/>
          <p14:tracePt t="113961" x="3051175" y="3694113"/>
          <p14:tracePt t="113987" x="3057525" y="3694113"/>
          <p14:tracePt t="114028" x="3065463" y="3694113"/>
          <p14:tracePt t="114050" x="3071813" y="3694113"/>
          <p14:tracePt t="114065" x="3079750" y="3694113"/>
          <p14:tracePt t="114081" x="3086100" y="3694113"/>
          <p14:tracePt t="114112" x="3094038" y="3694113"/>
          <p14:tracePt t="114119" x="3100388" y="3694113"/>
          <p14:tracePt t="114129" x="3114675" y="3694113"/>
          <p14:tracePt t="114146" x="3136900" y="3694113"/>
          <p14:tracePt t="114163" x="3143250" y="3694113"/>
          <p14:tracePt t="114182" x="3165475" y="3694113"/>
          <p14:tracePt t="114202" x="3179763" y="3694113"/>
          <p14:tracePt t="114218" x="3194050" y="3694113"/>
          <p14:tracePt t="114231" x="3208338" y="3694113"/>
          <p14:tracePt t="114676" x="3200400" y="3694113"/>
          <p14:tracePt t="114683" x="3179763" y="3694113"/>
          <p14:tracePt t="114692" x="3165475" y="3694113"/>
          <p14:tracePt t="114702" x="3136900" y="3694113"/>
          <p14:tracePt t="114719" x="3071813" y="3686175"/>
          <p14:tracePt t="114736" x="2986088" y="3679825"/>
          <p14:tracePt t="114753" x="2922588" y="3679825"/>
          <p14:tracePt t="114770" x="2814638" y="3671888"/>
          <p14:tracePt t="114788" x="2736850" y="3665538"/>
          <p14:tracePt t="114804" x="2651125" y="3657600"/>
          <p14:tracePt t="114821" x="2579688" y="3657600"/>
          <p14:tracePt t="114837" x="2557463" y="3657600"/>
          <p14:tracePt t="114854" x="2522538" y="3657600"/>
          <p14:tracePt t="114871" x="2493963" y="3657600"/>
          <p14:tracePt t="114888" x="2471738" y="3657600"/>
          <p14:tracePt t="114905" x="2443163" y="3657600"/>
          <p14:tracePt t="114924" x="2408238" y="3651250"/>
          <p14:tracePt t="114941" x="2365375" y="3651250"/>
          <p14:tracePt t="114956" x="2314575" y="3643313"/>
          <p14:tracePt t="114973" x="2279650" y="3636963"/>
          <p14:tracePt t="114989" x="2251075" y="3636963"/>
          <p14:tracePt t="115006" x="2228850" y="3629025"/>
          <p14:tracePt t="115023" x="2222500" y="3629025"/>
          <p14:tracePt t="115041" x="2208213" y="3629025"/>
          <p14:tracePt t="115057" x="2200275" y="3629025"/>
          <p14:tracePt t="115075" x="2193925" y="3629025"/>
          <p14:tracePt t="115093" x="2179638" y="3629025"/>
          <p14:tracePt t="115107" x="2165350" y="3629025"/>
          <p14:tracePt t="115124" x="2151063" y="3622675"/>
          <p14:tracePt t="115143" x="2128838" y="3622675"/>
          <p14:tracePt t="115150" x="2114550" y="3622675"/>
          <p14:tracePt t="115174" x="2108200" y="3622675"/>
          <p14:tracePt t="115192" x="2100263" y="3622675"/>
          <p14:tracePt t="115220" x="2093913" y="3622675"/>
          <p14:tracePt t="115229" x="2085975" y="3622675"/>
          <p14:tracePt t="115270" x="2079625" y="3622675"/>
          <p14:tracePt t="115290" x="2071688" y="3622675"/>
          <p14:tracePt t="115339" x="2071688" y="3629025"/>
          <p14:tracePt t="115364" x="2071688" y="3636963"/>
          <p14:tracePt t="115371" x="2065338" y="3636963"/>
          <p14:tracePt t="115378" x="2065338" y="3643313"/>
          <p14:tracePt t="115401" x="2065338" y="3657600"/>
          <p14:tracePt t="115418" x="2065338" y="3665538"/>
          <p14:tracePt t="115434" x="2065338" y="3671888"/>
          <p14:tracePt t="115450" x="2065338" y="3686175"/>
          <p14:tracePt t="115465" x="2065338" y="3694113"/>
          <p14:tracePt t="115481" x="2065338" y="3700463"/>
          <p14:tracePt t="115496" x="2065338" y="3729038"/>
          <p14:tracePt t="115513" x="2065338" y="3743325"/>
          <p14:tracePt t="115533" x="2065338" y="3765550"/>
          <p14:tracePt t="115564" x="2065338" y="3786188"/>
          <p14:tracePt t="115579" x="2071688" y="3800475"/>
          <p14:tracePt t="115598" x="2071688" y="3814763"/>
          <p14:tracePt t="115612" x="2085975" y="3822700"/>
          <p14:tracePt t="115629" x="2085975" y="3829050"/>
          <p14:tracePt t="115666" x="2093913" y="3829050"/>
          <p14:tracePt t="115676" x="2093913" y="3836988"/>
          <p14:tracePt t="115682" x="2108200" y="3836988"/>
          <p14:tracePt t="115699" x="2114550" y="3836988"/>
          <p14:tracePt t="115714" x="2151063" y="3851275"/>
          <p14:tracePt t="115730" x="2185988" y="3871913"/>
          <p14:tracePt t="115747" x="2228850" y="3879850"/>
          <p14:tracePt t="115764" x="2251075" y="3879850"/>
          <p14:tracePt t="115781" x="2279650" y="3879850"/>
          <p14:tracePt t="115798" x="2293938" y="3886200"/>
          <p14:tracePt t="115866" x="2300288" y="3886200"/>
          <p14:tracePt t="115873" x="2308225" y="3886200"/>
          <p14:tracePt t="115887" x="2314575" y="3886200"/>
          <p14:tracePt t="116089" x="2314575" y="3879850"/>
          <p14:tracePt t="116105" x="2300288" y="3879850"/>
          <p14:tracePt t="116122" x="2293938" y="3879850"/>
          <p14:tracePt t="116126" x="2279650" y="3879850"/>
          <p14:tracePt t="116136" x="2271713" y="3879850"/>
          <p14:tracePt t="116151" x="2257425" y="3871913"/>
          <p14:tracePt t="116339" x="2271713" y="3871913"/>
          <p14:tracePt t="116347" x="2286000" y="3871913"/>
          <p14:tracePt t="116355" x="2308225" y="3871913"/>
          <p14:tracePt t="116370" x="2351088" y="3871913"/>
          <p14:tracePt t="116388" x="2371725" y="3871913"/>
          <p14:tracePt t="116404" x="2414588" y="3871913"/>
          <p14:tracePt t="116421" x="2443163" y="3871913"/>
          <p14:tracePt t="116439" x="2493963" y="3871913"/>
          <p14:tracePt t="116455" x="2508250" y="3871913"/>
          <p14:tracePt t="116472" x="2522538" y="3871913"/>
          <p14:tracePt t="116490" x="2528888" y="3865563"/>
          <p14:tracePt t="116507" x="2543175" y="3865563"/>
          <p14:tracePt t="116524" x="2557463" y="3857625"/>
          <p14:tracePt t="116541" x="2571750" y="3857625"/>
          <p14:tracePt t="116558" x="2579688" y="3857625"/>
          <p14:tracePt t="116574" x="2593975" y="3857625"/>
          <p14:tracePt t="116591" x="2608263" y="3857625"/>
          <p14:tracePt t="116609" x="2614613" y="3857625"/>
          <p14:tracePt t="116625" x="2628900" y="3857625"/>
          <p14:tracePt t="116640" x="2643188" y="3857625"/>
          <p14:tracePt t="116657" x="2665413" y="3857625"/>
          <p14:tracePt t="116674" x="2679700" y="3857625"/>
          <p14:tracePt t="116690" x="2686050" y="3857625"/>
          <p14:tracePt t="116708" x="2700338" y="3857625"/>
          <p14:tracePt t="116725" x="2708275" y="3857625"/>
          <p14:tracePt t="116741" x="2714625" y="3857625"/>
          <p14:tracePt t="116760" x="2728913" y="3857625"/>
          <p14:tracePt t="116782" x="2743200" y="3857625"/>
          <p14:tracePt t="116802" x="2751138" y="3857625"/>
          <p14:tracePt t="116810" x="2751138" y="3851275"/>
          <p14:tracePt t="116827" x="2765425" y="3851275"/>
          <p14:tracePt t="116846" x="2771775" y="3851275"/>
          <p14:tracePt t="116859" x="2779713" y="3851275"/>
          <p14:tracePt t="117333" x="2786063" y="3851275"/>
          <p14:tracePt t="117338" x="2794000" y="3851275"/>
          <p14:tracePt t="117354" x="2800350" y="3851275"/>
          <p14:tracePt t="117365" x="2808288" y="3851275"/>
          <p14:tracePt t="117382" x="2814638" y="3851275"/>
          <p14:tracePt t="117399" x="2822575" y="3851275"/>
          <p14:tracePt t="117433" x="2828925" y="3851275"/>
          <p14:tracePt t="117441" x="2843213" y="3843338"/>
          <p14:tracePt t="117480" x="2857500" y="3843338"/>
          <p14:tracePt t="117487" x="2865438" y="3836988"/>
          <p14:tracePt t="117502" x="2886075" y="3836988"/>
          <p14:tracePt t="117518" x="2908300" y="3836988"/>
          <p14:tracePt t="117535" x="2922588" y="3829050"/>
          <p14:tracePt t="117552" x="2928938" y="3814763"/>
          <p14:tracePt t="117567" x="2936875" y="3814763"/>
          <p14:tracePt t="117584" x="2943225" y="3814763"/>
          <p14:tracePt t="117601" x="2951163" y="3814763"/>
          <p14:tracePt t="117617" x="2965450" y="3814763"/>
          <p14:tracePt t="117634" x="2986088" y="3814763"/>
          <p14:tracePt t="117651" x="2994025" y="3814763"/>
          <p14:tracePt t="118350" x="2986088" y="3814763"/>
          <p14:tracePt t="118365" x="2979738" y="3814763"/>
          <p14:tracePt t="118369" x="2971800" y="3822700"/>
          <p14:tracePt t="118385" x="2965450" y="3822700"/>
          <p14:tracePt t="118394" x="2943225" y="3822700"/>
          <p14:tracePt t="118409" x="2922588" y="3829050"/>
          <p14:tracePt t="118426" x="2900363" y="3829050"/>
          <p14:tracePt t="118444" x="2886075" y="3829050"/>
          <p14:tracePt t="118575" x="2879725" y="3829050"/>
          <p14:tracePt t="118818" x="2886075" y="3829050"/>
          <p14:tracePt t="118834" x="2894013" y="3829050"/>
          <p14:tracePt t="118851" x="2900363" y="3829050"/>
          <p14:tracePt t="118856" x="2908300" y="3829050"/>
          <p14:tracePt t="118864" x="2922588" y="3829050"/>
          <p14:tracePt t="118881" x="2943225" y="3836988"/>
          <p14:tracePt t="118898" x="2965450" y="3836988"/>
          <p14:tracePt t="118915" x="2986088" y="3836988"/>
          <p14:tracePt t="118917" x="3014663" y="3836988"/>
          <p14:tracePt t="118931" x="3051175" y="3836988"/>
          <p14:tracePt t="118948" x="3079750" y="3843338"/>
          <p14:tracePt t="118965" x="3108325" y="3843338"/>
          <p14:tracePt t="118982" x="3122613" y="3843338"/>
          <p14:tracePt t="118999" x="3128963" y="3851275"/>
          <p14:tracePt t="119016" x="3179763" y="3871913"/>
          <p14:tracePt t="119033" x="3208338" y="3871913"/>
          <p14:tracePt t="119049" x="3222625" y="3886200"/>
          <p14:tracePt t="119067" x="3236913" y="3886200"/>
          <p14:tracePt t="119083" x="3251200" y="3886200"/>
          <p14:tracePt t="119151" x="3257550" y="3886200"/>
          <p14:tracePt t="119167" x="3265488" y="3886200"/>
          <p14:tracePt t="119182" x="3271838" y="3886200"/>
          <p14:tracePt t="119204" x="3279775" y="3886200"/>
          <p14:tracePt t="126282" x="3271838" y="3894138"/>
          <p14:tracePt t="126291" x="3271838" y="3900488"/>
          <p14:tracePt t="126298" x="3265488" y="3900488"/>
          <p14:tracePt t="126311" x="3251200" y="3908425"/>
          <p14:tracePt t="126328" x="3228975" y="3929063"/>
          <p14:tracePt t="126345" x="3200400" y="3929063"/>
          <p14:tracePt t="126361" x="3165475" y="3951288"/>
          <p14:tracePt t="126378" x="3143250" y="3951288"/>
          <p14:tracePt t="126395" x="3108325" y="3965575"/>
          <p14:tracePt t="126412" x="3071813" y="3971925"/>
          <p14:tracePt t="126429" x="3028950" y="3986213"/>
          <p14:tracePt t="126446" x="2979738" y="3994150"/>
          <p14:tracePt t="126462" x="2951163" y="4000500"/>
          <p14:tracePt t="126480" x="2922588" y="4000500"/>
          <p14:tracePt t="126496" x="2900363" y="4008438"/>
          <p14:tracePt t="126513" x="2871788" y="4014788"/>
          <p14:tracePt t="126530" x="2828925" y="4022725"/>
          <p14:tracePt t="126547" x="2786063" y="4029075"/>
          <p14:tracePt t="126564" x="2771775" y="4037013"/>
          <p14:tracePt t="126583" x="2751138" y="4037013"/>
          <p14:tracePt t="126598" x="2736850" y="4043363"/>
          <p14:tracePt t="126616" x="2728913" y="4051300"/>
          <p14:tracePt t="126631" x="2714625" y="4057650"/>
          <p14:tracePt t="126634" x="2708275" y="4065588"/>
          <p14:tracePt t="126648" x="2693988" y="4065588"/>
          <p14:tracePt t="126665" x="2679700" y="4079875"/>
          <p14:tracePt t="126682" x="2636838" y="4079875"/>
          <p14:tracePt t="126699" x="2600325" y="4079875"/>
          <p14:tracePt t="126716" x="2565400" y="4079875"/>
          <p14:tracePt t="126733" x="2528888" y="4079875"/>
          <p14:tracePt t="126749" x="2500313" y="4079875"/>
          <p14:tracePt t="126766" x="2479675" y="4079875"/>
          <p14:tracePt t="126783" x="2457450" y="4079875"/>
          <p14:tracePt t="126801" x="2436813" y="4071938"/>
          <p14:tracePt t="126818" x="2422525" y="4071938"/>
          <p14:tracePt t="126888" x="2414588" y="4071938"/>
          <p14:tracePt t="126892" x="2408238" y="4071938"/>
          <p14:tracePt t="126901" x="2400300" y="4071938"/>
          <p14:tracePt t="126918" x="2386013" y="4071938"/>
          <p14:tracePt t="126934" x="2379663" y="4071938"/>
          <p14:tracePt t="127312" x="2386013" y="4071938"/>
          <p14:tracePt t="127321" x="2393950" y="4071938"/>
          <p14:tracePt t="127328" x="2400300" y="4071938"/>
          <p14:tracePt t="127344" x="2408238" y="4071938"/>
          <p14:tracePt t="127360" x="2422525" y="4071938"/>
          <p14:tracePt t="127372" x="2428875" y="4071938"/>
          <p14:tracePt t="127391" x="2443163" y="4071938"/>
          <p14:tracePt t="127408" x="2465388" y="4071938"/>
          <p14:tracePt t="127425" x="2479675" y="4071938"/>
          <p14:tracePt t="127441" x="2493963" y="4071938"/>
          <p14:tracePt t="127457" x="2514600" y="4071938"/>
          <p14:tracePt t="127474" x="2536825" y="4071938"/>
          <p14:tracePt t="127491" x="2579688" y="4071938"/>
          <p14:tracePt t="127507" x="2593975" y="4071938"/>
          <p14:tracePt t="127524" x="2600325" y="4071938"/>
          <p14:tracePt t="127541" x="2608263" y="4071938"/>
          <p14:tracePt t="127558" x="2614613" y="4071938"/>
          <p14:tracePt t="127574" x="2622550" y="4071938"/>
          <p14:tracePt t="127591" x="2628900" y="4071938"/>
          <p14:tracePt t="127609" x="2665413" y="4071938"/>
          <p14:tracePt t="127626" x="2708275" y="4071938"/>
          <p14:tracePt t="127643" x="2743200" y="4071938"/>
          <p14:tracePt t="127660" x="2765425" y="4071938"/>
          <p14:tracePt t="127676" x="2794000" y="4079875"/>
          <p14:tracePt t="127692" x="2822575" y="4086225"/>
          <p14:tracePt t="127709" x="2843213" y="4086225"/>
          <p14:tracePt t="127726" x="2851150" y="4086225"/>
          <p14:tracePt t="127743" x="2865438" y="4086225"/>
          <p14:tracePt t="127762" x="2894013" y="4086225"/>
          <p14:tracePt t="127779" x="2922588" y="4086225"/>
          <p14:tracePt t="127797" x="2943225" y="4086225"/>
          <p14:tracePt t="127812" x="2994025" y="4086225"/>
          <p14:tracePt t="127830" x="3022600" y="4094163"/>
          <p14:tracePt t="127844" x="3043238" y="4094163"/>
          <p14:tracePt t="127862" x="3057525" y="4094163"/>
          <p14:tracePt t="127878" x="3065463" y="4094163"/>
          <p14:tracePt t="127895" x="3079750" y="4094163"/>
          <p14:tracePt t="127914" x="3094038" y="4094163"/>
          <p14:tracePt t="127931" x="3114675" y="4094163"/>
          <p14:tracePt t="127948" x="3143250" y="4086225"/>
          <p14:tracePt t="127964" x="3165475" y="4079875"/>
          <p14:tracePt t="127981" x="3179763" y="4079875"/>
          <p14:tracePt t="127998" x="3200400" y="4079875"/>
          <p14:tracePt t="128012" x="3214688" y="4079875"/>
          <p14:tracePt t="128030" x="3228975" y="4079875"/>
          <p14:tracePt t="128047" x="3251200" y="4079875"/>
          <p14:tracePt t="128063" x="3257550" y="4079875"/>
          <p14:tracePt t="128174" x="3265488" y="4071938"/>
          <p14:tracePt t="128182" x="3271838" y="4071938"/>
          <p14:tracePt t="128540" x="3279775" y="4071938"/>
          <p14:tracePt t="128562" x="3294063" y="4071938"/>
          <p14:tracePt t="128571" x="3300413" y="4071938"/>
          <p14:tracePt t="128578" x="3308350" y="4071938"/>
          <p14:tracePt t="128586" x="3314700" y="4071938"/>
          <p14:tracePt t="128619" x="3322638" y="4071938"/>
          <p14:tracePt t="128947" x="3328988" y="4071938"/>
          <p14:tracePt t="128955" x="3336925" y="4071938"/>
          <p14:tracePt t="128962" x="3343275" y="4071938"/>
          <p14:tracePt t="129001" x="3351213" y="4071938"/>
          <p14:tracePt t="129868" x="3351213" y="4079875"/>
          <p14:tracePt t="129900" x="3343275" y="4086225"/>
          <p14:tracePt t="129907" x="3343275" y="4094163"/>
          <p14:tracePt t="129922" x="3336925" y="4100513"/>
          <p14:tracePt t="129938" x="3336925" y="4108450"/>
          <p14:tracePt t="129955" x="3328988" y="4114800"/>
          <p14:tracePt t="129970" x="3328988" y="4122738"/>
          <p14:tracePt t="130018" x="3328988" y="4129088"/>
          <p14:tracePt t="130026" x="3322638" y="4137025"/>
          <p14:tracePt t="130034" x="3322638" y="4143375"/>
          <p14:tracePt t="130051" x="3314700" y="4143375"/>
          <p14:tracePt t="130069" x="3308350" y="4157663"/>
          <p14:tracePt t="130103" x="3300413" y="4157663"/>
          <p14:tracePt t="130138" x="3300413" y="4165600"/>
          <p14:tracePt t="130150" x="3294063" y="4165600"/>
          <p14:tracePt t="130157" x="3294063" y="4171950"/>
          <p14:tracePt t="130205" x="3294063" y="4179888"/>
          <p14:tracePt t="130212" x="3286125" y="4179888"/>
          <p14:tracePt t="130229" x="3279775" y="4179888"/>
          <p14:tracePt t="130251" x="3279775" y="4186238"/>
          <p14:tracePt t="130275" x="3271838" y="4186238"/>
          <p14:tracePt t="130291" x="3265488" y="4186238"/>
          <p14:tracePt t="130297" x="3257550" y="4186238"/>
          <p14:tracePt t="131735" x="3265488" y="4186238"/>
          <p14:tracePt t="131971" x="3265488" y="4194175"/>
          <p14:tracePt t="133598" x="3265488" y="4200525"/>
          <p14:tracePt t="133619" x="3265488" y="4208463"/>
          <p14:tracePt t="133635" x="3265488" y="4214813"/>
          <p14:tracePt t="133649" x="3257550" y="4214813"/>
          <p14:tracePt t="133656" x="3257550" y="4222750"/>
          <p14:tracePt t="133665" x="3257550" y="4229100"/>
          <p14:tracePt t="133683" x="3251200" y="4229100"/>
          <p14:tracePt t="133699" x="3243263" y="4229100"/>
          <p14:tracePt t="133718" x="3222625" y="4237038"/>
          <p14:tracePt t="133734" x="3208338" y="4237038"/>
          <p14:tracePt t="133750" x="3179763" y="4243388"/>
          <p14:tracePt t="133767" x="3151188" y="4257675"/>
          <p14:tracePt t="133784" x="3114675" y="4257675"/>
          <p14:tracePt t="133800" x="3086100" y="4265613"/>
          <p14:tracePt t="133818" x="3057525" y="4271963"/>
          <p14:tracePt t="133835" x="3000375" y="4286250"/>
          <p14:tracePt t="133855" x="2986088" y="4286250"/>
          <p14:tracePt t="133869" x="2951163" y="4286250"/>
          <p14:tracePt t="133886" x="2908300" y="4286250"/>
          <p14:tracePt t="133902" x="2886075" y="4279900"/>
          <p14:tracePt t="133919" x="2836863" y="4279900"/>
          <p14:tracePt t="133936" x="2794000" y="4279900"/>
          <p14:tracePt t="133954" x="2728913" y="4279900"/>
          <p14:tracePt t="133969" x="2708275" y="4279900"/>
          <p14:tracePt t="133986" x="2643188" y="4271963"/>
          <p14:tracePt t="134003" x="2636838" y="4265613"/>
          <p14:tracePt t="134020" x="2608263" y="4265613"/>
          <p14:tracePt t="134039" x="2579688" y="4257675"/>
          <p14:tracePt t="134055" x="2557463" y="4251325"/>
          <p14:tracePt t="134072" x="2551113" y="4251325"/>
          <p14:tracePt t="134089" x="2528888" y="4251325"/>
          <p14:tracePt t="134107" x="2500313" y="4243388"/>
          <p14:tracePt t="134123" x="2465388" y="4237038"/>
          <p14:tracePt t="134140" x="2428875" y="4214813"/>
          <p14:tracePt t="134155" x="2408238" y="4200525"/>
          <p14:tracePt t="134172" x="2400300" y="4200525"/>
          <p14:tracePt t="134410" x="2414588" y="4200525"/>
          <p14:tracePt t="134415" x="2436813" y="4200525"/>
          <p14:tracePt t="134425" x="2451100" y="4200525"/>
          <p14:tracePt t="134443" x="2508250" y="4208463"/>
          <p14:tracePt t="134459" x="2543175" y="4214813"/>
          <p14:tracePt t="134476" x="2586038" y="4222750"/>
          <p14:tracePt t="134493" x="2614613" y="4229100"/>
          <p14:tracePt t="134510" x="2671763" y="4229100"/>
          <p14:tracePt t="134527" x="2728913" y="4229100"/>
          <p14:tracePt t="134544" x="2779713" y="4237038"/>
          <p14:tracePt t="134561" x="2836863" y="4237038"/>
          <p14:tracePt t="134577" x="2843213" y="4243388"/>
          <p14:tracePt t="134594" x="2871788" y="4243388"/>
          <p14:tracePt t="134611" x="2879725" y="4251325"/>
          <p14:tracePt t="134628" x="2900363" y="4251325"/>
          <p14:tracePt t="134647" x="2936875" y="4251325"/>
          <p14:tracePt t="134663" x="2951163" y="4251325"/>
          <p14:tracePt t="134679" x="2994025" y="4251325"/>
          <p14:tracePt t="134696" x="3028950" y="4251325"/>
          <p14:tracePt t="134713" x="3065463" y="4251325"/>
          <p14:tracePt t="134730" x="3079750" y="4251325"/>
          <p14:tracePt t="134747" x="3114675" y="4251325"/>
          <p14:tracePt t="134763" x="3128963" y="4251325"/>
          <p14:tracePt t="134782" x="3143250" y="4251325"/>
          <p14:tracePt t="134798" x="3143250" y="4243388"/>
          <p14:tracePt t="134843" x="3151188" y="4243388"/>
          <p14:tracePt t="134851" x="3157538" y="4243388"/>
          <p14:tracePt t="134857" x="3171825" y="4243388"/>
          <p14:tracePt t="134874" x="3179763" y="4243388"/>
          <p14:tracePt t="135090" x="3186113" y="4237038"/>
          <p14:tracePt t="135127" x="3194050" y="4237038"/>
          <p14:tracePt t="135134" x="3194050" y="4229100"/>
          <p14:tracePt t="135143" x="3200400" y="4229100"/>
          <p14:tracePt t="135159" x="3208338" y="4229100"/>
          <p14:tracePt t="135176" x="3214688" y="4229100"/>
          <p14:tracePt t="135195" x="3222625" y="4229100"/>
          <p14:tracePt t="135204" x="3222625" y="4222750"/>
          <p14:tracePt t="135259" x="3228975" y="4222750"/>
          <p14:tracePt t="135275" x="3236913" y="4222750"/>
          <p14:tracePt t="135307" x="3243263" y="4222750"/>
          <p14:tracePt t="135350" x="3251200" y="4222750"/>
          <p14:tracePt t="135383" x="3257550" y="4222750"/>
          <p14:tracePt t="135391" x="3265488" y="4222750"/>
          <p14:tracePt t="135407" x="3265488" y="4214813"/>
          <p14:tracePt t="135426" x="3271838" y="4214813"/>
          <p14:tracePt t="136205" x="3265488" y="4214813"/>
          <p14:tracePt t="136213" x="3257550" y="4214813"/>
          <p14:tracePt t="136229" x="3251200" y="4222750"/>
          <p14:tracePt t="136238" x="3243263" y="4229100"/>
          <p14:tracePt t="136256" x="3228975" y="4237038"/>
          <p14:tracePt t="136271" x="3222625" y="4237038"/>
          <p14:tracePt t="136307" x="3214688" y="4237038"/>
          <p14:tracePt t="136321" x="3214688" y="4243388"/>
          <p14:tracePt t="136339" x="3200400" y="4243388"/>
          <p14:tracePt t="136356" x="3186113" y="4257675"/>
          <p14:tracePt t="136373" x="3165475" y="4271963"/>
          <p14:tracePt t="136390" x="3157538" y="4271963"/>
          <p14:tracePt t="136406" x="3151188" y="4279900"/>
          <p14:tracePt t="136423" x="3136900" y="4279900"/>
          <p14:tracePt t="136440" x="3122613" y="4279900"/>
          <p14:tracePt t="136457" x="3100388" y="4279900"/>
          <p14:tracePt t="136474" x="3065463" y="4279900"/>
          <p14:tracePt t="136491" x="3008313" y="4279900"/>
          <p14:tracePt t="136510" x="2957513" y="4279900"/>
          <p14:tracePt t="136527" x="2886075" y="4279900"/>
          <p14:tracePt t="136544" x="2779713" y="4286250"/>
          <p14:tracePt t="136560" x="2700338" y="4286250"/>
          <p14:tracePt t="136578" x="2665413" y="4294188"/>
          <p14:tracePt t="136594" x="2651125" y="4294188"/>
          <p14:tracePt t="136611" x="2643188" y="4294188"/>
          <p14:tracePt t="136628" x="2628900" y="4294188"/>
          <p14:tracePt t="136645" x="2608263" y="4294188"/>
          <p14:tracePt t="136660" x="2586038" y="4294188"/>
          <p14:tracePt t="136677" x="2551113" y="4294188"/>
          <p14:tracePt t="136695" x="2528888" y="4294188"/>
          <p14:tracePt t="136711" x="2522538" y="4294188"/>
          <p14:tracePt t="136806" x="2508250" y="4294188"/>
          <p14:tracePt t="136821" x="2500313" y="4294188"/>
          <p14:tracePt t="136829" x="2493963" y="4294188"/>
          <p14:tracePt t="136843" x="2486025" y="4294188"/>
          <p14:tracePt t="136860" x="2479675" y="4294188"/>
          <p14:tracePt t="136900" x="2471738" y="4294188"/>
          <p14:tracePt t="136908" x="2451100" y="4294188"/>
          <p14:tracePt t="136923" x="2436813" y="4294188"/>
          <p14:tracePt t="136931" x="2428875" y="4294188"/>
          <p14:tracePt t="136948" x="2422525" y="4294188"/>
          <p14:tracePt t="137348" x="2414588" y="4300538"/>
          <p14:tracePt t="137353" x="2408238" y="4300538"/>
          <p14:tracePt t="137369" x="2400300" y="4300538"/>
          <p14:tracePt t="137436" x="2393950" y="4300538"/>
          <p14:tracePt t="137452" x="2386013" y="4300538"/>
          <p14:tracePt t="137477" x="2379663" y="4308475"/>
          <p14:tracePt t="137891" x="2371725" y="4308475"/>
          <p14:tracePt t="150368" x="2371725" y="4337050"/>
          <p14:tracePt t="150377" x="2386013" y="4379913"/>
          <p14:tracePt t="150386" x="2393950" y="4429125"/>
          <p14:tracePt t="150403" x="2414588" y="4500563"/>
          <p14:tracePt t="150420" x="2428875" y="4557713"/>
          <p14:tracePt t="150437" x="2428875" y="4622800"/>
          <p14:tracePt t="150454" x="2436813" y="4657725"/>
          <p14:tracePt t="150471" x="2443163" y="4700588"/>
          <p14:tracePt t="150487" x="2451100" y="4800600"/>
          <p14:tracePt t="150503" x="2457450" y="4908550"/>
          <p14:tracePt t="150520" x="2471738" y="5029200"/>
          <p14:tracePt t="150537" x="2528888" y="5194300"/>
          <p14:tracePt t="150554" x="2571750" y="5286375"/>
          <p14:tracePt t="150571" x="2586038" y="5314950"/>
          <p14:tracePt t="150588" x="2600325" y="5351463"/>
          <p14:tracePt t="150605" x="2622550" y="5386388"/>
          <p14:tracePt t="150623" x="2643188" y="5465763"/>
          <p14:tracePt t="150639" x="2651125" y="5494338"/>
          <p14:tracePt t="150655" x="2657475" y="5508625"/>
          <p14:tracePt t="150672" x="2657475" y="5529263"/>
          <p14:tracePt t="150690" x="2657475" y="5543550"/>
          <p14:tracePt t="150708" x="2665413" y="5551488"/>
          <p14:tracePt t="150725" x="2679700" y="5594350"/>
          <p14:tracePt t="150744" x="2714625" y="5629275"/>
          <p14:tracePt t="150758" x="2728913" y="5637213"/>
          <p14:tracePt t="150838" x="2728913" y="5629275"/>
          <p14:tracePt t="150845" x="2728913" y="5622925"/>
          <p14:tracePt t="150875" x="2728913" y="5608638"/>
          <p14:tracePt t="150883" x="2728913" y="5594350"/>
          <p14:tracePt t="150893" x="2728913" y="5580063"/>
          <p14:tracePt t="150910" x="2714625" y="5551488"/>
          <p14:tracePt t="150927" x="2686050" y="5514975"/>
          <p14:tracePt t="150944" x="2665413" y="5494338"/>
          <p14:tracePt t="150961" x="2657475" y="5494338"/>
          <p14:tracePt t="151056" x="2665413" y="5494338"/>
          <p14:tracePt t="151072" x="2671763" y="5494338"/>
          <p14:tracePt t="151077" x="2679700" y="5494338"/>
          <p14:tracePt t="151084" x="2686050" y="5494338"/>
          <p14:tracePt t="151100" x="2693988" y="5494338"/>
          <p14:tracePt t="151114" x="2693988" y="5486400"/>
          <p14:tracePt t="151171" x="2700338" y="5486400"/>
          <p14:tracePt t="151178" x="2700338" y="5480050"/>
          <p14:tracePt t="151187" x="2708275" y="5480050"/>
          <p14:tracePt t="151198" x="2714625" y="5480050"/>
          <p14:tracePt t="151214" x="2722563" y="5480050"/>
          <p14:tracePt t="151232" x="2728913" y="5480050"/>
          <p14:tracePt t="151249" x="2736850" y="5472113"/>
          <p14:tracePt t="151266" x="2743200" y="5472113"/>
          <p14:tracePt t="151283" x="2743200" y="5465763"/>
          <p14:tracePt t="151300" x="2751138" y="5465763"/>
          <p14:tracePt t="151334" x="2786063" y="5457825"/>
          <p14:tracePt t="151351" x="2800350" y="5451475"/>
          <p14:tracePt t="151368" x="2822575" y="5429250"/>
          <p14:tracePt t="151384" x="2828925" y="5429250"/>
          <p14:tracePt t="151401" x="2836863" y="5429250"/>
          <p14:tracePt t="151446" x="2836863" y="5422900"/>
          <p14:tracePt t="151470" x="2843213" y="5422900"/>
          <p14:tracePt t="151478" x="2851150" y="5422900"/>
          <p14:tracePt t="151488" x="2851150" y="5414963"/>
          <p14:tracePt t="151503" x="2871788" y="5414963"/>
          <p14:tracePt t="151520" x="2886075" y="5408613"/>
          <p14:tracePt t="151554" x="2900363" y="5408613"/>
          <p14:tracePt t="151571" x="2908300" y="5400675"/>
          <p14:tracePt t="151589" x="2908300" y="5394325"/>
          <p14:tracePt t="151605" x="2914650" y="5394325"/>
          <p14:tracePt t="151623" x="2922588" y="5394325"/>
          <p14:tracePt t="151665" x="2928938" y="5394325"/>
          <p14:tracePt t="151680" x="2936875" y="5386388"/>
          <p14:tracePt t="151702" x="2943225" y="5386388"/>
          <p14:tracePt t="151718" x="2951163" y="5386388"/>
          <p14:tracePt t="151846" x="2957513" y="5386388"/>
          <p14:tracePt t="151853" x="2965450" y="5386388"/>
          <p14:tracePt t="151869" x="2971800" y="5386388"/>
          <p14:tracePt t="151885" x="2979738" y="5386388"/>
          <p14:tracePt t="151901" x="2986088" y="5386388"/>
          <p14:tracePt t="151917" x="2994025" y="5386388"/>
          <p14:tracePt t="151928" x="3000375" y="5386388"/>
          <p14:tracePt t="152410" x="3008313" y="5386388"/>
          <p14:tracePt t="152414" x="3051175" y="5380038"/>
          <p14:tracePt t="152422" x="3094038" y="5380038"/>
          <p14:tracePt t="152435" x="3165475" y="5380038"/>
          <p14:tracePt t="152452" x="3294063" y="5380038"/>
          <p14:tracePt t="152469" x="3394075" y="5380038"/>
          <p14:tracePt t="152486" x="3508375" y="5408613"/>
          <p14:tracePt t="152502" x="3608388" y="5429250"/>
          <p14:tracePt t="152519" x="3686175" y="5429250"/>
          <p14:tracePt t="152537" x="3757613" y="5429250"/>
          <p14:tracePt t="152553" x="3786188" y="5429250"/>
          <p14:tracePt t="152570" x="3822700" y="5429250"/>
          <p14:tracePt t="152587" x="3851275" y="5437188"/>
          <p14:tracePt t="152606" x="3900488" y="5443538"/>
          <p14:tracePt t="152623" x="3951288" y="5443538"/>
          <p14:tracePt t="152640" x="3986213" y="5443538"/>
          <p14:tracePt t="152655" x="4008438" y="5443538"/>
          <p14:tracePt t="152672" x="4029075" y="5443538"/>
          <p14:tracePt t="152689" x="4051300" y="5443538"/>
          <p14:tracePt t="152706" x="4071938" y="5443538"/>
          <p14:tracePt t="152723" x="4086225" y="5443538"/>
          <p14:tracePt t="152740" x="4094163" y="5443538"/>
          <p14:tracePt t="152757" x="4122738" y="5443538"/>
          <p14:tracePt t="152774" x="4143375" y="5443538"/>
          <p14:tracePt t="152791" x="4157663" y="5443538"/>
          <p14:tracePt t="152948" x="4165600" y="5443538"/>
          <p14:tracePt t="154517" x="4157663" y="5443538"/>
          <p14:tracePt t="154558" x="4151313" y="5443538"/>
          <p14:tracePt t="154574" x="4143375" y="5443538"/>
          <p14:tracePt t="154595" x="4137025" y="5443538"/>
          <p14:tracePt t="154602" x="4137025" y="5437188"/>
          <p14:tracePt t="154611" x="4122738" y="5437188"/>
          <p14:tracePt t="154627" x="4114800" y="5437188"/>
          <p14:tracePt t="154637" x="4114800" y="5429250"/>
          <p14:tracePt t="154654" x="4100513" y="5429250"/>
          <p14:tracePt t="154671" x="4094163" y="5429250"/>
          <p14:tracePt t="154688" x="4086225" y="5422900"/>
          <p14:tracePt t="154705" x="4079875" y="5414963"/>
          <p14:tracePt t="154722" x="4057650" y="5414963"/>
          <p14:tracePt t="154740" x="4051300" y="5408613"/>
          <p14:tracePt t="154756" x="4037013" y="5408613"/>
          <p14:tracePt t="154773" x="4022725" y="5408613"/>
          <p14:tracePt t="154790" x="4014788" y="5400675"/>
          <p14:tracePt t="154807" x="4008438" y="5400675"/>
          <p14:tracePt t="154825" x="4000500" y="5400675"/>
          <p14:tracePt t="154842" x="3979863" y="5394325"/>
          <p14:tracePt t="154859" x="3957638" y="5394325"/>
          <p14:tracePt t="154876" x="3943350" y="5386388"/>
          <p14:tracePt t="154891" x="3922713" y="5380038"/>
          <p14:tracePt t="154909" x="3894138" y="5372100"/>
          <p14:tracePt t="154926" x="3865563" y="5365750"/>
          <p14:tracePt t="154944" x="3843338" y="5365750"/>
          <p14:tracePt t="154961" x="3814763" y="5365750"/>
          <p14:tracePt t="154978" x="3794125" y="5365750"/>
          <p14:tracePt t="154995" x="3757613" y="5372100"/>
          <p14:tracePt t="155012" x="3714750" y="5372100"/>
          <p14:tracePt t="155030" x="3643313" y="5372100"/>
          <p14:tracePt t="155045" x="3600450" y="5372100"/>
          <p14:tracePt t="155061" x="3557588" y="5380038"/>
          <p14:tracePt t="155078" x="3529013" y="5380038"/>
          <p14:tracePt t="155095" x="3494088" y="5380038"/>
          <p14:tracePt t="155112" x="3479800" y="5380038"/>
          <p14:tracePt t="155129" x="3451225" y="5380038"/>
          <p14:tracePt t="155132" x="3429000" y="5380038"/>
          <p14:tracePt t="155148" x="3386138" y="5380038"/>
          <p14:tracePt t="155165" x="3322638" y="5380038"/>
          <p14:tracePt t="155181" x="3271838" y="5380038"/>
          <p14:tracePt t="155196" x="3236913" y="5380038"/>
          <p14:tracePt t="155214" x="3222625" y="5372100"/>
          <p14:tracePt t="155232" x="3200400" y="5365750"/>
          <p14:tracePt t="155248" x="3179763" y="5365750"/>
          <p14:tracePt t="155266" x="3157538" y="5365750"/>
          <p14:tracePt t="155283" x="3143250" y="5365750"/>
          <p14:tracePt t="155301" x="3136900" y="5365750"/>
          <p14:tracePt t="155319" x="3128963" y="5365750"/>
          <p14:tracePt t="155620" x="3143250" y="5365750"/>
          <p14:tracePt t="155626" x="3171825" y="5365750"/>
          <p14:tracePt t="155639" x="3222625" y="5365750"/>
          <p14:tracePt t="155654" x="3271838" y="5365750"/>
          <p14:tracePt t="155671" x="3314700" y="5365750"/>
          <p14:tracePt t="155688" x="3336925" y="5365750"/>
          <p14:tracePt t="155705" x="3357563" y="5365750"/>
          <p14:tracePt t="155722" x="3394075" y="5365750"/>
          <p14:tracePt t="155739" x="3436938" y="5357813"/>
          <p14:tracePt t="155756" x="3471863" y="5357813"/>
          <p14:tracePt t="155773" x="3529013" y="5351463"/>
          <p14:tracePt t="155790" x="3565525" y="5351463"/>
          <p14:tracePt t="155807" x="3608388" y="5351463"/>
          <p14:tracePt t="155824" x="3643313" y="5351463"/>
          <p14:tracePt t="155841" x="3679825" y="5351463"/>
          <p14:tracePt t="155857" x="3708400" y="5351463"/>
          <p14:tracePt t="155874" x="3743325" y="5351463"/>
          <p14:tracePt t="155891" x="3779838" y="5351463"/>
          <p14:tracePt t="155908" x="3814763" y="5351463"/>
          <p14:tracePt t="155927" x="3937000" y="5365750"/>
          <p14:tracePt t="155944" x="4000500" y="5372100"/>
          <p14:tracePt t="155961" x="4071938" y="5386388"/>
          <p14:tracePt t="155978" x="4122738" y="5394325"/>
          <p14:tracePt t="155994" x="4137025" y="5394325"/>
          <p14:tracePt t="156011" x="4143375" y="5394325"/>
          <p14:tracePt t="156094" x="4151313" y="5400675"/>
          <p14:tracePt t="156102" x="4171950" y="5400675"/>
          <p14:tracePt t="156112" x="4186238" y="5400675"/>
          <p14:tracePt t="156128" x="4208463" y="5400675"/>
          <p14:tracePt t="156133" x="4222750" y="5408613"/>
          <p14:tracePt t="156145" x="4237038" y="5408613"/>
          <p14:tracePt t="156162" x="4243388" y="5408613"/>
          <p14:tracePt t="156179" x="4251325" y="5414963"/>
          <p14:tracePt t="156260" x="4257675" y="5414963"/>
          <p14:tracePt t="156267" x="4265613" y="5414963"/>
          <p14:tracePt t="156282" x="4271963" y="5414963"/>
          <p14:tracePt t="158345" x="4271963" y="5422900"/>
          <p14:tracePt t="158370" x="4271963" y="5429250"/>
          <p14:tracePt t="158377" x="4271963" y="5437188"/>
          <p14:tracePt t="158399" x="4271963" y="5443538"/>
          <p14:tracePt t="158416" x="4271963" y="5451475"/>
          <p14:tracePt t="158441" x="4265613" y="5465763"/>
          <p14:tracePt t="158446" x="4257675" y="5472113"/>
          <p14:tracePt t="158455" x="4243388" y="5480050"/>
          <p14:tracePt t="158466" x="4229100" y="5508625"/>
          <p14:tracePt t="158484" x="4208463" y="5522913"/>
          <p14:tracePt t="158502" x="4200525" y="5529263"/>
          <p14:tracePt t="158518" x="4194175" y="5537200"/>
          <p14:tracePt t="158551" x="4186238" y="5537200"/>
          <p14:tracePt t="158568" x="4165600" y="5543550"/>
          <p14:tracePt t="158585" x="4157663" y="5551488"/>
          <p14:tracePt t="158603" x="4151313" y="5551488"/>
          <p14:tracePt t="158619" x="4143375" y="5551488"/>
          <p14:tracePt t="158637" x="4137025" y="5551488"/>
          <p14:tracePt t="158748" x="4137025" y="5557838"/>
          <p14:tracePt t="158781" x="4129088" y="5557838"/>
          <p14:tracePt t="165726" x="4122738" y="5572125"/>
          <p14:tracePt t="165732" x="4100513" y="5586413"/>
          <p14:tracePt t="165741" x="4071938" y="5608638"/>
          <p14:tracePt t="165753" x="4057650" y="5622925"/>
          <p14:tracePt t="165769" x="3979863" y="5672138"/>
          <p14:tracePt t="165786" x="3871913" y="5743575"/>
          <p14:tracePt t="165805" x="3814763" y="5786438"/>
          <p14:tracePt t="165823" x="3779838" y="5800725"/>
          <p14:tracePt t="165839" x="3751263" y="5837238"/>
          <p14:tracePt t="165856" x="3679825" y="5880100"/>
          <p14:tracePt t="165873" x="3651250" y="5880100"/>
          <p14:tracePt t="165890" x="3614738" y="5880100"/>
          <p14:tracePt t="165905" x="3579813" y="5880100"/>
          <p14:tracePt t="165922" x="3551238" y="5872163"/>
          <p14:tracePt t="165939" x="3508375" y="5865813"/>
          <p14:tracePt t="165956" x="3457575" y="5857875"/>
          <p14:tracePt t="165958" x="3422650" y="5851525"/>
          <p14:tracePt t="165973" x="3343275" y="5851525"/>
          <p14:tracePt t="165990" x="3265488" y="5843588"/>
          <p14:tracePt t="166007" x="3186113" y="5815013"/>
          <p14:tracePt t="166025" x="3128963" y="5800725"/>
          <p14:tracePt t="166041" x="3057525" y="5786438"/>
          <p14:tracePt t="166058" x="3014663" y="5780088"/>
          <p14:tracePt t="166074" x="2986088" y="5757863"/>
          <p14:tracePt t="166076" x="2971800" y="5751513"/>
          <p14:tracePt t="166091" x="2914650" y="5737225"/>
          <p14:tracePt t="166108" x="2865438" y="5737225"/>
          <p14:tracePt t="166126" x="2814638" y="5722938"/>
          <p14:tracePt t="166130" x="2779713" y="5722938"/>
          <p14:tracePt t="166143" x="2736850" y="5722938"/>
          <p14:tracePt t="166159" x="2671763" y="5722938"/>
          <p14:tracePt t="166176" x="2579688" y="5737225"/>
          <p14:tracePt t="166193" x="2536825" y="5743575"/>
          <p14:tracePt t="166210" x="2493963" y="5743575"/>
          <p14:tracePt t="166227" x="2465388" y="5743575"/>
          <p14:tracePt t="166244" x="2451100" y="5743575"/>
          <p14:tracePt t="166261" x="2422525" y="5737225"/>
          <p14:tracePt t="166278" x="2408238" y="5737225"/>
          <p14:tracePt t="166295" x="2400300" y="5737225"/>
          <p14:tracePt t="166312" x="2386013" y="5737225"/>
          <p14:tracePt t="166328" x="2379663" y="5737225"/>
          <p14:tracePt t="166538" x="2386013" y="5737225"/>
          <p14:tracePt t="166547" x="2393950" y="5737225"/>
          <p14:tracePt t="166571" x="2400300" y="5737225"/>
          <p14:tracePt t="166685" x="2408238" y="5737225"/>
          <p14:tracePt t="166692" x="2422525" y="5737225"/>
          <p14:tracePt t="166701" x="2428875" y="5737225"/>
          <p14:tracePt t="166718" x="2457450" y="5737225"/>
          <p14:tracePt t="166735" x="2471738" y="5737225"/>
          <p14:tracePt t="166752" x="2486025" y="5737225"/>
          <p14:tracePt t="166769" x="2493963" y="5737225"/>
          <p14:tracePt t="166891" x="2500313" y="5737225"/>
          <p14:tracePt t="167222" x="2500313" y="5743575"/>
          <p14:tracePt t="167239" x="2500313" y="5751513"/>
          <p14:tracePt t="167249" x="2493963" y="5751513"/>
          <p14:tracePt t="167258" x="2493963" y="5757863"/>
          <p14:tracePt t="167263" x="2486025" y="5757863"/>
          <p14:tracePt t="167278" x="2479675" y="5765800"/>
          <p14:tracePt t="167295" x="2471738" y="5772150"/>
          <p14:tracePt t="167311" x="2465388" y="5780088"/>
          <p14:tracePt t="167328" x="2465388" y="5794375"/>
          <p14:tracePt t="167345" x="2457450" y="5808663"/>
          <p14:tracePt t="167362" x="2451100" y="5822950"/>
          <p14:tracePt t="167383" x="2451100" y="5829300"/>
          <p14:tracePt t="167414" x="2443163" y="5843588"/>
          <p14:tracePt t="167618" x="2443163" y="5851525"/>
          <p14:tracePt t="167662" x="2443163" y="5857875"/>
          <p14:tracePt t="167762" x="2436813" y="5865813"/>
          <p14:tracePt t="167779" x="2436813" y="5872163"/>
          <p14:tracePt t="168391" x="2443163" y="5872163"/>
          <p14:tracePt t="168398" x="2465388" y="5872163"/>
          <p14:tracePt t="168406" x="2471738" y="5880100"/>
          <p14:tracePt t="168414" x="2479675" y="5880100"/>
          <p14:tracePt t="168431" x="2493963" y="5880100"/>
          <p14:tracePt t="168448" x="2500313" y="5880100"/>
          <p14:tracePt t="168465" x="2508250" y="5880100"/>
          <p14:tracePt t="168560" x="2514600" y="5880100"/>
          <p14:tracePt t="168568" x="2514600" y="5872163"/>
          <p14:tracePt t="168576" x="2522538" y="5872163"/>
          <p14:tracePt t="168884" x="2514600" y="5872163"/>
          <p14:tracePt t="168912" x="2508250" y="5872163"/>
          <p14:tracePt t="168952" x="2508250" y="5880100"/>
          <p14:tracePt t="168977" x="2500313" y="5880100"/>
          <p14:tracePt t="169015" x="2493963" y="5880100"/>
          <p14:tracePt t="169022" x="2486025" y="5880100"/>
          <p14:tracePt t="169040" x="2479675" y="5880100"/>
          <p14:tracePt t="169046" x="2471738" y="5880100"/>
          <p14:tracePt t="169077" x="2465388" y="5880100"/>
          <p14:tracePt t="169116" x="2457450" y="5880100"/>
          <p14:tracePt t="169164" x="2451100" y="5880100"/>
          <p14:tracePt t="169168" x="2443163" y="5880100"/>
          <p14:tracePt t="169178" x="2436813" y="5880100"/>
          <p14:tracePt t="169195" x="2428875" y="5880100"/>
          <p14:tracePt t="169214" x="2422525" y="5886450"/>
          <p14:tracePt t="169230" x="2414588" y="5886450"/>
          <p14:tracePt t="169249" x="2408238" y="5886450"/>
          <p14:tracePt t="169288" x="2400300" y="5886450"/>
          <p14:tracePt t="169310" x="2393950" y="5886450"/>
          <p14:tracePt t="169318" x="2386013" y="5886450"/>
          <p14:tracePt t="169333" x="2379663" y="5886450"/>
          <p14:tracePt t="169344" x="2371725" y="5886450"/>
          <p14:tracePt t="169361" x="2365375" y="5886450"/>
          <p14:tracePt t="169379" x="2343150" y="5880100"/>
          <p14:tracePt t="169395" x="2328863" y="5880100"/>
          <p14:tracePt t="169429" x="2322513" y="5880100"/>
          <p14:tracePt t="169451" x="2314575" y="5880100"/>
          <p14:tracePt t="169467" x="2314575" y="5872163"/>
          <p14:tracePt t="169498" x="2300288" y="5872163"/>
          <p14:tracePt t="169513" x="2293938" y="5872163"/>
          <p14:tracePt t="169549" x="2286000" y="5872163"/>
          <p14:tracePt t="169634" x="2279650" y="5872163"/>
          <p14:tracePt t="169648" x="2271713" y="5872163"/>
          <p14:tracePt t="170110" x="2271713" y="5865813"/>
          <p14:tracePt t="170115" x="2265363" y="5865813"/>
          <p14:tracePt t="170124" x="2265363" y="5857875"/>
          <p14:tracePt t="170568" x="2265363" y="5851525"/>
          <p14:tracePt t="170647" x="2271713" y="5851525"/>
          <p14:tracePt t="170654" x="2279650" y="5851525"/>
          <p14:tracePt t="170667" x="2286000" y="5851525"/>
          <p14:tracePt t="170683" x="2293938" y="5851525"/>
          <p14:tracePt t="170702" x="2308225" y="5851525"/>
          <p14:tracePt t="170719" x="2314575" y="5851525"/>
          <p14:tracePt t="170736" x="2314575" y="5843588"/>
          <p14:tracePt t="170752" x="2322513" y="5843588"/>
          <p14:tracePt t="170768" x="2328863" y="5843588"/>
          <p14:tracePt t="170786" x="2343150" y="5843588"/>
          <p14:tracePt t="170803" x="2365375" y="5843588"/>
          <p14:tracePt t="170819" x="2379663" y="5837238"/>
          <p14:tracePt t="170835" x="2393950" y="5837238"/>
          <p14:tracePt t="170852" x="2408238" y="5837238"/>
          <p14:tracePt t="170869" x="2422525" y="5829300"/>
          <p14:tracePt t="170887" x="2443163" y="5829300"/>
          <p14:tracePt t="170903" x="2451100" y="5829300"/>
          <p14:tracePt t="170920" x="2457450" y="5829300"/>
          <p14:tracePt t="170937" x="2479675" y="5829300"/>
          <p14:tracePt t="170954" x="2508250" y="5829300"/>
          <p14:tracePt t="170971" x="2536825" y="5822950"/>
          <p14:tracePt t="170988" x="2571750" y="5822950"/>
          <p14:tracePt t="171007" x="2586038" y="5822950"/>
          <p14:tracePt t="171024" x="2600325" y="5822950"/>
          <p14:tracePt t="171058" x="2608263" y="5822950"/>
          <p14:tracePt t="171076" x="2622550" y="5815013"/>
          <p14:tracePt t="171091" x="2636838" y="5815013"/>
          <p14:tracePt t="171108" x="2651125" y="5815013"/>
          <p14:tracePt t="171123" x="2657475" y="5808663"/>
          <p14:tracePt t="171140" x="2686050" y="5786438"/>
          <p14:tracePt t="171158" x="2708275" y="5780088"/>
          <p14:tracePt t="171175" x="2714625" y="5780088"/>
          <p14:tracePt t="171191" x="2728913" y="5780088"/>
          <p14:tracePt t="171208" x="2736850" y="5780088"/>
          <p14:tracePt t="171256" x="2743200" y="5780088"/>
          <p14:tracePt t="171281" x="2751138" y="5772150"/>
          <p14:tracePt t="171304" x="2757488" y="5772150"/>
          <p14:tracePt t="171311" x="2765425" y="5765800"/>
          <p14:tracePt t="171476" x="2771775" y="5765800"/>
          <p14:tracePt t="171758" x="2765425" y="5765800"/>
          <p14:tracePt t="171762" x="2757488" y="5765800"/>
          <p14:tracePt t="171795" x="2751138" y="5765800"/>
          <p14:tracePt t="171803" x="2743200" y="5765800"/>
          <p14:tracePt t="171811" x="2728913" y="5765800"/>
          <p14:tracePt t="171819" x="2722563" y="5765800"/>
          <p14:tracePt t="171835" x="2714625" y="5765800"/>
          <p14:tracePt t="171852" x="2700338" y="5765800"/>
          <p14:tracePt t="171870" x="2693988" y="5765800"/>
          <p14:tracePt t="171887" x="2679700" y="5765800"/>
          <p14:tracePt t="171903" x="2671763" y="5757863"/>
          <p14:tracePt t="171920" x="2651125" y="5751513"/>
          <p14:tracePt t="171936" x="2636838" y="5751513"/>
          <p14:tracePt t="171955" x="2628900" y="5751513"/>
          <p14:tracePt t="171972" x="2622550" y="5751513"/>
          <p14:tracePt t="171988" x="2614613" y="5751513"/>
          <p14:tracePt t="172070" x="2608263" y="5751513"/>
          <p14:tracePt t="172086" x="2600325" y="5751513"/>
          <p14:tracePt t="172095" x="2593975" y="5751513"/>
          <p14:tracePt t="172107" x="2579688" y="5757863"/>
          <p14:tracePt t="172124" x="2565400" y="5757863"/>
          <p14:tracePt t="172140" x="2565400" y="5765800"/>
          <p14:tracePt t="172443" x="2571750" y="5765800"/>
          <p14:tracePt t="172466" x="2579688" y="5765800"/>
          <p14:tracePt t="172481" x="2586038" y="5765800"/>
          <p14:tracePt t="172512" x="2593975" y="5765800"/>
          <p14:tracePt t="172615" x="2600325" y="5765800"/>
          <p14:tracePt t="172623" x="2600325" y="5757863"/>
          <p14:tracePt t="172652" x="2608263" y="5757863"/>
          <p14:tracePt t="172701" x="2614613" y="5757863"/>
          <p14:tracePt t="172725" x="2622550" y="5757863"/>
          <p14:tracePt t="172733" x="2622550" y="5751513"/>
          <p14:tracePt t="172747" x="2628900" y="5751513"/>
          <p14:tracePt t="172754" x="2636838" y="5751513"/>
          <p14:tracePt t="172779" x="2643188" y="5751513"/>
          <p14:tracePt t="172787" x="2651125" y="5751513"/>
          <p14:tracePt t="172802" x="2657475" y="5751513"/>
          <p14:tracePt t="172818" x="2665413" y="5751513"/>
          <p14:tracePt t="172835" x="2679700" y="5751513"/>
          <p14:tracePt t="173117" x="2686050" y="5751513"/>
          <p14:tracePt t="173147" x="2693988" y="5751513"/>
          <p14:tracePt t="173283" x="2700338" y="5751513"/>
          <p14:tracePt t="173396" x="2708275" y="5751513"/>
          <p14:tracePt t="173402" x="2708275" y="5757863"/>
          <p14:tracePt t="173419" x="2714625" y="5757863"/>
          <p14:tracePt t="173450" x="2722563" y="5757863"/>
          <p14:tracePt t="173577" x="2714625" y="5757863"/>
          <p14:tracePt t="173600" x="2708275" y="5757863"/>
          <p14:tracePt t="173634" x="2700338" y="5757863"/>
          <p14:tracePt t="173653" x="2693988" y="5757863"/>
          <p14:tracePt t="173669" x="2679700" y="5757863"/>
          <p14:tracePt t="173677" x="2671763" y="5757863"/>
          <p14:tracePt t="173685" x="2665413" y="5757863"/>
          <p14:tracePt t="173699" x="2643188" y="5757863"/>
          <p14:tracePt t="173733" x="2628900" y="5757863"/>
          <p14:tracePt t="173755" x="2622550" y="5757863"/>
          <p14:tracePt t="173772" x="2614613" y="5757863"/>
          <p14:tracePt t="173804" x="2608263" y="5757863"/>
          <p14:tracePt t="173818" x="2600325" y="5757863"/>
          <p14:tracePt t="173845" x="2593975" y="5757863"/>
          <p14:tracePt t="173856" x="2586038" y="5757863"/>
          <p14:tracePt t="173887" x="2579688" y="5757863"/>
          <p14:tracePt t="174074" x="2579688" y="5765800"/>
          <p14:tracePt t="174209" x="2586038" y="5765800"/>
          <p14:tracePt t="174223" x="2593975" y="5765800"/>
          <p14:tracePt t="174366" x="2608263" y="5765800"/>
          <p14:tracePt t="174383" x="2614613" y="5765800"/>
          <p14:tracePt t="174389" x="2622550" y="5765800"/>
          <p14:tracePt t="174398" x="2628900" y="5765800"/>
          <p14:tracePt t="174524" x="2636838" y="5765800"/>
          <p14:tracePt t="174532" x="2643188" y="5765800"/>
          <p14:tracePt t="174553" x="2651125" y="5765800"/>
          <p14:tracePt t="174669" x="2657475" y="5765800"/>
          <p14:tracePt t="174708" x="2665413" y="5765800"/>
          <p14:tracePt t="174747" x="2671763" y="5765800"/>
          <p14:tracePt t="174764" x="2679700" y="5765800"/>
          <p14:tracePt t="174789" x="2686050" y="5765800"/>
          <p14:tracePt t="174802" x="2693988" y="5765800"/>
          <p14:tracePt t="174810" x="2693988" y="5757863"/>
          <p14:tracePt t="174819" x="2708275" y="5757863"/>
          <p14:tracePt t="174843" x="2714625" y="5757863"/>
          <p14:tracePt t="174854" x="2728913" y="5757863"/>
          <p14:tracePt t="174868" x="2736850" y="5757863"/>
          <p14:tracePt t="174890" x="2743200" y="5757863"/>
          <p14:tracePt t="175031" x="2728913" y="5757863"/>
          <p14:tracePt t="175039" x="2714625" y="5757863"/>
          <p14:tracePt t="175054" x="2700338" y="5757863"/>
          <p14:tracePt t="175060" x="2686050" y="5757863"/>
          <p14:tracePt t="175078" x="2679700" y="5757863"/>
          <p14:tracePt t="175088" x="2657475" y="5757863"/>
          <p14:tracePt t="175105" x="2622550" y="5757863"/>
          <p14:tracePt t="175122" x="2608263" y="5751513"/>
          <p14:tracePt t="175140" x="2579688" y="5751513"/>
          <p14:tracePt t="175143" x="2565400" y="5751513"/>
          <p14:tracePt t="175157" x="2543175" y="5751513"/>
          <p14:tracePt t="175174" x="2508250" y="5751513"/>
          <p14:tracePt t="175207" x="2500313" y="5751513"/>
          <p14:tracePt t="175389" x="2508250" y="5751513"/>
          <p14:tracePt t="175397" x="2514600" y="5751513"/>
          <p14:tracePt t="175412" x="2528888" y="5751513"/>
          <p14:tracePt t="175427" x="2551113" y="5751513"/>
          <p14:tracePt t="175444" x="2571750" y="5751513"/>
          <p14:tracePt t="175461" x="2593975" y="5751513"/>
          <p14:tracePt t="175479" x="2643188" y="5751513"/>
          <p14:tracePt t="175497" x="2651125" y="5751513"/>
          <p14:tracePt t="175513" x="2679700" y="5751513"/>
          <p14:tracePt t="175531" x="2686050" y="5751513"/>
          <p14:tracePt t="175547" x="2693988" y="5751513"/>
          <p14:tracePt t="175582" x="2708275" y="5751513"/>
          <p14:tracePt t="175597" x="2722563" y="5757863"/>
          <p14:tracePt t="175614" x="2736850" y="5757863"/>
          <p14:tracePt t="175631" x="2743200" y="5757863"/>
          <p14:tracePt t="175634" x="2751138" y="5757863"/>
          <p14:tracePt t="175664" x="2765425" y="5757863"/>
          <p14:tracePt t="175681" x="2771775" y="5757863"/>
          <p14:tracePt t="175699" x="2794000" y="5757863"/>
          <p14:tracePt t="175716" x="2808288" y="5757863"/>
          <p14:tracePt t="175732" x="2822575" y="5757863"/>
          <p14:tracePt t="175749" x="2828925" y="5757863"/>
          <p14:tracePt t="175766" x="2843213" y="5757863"/>
          <p14:tracePt t="175783" x="2851150" y="5757863"/>
          <p14:tracePt t="176045" x="2843213" y="5757863"/>
          <p14:tracePt t="176061" x="2836863" y="5757863"/>
          <p14:tracePt t="176068" x="2828925" y="5765800"/>
          <p14:tracePt t="176086" x="2822575" y="5765800"/>
          <p14:tracePt t="176101" x="2814638" y="5765800"/>
          <p14:tracePt t="176109" x="2808288" y="5772150"/>
          <p14:tracePt t="176134" x="2800350" y="5772150"/>
          <p14:tracePt t="176139" x="2794000" y="5780088"/>
          <p14:tracePt t="176156" x="2786063" y="5780088"/>
          <p14:tracePt t="176175" x="2765425" y="5780088"/>
          <p14:tracePt t="176193" x="2751138" y="5786438"/>
          <p14:tracePt t="176208" x="2743200" y="5786438"/>
          <p14:tracePt t="176224" x="2708275" y="5800725"/>
          <p14:tracePt t="176241" x="2679700" y="5800725"/>
          <p14:tracePt t="176258" x="2651125" y="5800725"/>
          <p14:tracePt t="176274" x="2628900" y="5808663"/>
          <p14:tracePt t="176292" x="2608263" y="5815013"/>
          <p14:tracePt t="176308" x="2593975" y="5822950"/>
          <p14:tracePt t="176325" x="2579688" y="5822950"/>
          <p14:tracePt t="176359" x="2571750" y="5822950"/>
          <p14:tracePt t="176377" x="2557463" y="5822950"/>
          <p14:tracePt t="176394" x="2543175" y="5822950"/>
          <p14:tracePt t="176410" x="2536825" y="5822950"/>
          <p14:tracePt t="176427" x="2522538" y="5837238"/>
          <p14:tracePt t="176444" x="2514600" y="5837238"/>
          <p14:tracePt t="176461" x="2508250" y="5843588"/>
          <p14:tracePt t="176478" x="2493963" y="5843588"/>
          <p14:tracePt t="176495" x="2486025" y="5851525"/>
          <p14:tracePt t="176781" x="2493963" y="5851525"/>
          <p14:tracePt t="176788" x="2508250" y="5851525"/>
          <p14:tracePt t="176799" x="2514600" y="5857875"/>
          <p14:tracePt t="176816" x="2528888" y="5857875"/>
          <p14:tracePt t="176834" x="2536825" y="5857875"/>
          <p14:tracePt t="176851" x="2551113" y="5857875"/>
          <p14:tracePt t="176868" x="2565400" y="5857875"/>
          <p14:tracePt t="176885" x="2593975" y="5865813"/>
          <p14:tracePt t="176901" x="2608263" y="5872163"/>
          <p14:tracePt t="176918" x="2643188" y="5872163"/>
          <p14:tracePt t="176935" x="2651125" y="5872163"/>
          <p14:tracePt t="176952" x="2665413" y="5872163"/>
          <p14:tracePt t="176969" x="2679700" y="5872163"/>
          <p14:tracePt t="176986" x="2686050" y="5872163"/>
          <p14:tracePt t="177003" x="2693988" y="5872163"/>
          <p14:tracePt t="177020" x="2708275" y="5872163"/>
          <p14:tracePt t="177054" x="2714625" y="5872163"/>
          <p14:tracePt t="177072" x="2722563" y="5872163"/>
          <p14:tracePt t="177087" x="2736850" y="5872163"/>
          <p14:tracePt t="177316" x="2736850" y="5865813"/>
          <p14:tracePt t="177386" x="2736850" y="5857875"/>
          <p14:tracePt t="177395" x="2728913" y="5857875"/>
          <p14:tracePt t="177402" x="2714625" y="5857875"/>
          <p14:tracePt t="177411" x="2700338" y="5843588"/>
          <p14:tracePt t="177425" x="2671763" y="5843588"/>
          <p14:tracePt t="177442" x="2636838" y="5837238"/>
          <p14:tracePt t="177459" x="2586038" y="5829300"/>
          <p14:tracePt t="177477" x="2571750" y="5829300"/>
          <p14:tracePt t="177493" x="2565400" y="5829300"/>
          <p14:tracePt t="177654" x="2571750" y="5829300"/>
          <p14:tracePt t="177914" x="2565400" y="5829300"/>
          <p14:tracePt t="177929" x="2557463" y="5822950"/>
          <p14:tracePt t="177945" x="2551113" y="5822950"/>
          <p14:tracePt t="177967" x="2551113" y="5815013"/>
          <p14:tracePt t="177975" x="2543175" y="5815013"/>
          <p14:tracePt t="177992" x="2528888" y="5808663"/>
          <p14:tracePt t="178001" x="2522538" y="5808663"/>
          <p14:tracePt t="178021" x="2514600" y="5808663"/>
          <p14:tracePt t="178033" x="2500313" y="5800725"/>
          <p14:tracePt t="178050" x="2493963" y="5800725"/>
          <p14:tracePt t="178067" x="2486025" y="5794375"/>
          <p14:tracePt t="178087" x="2479675" y="5786438"/>
          <p14:tracePt t="178120" x="2457450" y="5786438"/>
          <p14:tracePt t="178136" x="2436813" y="5772150"/>
          <p14:tracePt t="178152" x="2422525" y="5772150"/>
          <p14:tracePt t="178168" x="2400300" y="5757863"/>
          <p14:tracePt t="178185" x="2393950" y="5757863"/>
          <p14:tracePt t="178202" x="2393950" y="5751513"/>
          <p14:tracePt t="178219" x="2386013" y="5751513"/>
          <p14:tracePt t="178237" x="2379663" y="5743575"/>
          <p14:tracePt t="178254" x="2371725" y="5737225"/>
          <p14:tracePt t="178270" x="2365375" y="5729288"/>
          <p14:tracePt t="178450" x="2365375" y="5737225"/>
          <p14:tracePt t="178463" x="2379663" y="5743575"/>
          <p14:tracePt t="178482" x="2386013" y="5743575"/>
          <p14:tracePt t="178489" x="2386013" y="5751513"/>
          <p14:tracePt t="178498" x="2393950" y="5751513"/>
          <p14:tracePt t="178508" x="2400300" y="5757863"/>
          <p14:tracePt t="178524" x="2436813" y="5772150"/>
          <p14:tracePt t="178540" x="2465388" y="5786438"/>
          <p14:tracePt t="178557" x="2514600" y="5808663"/>
          <p14:tracePt t="178574" x="2571750" y="5815013"/>
          <p14:tracePt t="178591" x="2651125" y="5843588"/>
          <p14:tracePt t="178608" x="2743200" y="5857875"/>
          <p14:tracePt t="178626" x="2828925" y="5894388"/>
          <p14:tracePt t="178631" x="2851150" y="5900738"/>
          <p14:tracePt t="178643" x="2871788" y="5900738"/>
          <p14:tracePt t="178660" x="2879725" y="5900738"/>
          <p14:tracePt t="178675" x="2886075" y="5900738"/>
          <p14:tracePt t="178817" x="2894013" y="5900738"/>
          <p14:tracePt t="178910" x="2900363" y="5900738"/>
          <p14:tracePt t="178917" x="2914650" y="5900738"/>
          <p14:tracePt t="178928" x="2922588" y="5900738"/>
          <p14:tracePt t="178946" x="2951163" y="5915025"/>
          <p14:tracePt t="178963" x="2986088" y="5915025"/>
          <p14:tracePt t="178979" x="2994025" y="5915025"/>
          <p14:tracePt t="178996" x="3000375" y="5915025"/>
          <p14:tracePt t="179090" x="3008313" y="5915025"/>
          <p14:tracePt t="179104" x="3014663" y="5915025"/>
          <p14:tracePt t="179137" x="3022600" y="5915025"/>
          <p14:tracePt t="179234" x="3022600" y="5922963"/>
          <p14:tracePt t="179242" x="3036888" y="5922963"/>
          <p14:tracePt t="179249" x="3051175" y="5922963"/>
          <p14:tracePt t="179267" x="3065463" y="5922963"/>
          <p14:tracePt t="179283" x="3071813" y="5922963"/>
          <p14:tracePt t="179413" x="3079750" y="5929313"/>
          <p14:tracePt t="179420" x="3086100" y="5929313"/>
          <p14:tracePt t="179434" x="3094038" y="5929313"/>
          <p14:tracePt t="179458" x="3100388" y="5929313"/>
          <p14:tracePt t="179549" x="3108325" y="5929313"/>
          <p14:tracePt t="179558" x="3122613" y="5929313"/>
          <p14:tracePt t="179568" x="3143250" y="5929313"/>
          <p14:tracePt t="179576" x="3179763" y="5915025"/>
          <p14:tracePt t="179587" x="3200400" y="5894388"/>
          <p14:tracePt t="179606" x="3251200" y="5872163"/>
          <p14:tracePt t="179623" x="3265488" y="5872163"/>
          <p14:tracePt t="179640" x="3271838" y="5872163"/>
          <p14:tracePt t="179678" x="3279775" y="5872163"/>
          <p14:tracePt t="179684" x="3294063" y="5865813"/>
          <p14:tracePt t="179693" x="3300413" y="5865813"/>
          <p14:tracePt t="179706" x="3351213" y="5865813"/>
          <p14:tracePt t="179724" x="3386138" y="5857875"/>
          <p14:tracePt t="179741" x="3436938" y="5857875"/>
          <p14:tracePt t="179758" x="3494088" y="5857875"/>
          <p14:tracePt t="179775" x="3551238" y="5857875"/>
          <p14:tracePt t="179790" x="3579813" y="5857875"/>
          <p14:tracePt t="179807" x="3622675" y="5857875"/>
          <p14:tracePt t="179826" x="3643313" y="5857875"/>
          <p14:tracePt t="179843" x="3665538" y="5865813"/>
          <p14:tracePt t="179859" x="3700463" y="5865813"/>
          <p14:tracePt t="179875" x="3722688" y="5872163"/>
          <p14:tracePt t="179892" x="3729038" y="5872163"/>
          <p14:tracePt t="179910" x="3743325" y="5880100"/>
          <p14:tracePt t="180018" x="3751263" y="5880100"/>
          <p14:tracePt t="180026" x="3757613" y="5894388"/>
          <p14:tracePt t="180042" x="3765550" y="5900738"/>
          <p14:tracePt t="180050" x="3771900" y="5900738"/>
          <p14:tracePt t="180060" x="3779838" y="5908675"/>
          <p14:tracePt t="180078" x="3786188" y="5908675"/>
          <p14:tracePt t="180094" x="3786188" y="5915025"/>
          <p14:tracePt t="180177" x="3800475" y="5915025"/>
          <p14:tracePt t="180187" x="3814763" y="5922963"/>
          <p14:tracePt t="180198" x="3843338" y="5929313"/>
          <p14:tracePt t="180213" x="3857625" y="5937250"/>
          <p14:tracePt t="180230" x="3871913" y="5937250"/>
          <p14:tracePt t="180716" x="3865563" y="5937250"/>
          <p14:tracePt t="180723" x="3857625" y="5937250"/>
          <p14:tracePt t="180738" x="3843338" y="5937250"/>
          <p14:tracePt t="180755" x="3814763" y="5937250"/>
          <p14:tracePt t="180772" x="3794125" y="5937250"/>
          <p14:tracePt t="180789" x="3765550" y="5937250"/>
          <p14:tracePt t="180804" x="3736975" y="5937250"/>
          <p14:tracePt t="180821" x="3729038" y="5929313"/>
          <p14:tracePt t="180838" x="3722688" y="5929313"/>
          <p14:tracePt t="180841" x="3714750" y="5929313"/>
          <p14:tracePt t="180855" x="3708400" y="5929313"/>
          <p14:tracePt t="180871" x="3694113" y="5929313"/>
          <p14:tracePt t="180888" x="3686175" y="5929313"/>
          <p14:tracePt t="180906" x="3665538" y="5929313"/>
          <p14:tracePt t="180924" x="3629025" y="5929313"/>
          <p14:tracePt t="180941" x="3622675" y="5929313"/>
          <p14:tracePt t="180958" x="3608388" y="5929313"/>
          <p14:tracePt t="180975" x="3586163" y="5929313"/>
          <p14:tracePt t="180992" x="3557588" y="5929313"/>
          <p14:tracePt t="181009" x="3514725" y="5943600"/>
          <p14:tracePt t="181026" x="3465513" y="5943600"/>
          <p14:tracePt t="181042" x="3429000" y="5951538"/>
          <p14:tracePt t="181059" x="3394075" y="5965825"/>
          <p14:tracePt t="181076" x="3365500" y="5965825"/>
          <p14:tracePt t="181093" x="3314700" y="5965825"/>
          <p14:tracePt t="181110" x="3271838" y="5965825"/>
          <p14:tracePt t="181129" x="3228975" y="5951538"/>
          <p14:tracePt t="181141" x="3214688" y="5951538"/>
          <p14:tracePt t="181159" x="3194050" y="5951538"/>
          <p14:tracePt t="181176" x="3171825" y="5957888"/>
          <p14:tracePt t="181193" x="3157538" y="5957888"/>
          <p14:tracePt t="181442" x="3151188" y="5957888"/>
          <p14:tracePt t="181450" x="3151188" y="5951538"/>
          <p14:tracePt t="181466" x="3151188" y="5943600"/>
          <p14:tracePt t="181482" x="3151188" y="5937250"/>
          <p14:tracePt t="181527" x="3151188" y="5929313"/>
          <p14:tracePt t="181835" x="3151188" y="5922963"/>
          <p14:tracePt t="181940" x="3151188" y="5915025"/>
          <p14:tracePt t="182930" x="3136900" y="5908675"/>
          <p14:tracePt t="182933" x="3114675" y="5908675"/>
          <p14:tracePt t="182950" x="3100388" y="5908675"/>
          <p14:tracePt t="182969" x="3051175" y="5900738"/>
          <p14:tracePt t="182985" x="3008313" y="5886450"/>
          <p14:tracePt t="183001" x="2951163" y="5880100"/>
          <p14:tracePt t="183017" x="2914650" y="5872163"/>
          <p14:tracePt t="183034" x="2871788" y="5865813"/>
          <p14:tracePt t="183051" x="2771775" y="5843588"/>
          <p14:tracePt t="183069" x="2693988" y="5837238"/>
          <p14:tracePt t="183085" x="2593975" y="5794375"/>
          <p14:tracePt t="183102" x="2536825" y="5765800"/>
          <p14:tracePt t="183119" x="2443163" y="5708650"/>
          <p14:tracePt t="183137" x="2393950" y="5672138"/>
          <p14:tracePt t="183154" x="2336800" y="5622925"/>
          <p14:tracePt t="183171" x="2293938" y="5594350"/>
          <p14:tracePt t="183188" x="2222500" y="5551488"/>
          <p14:tracePt t="183203" x="2157413" y="5508625"/>
          <p14:tracePt t="183205" x="2114550" y="5486400"/>
          <p14:tracePt t="183221" x="2028825" y="5429250"/>
          <p14:tracePt t="183237" x="1957388" y="5372100"/>
          <p14:tracePt t="183254" x="1865313" y="5314950"/>
          <p14:tracePt t="183273" x="1779588" y="5243513"/>
          <p14:tracePt t="183289" x="1685925" y="5165725"/>
          <p14:tracePt t="183304" x="1593850" y="5072063"/>
          <p14:tracePt t="183307" x="1565275" y="5022850"/>
          <p14:tracePt t="183321" x="1536700" y="4957763"/>
          <p14:tracePt t="183338" x="1471613" y="4843463"/>
          <p14:tracePt t="183355" x="1428750" y="4757738"/>
          <p14:tracePt t="183374" x="1385888" y="4700588"/>
          <p14:tracePt t="183391" x="1357313" y="4637088"/>
          <p14:tracePt t="183408" x="1336675" y="4579938"/>
          <p14:tracePt t="183423" x="1336675" y="4522788"/>
          <p14:tracePt t="183426" x="1328738" y="4479925"/>
          <p14:tracePt t="183440" x="1322388" y="4400550"/>
          <p14:tracePt t="183458" x="1308100" y="4329113"/>
          <p14:tracePt t="183476" x="1308100" y="4294188"/>
          <p14:tracePt t="183491" x="1308100" y="4237038"/>
          <p14:tracePt t="183508" x="1308100" y="4208463"/>
          <p14:tracePt t="183525" x="1322388" y="4143375"/>
          <p14:tracePt t="183542" x="1322388" y="4114800"/>
          <p14:tracePt t="183558" x="1328738" y="4071938"/>
          <p14:tracePt t="183575" x="1343025" y="4043363"/>
          <p14:tracePt t="183592" x="1357313" y="4022725"/>
          <p14:tracePt t="183609" x="1365250" y="4000500"/>
          <p14:tracePt t="183625" x="1385888" y="3971925"/>
          <p14:tracePt t="183630" x="1400175" y="3951288"/>
          <p14:tracePt t="183643" x="1422400" y="3929063"/>
          <p14:tracePt t="183660" x="1457325" y="3914775"/>
          <p14:tracePt t="183678" x="1471613" y="3914775"/>
          <p14:tracePt t="183693" x="1508125" y="3914775"/>
          <p14:tracePt t="183710" x="1557338" y="3865563"/>
          <p14:tracePt t="183727" x="1608138" y="3843338"/>
          <p14:tracePt t="183746" x="1679575" y="3800475"/>
          <p14:tracePt t="183762" x="1708150" y="3794125"/>
          <p14:tracePt t="183780" x="1736725" y="3786188"/>
          <p14:tracePt t="183796" x="1779588" y="3779838"/>
          <p14:tracePt t="183815" x="1843088" y="3779838"/>
          <p14:tracePt t="183829" x="1865313" y="3779838"/>
          <p14:tracePt t="183846" x="1943100" y="3779838"/>
          <p14:tracePt t="183863" x="1985963" y="3800475"/>
          <p14:tracePt t="183880" x="2051050" y="3800475"/>
          <p14:tracePt t="183896" x="2128838" y="3836988"/>
          <p14:tracePt t="183913" x="2222500" y="3851275"/>
          <p14:tracePt t="183930" x="2279650" y="3871913"/>
          <p14:tracePt t="183947" x="2365375" y="3914775"/>
          <p14:tracePt t="183963" x="2400300" y="3943350"/>
          <p14:tracePt t="183983" x="2443163" y="3957638"/>
          <p14:tracePt t="183999" x="2465388" y="3979863"/>
          <p14:tracePt t="184014" x="2486025" y="4014788"/>
          <p14:tracePt t="184031" x="2500313" y="4051300"/>
          <p14:tracePt t="184049" x="2551113" y="4143375"/>
          <p14:tracePt t="184065" x="2565400" y="4179888"/>
          <p14:tracePt t="184082" x="2571750" y="4237038"/>
          <p14:tracePt t="184099" x="2600325" y="4308475"/>
          <p14:tracePt t="184116" x="2622550" y="4386263"/>
          <p14:tracePt t="184133" x="2628900" y="4429125"/>
          <p14:tracePt t="184137" x="2636838" y="4479925"/>
          <p14:tracePt t="184152" x="2665413" y="4557713"/>
          <p14:tracePt t="184168" x="2693988" y="4643438"/>
          <p14:tracePt t="184185" x="2693988" y="4737100"/>
          <p14:tracePt t="184201" x="2700338" y="4851400"/>
          <p14:tracePt t="184217" x="2700338" y="4965700"/>
          <p14:tracePt t="184234" x="2708275" y="5065713"/>
          <p14:tracePt t="184251" x="2708275" y="5194300"/>
          <p14:tracePt t="184268" x="2700338" y="5272088"/>
          <p14:tracePt t="184285" x="2693988" y="5357813"/>
          <p14:tracePt t="184302" x="2686050" y="5386388"/>
          <p14:tracePt t="184319" x="2665413" y="5429250"/>
          <p14:tracePt t="184336" x="2628900" y="5480050"/>
          <p14:tracePt t="184353" x="2565400" y="5522913"/>
          <p14:tracePt t="184369" x="2522538" y="5543550"/>
          <p14:tracePt t="184386" x="2465388" y="5594350"/>
          <p14:tracePt t="184403" x="2393950" y="5622925"/>
          <p14:tracePt t="184422" x="2343150" y="5637213"/>
          <p14:tracePt t="184437" x="2286000" y="5637213"/>
          <p14:tracePt t="184439" x="2243138" y="5637213"/>
          <p14:tracePt t="184453" x="2208213" y="5637213"/>
          <p14:tracePt t="184472" x="2114550" y="5637213"/>
          <p14:tracePt t="184488" x="2079625" y="5637213"/>
          <p14:tracePt t="184504" x="2051050" y="5629275"/>
          <p14:tracePt t="184521" x="2008188" y="5594350"/>
          <p14:tracePt t="184538" x="1965325" y="5580063"/>
          <p14:tracePt t="184555" x="1928813" y="5557838"/>
          <p14:tracePt t="184572" x="1885950" y="5500688"/>
          <p14:tracePt t="184589" x="1851025" y="5437188"/>
          <p14:tracePt t="184606" x="1836738" y="5365750"/>
          <p14:tracePt t="184623" x="1828800" y="5251450"/>
          <p14:tracePt t="184639" x="1836738" y="5129213"/>
          <p14:tracePt t="184642" x="1836738" y="5051425"/>
          <p14:tracePt t="184656" x="1836738" y="4972050"/>
          <p14:tracePt t="184673" x="1865313" y="4800600"/>
          <p14:tracePt t="184690" x="1879600" y="4665663"/>
          <p14:tracePt t="184707" x="1908175" y="4565650"/>
          <p14:tracePt t="184725" x="1922463" y="4494213"/>
          <p14:tracePt t="184743" x="1957388" y="4437063"/>
          <p14:tracePt t="184760" x="2022475" y="4308475"/>
          <p14:tracePt t="184776" x="2065338" y="4251325"/>
          <p14:tracePt t="184793" x="2122488" y="4208463"/>
          <p14:tracePt t="184810" x="2193925" y="4179888"/>
          <p14:tracePt t="184827" x="2279650" y="4157663"/>
          <p14:tracePt t="184844" x="2336800" y="4137025"/>
          <p14:tracePt t="184859" x="2428875" y="4129088"/>
          <p14:tracePt t="184877" x="2508250" y="4122738"/>
          <p14:tracePt t="184893" x="2565400" y="4122738"/>
          <p14:tracePt t="184910" x="2636838" y="4129088"/>
          <p14:tracePt t="184927" x="2714625" y="4157663"/>
          <p14:tracePt t="184944" x="2771775" y="4165600"/>
          <p14:tracePt t="184961" x="2822575" y="4186238"/>
          <p14:tracePt t="184978" x="2871788" y="4222750"/>
          <p14:tracePt t="184994" x="2957513" y="4271963"/>
          <p14:tracePt t="185011" x="3014663" y="4322763"/>
          <p14:tracePt t="185028" x="3051175" y="4414838"/>
          <p14:tracePt t="185045" x="3079750" y="4500563"/>
          <p14:tracePt t="185062" x="3114675" y="4614863"/>
          <p14:tracePt t="185079" x="3136900" y="4751388"/>
          <p14:tracePt t="185096" x="3136900" y="4837113"/>
          <p14:tracePt t="185112" x="3128963" y="4914900"/>
          <p14:tracePt t="185129" x="3122613" y="5008563"/>
          <p14:tracePt t="185147" x="3108325" y="5080000"/>
          <p14:tracePt t="185163" x="3108325" y="5143500"/>
          <p14:tracePt t="185180" x="3086100" y="5194300"/>
          <p14:tracePt t="185197" x="3022600" y="5280025"/>
          <p14:tracePt t="185214" x="2971800" y="5337175"/>
          <p14:tracePt t="185231" x="2951163" y="5357813"/>
          <p14:tracePt t="185248" x="2922588" y="5380038"/>
          <p14:tracePt t="185264" x="2914650" y="5394325"/>
          <p14:tracePt t="185284" x="2865438" y="5422900"/>
          <p14:tracePt t="185299" x="2836863" y="5451475"/>
          <p14:tracePt t="185315" x="2808288" y="5480050"/>
          <p14:tracePt t="185332" x="2786063" y="5486400"/>
          <p14:tracePt t="185349" x="2779713" y="5486400"/>
          <p14:tracePt t="185366" x="2771775" y="5494338"/>
          <p14:tracePt t="185425" x="2765425" y="5500688"/>
          <p14:tracePt t="185918" x="2757488" y="5500688"/>
          <p14:tracePt t="185935" x="2751138" y="5500688"/>
          <p14:tracePt t="185950" x="2736850" y="5500688"/>
          <p14:tracePt t="185964" x="2728913" y="5500688"/>
          <p14:tracePt t="185975" x="2714625" y="5500688"/>
          <p14:tracePt t="185982" x="2700338" y="5500688"/>
          <p14:tracePt t="185993" x="2671763" y="5500688"/>
          <p14:tracePt t="186010" x="2628900" y="5500688"/>
          <p14:tracePt t="186027" x="2593975" y="5500688"/>
          <p14:tracePt t="186042" x="2571750" y="5500688"/>
          <p14:tracePt t="186059" x="2543175" y="5494338"/>
          <p14:tracePt t="186076" x="2493963" y="5480050"/>
          <p14:tracePt t="186093" x="2457450" y="5465763"/>
          <p14:tracePt t="186109" x="2414588" y="5457825"/>
          <p14:tracePt t="186126" x="2379663" y="5451475"/>
          <p14:tracePt t="186131" x="2357438" y="5443538"/>
          <p14:tracePt t="186143" x="2328863" y="5443538"/>
          <p14:tracePt t="186160" x="2314575" y="5437188"/>
          <p14:tracePt t="186179" x="2308225" y="5429250"/>
          <p14:tracePt t="186196" x="2300288" y="5422900"/>
          <p14:tracePt t="186212" x="2279650" y="5414963"/>
          <p14:tracePt t="186216" x="2271713" y="5408613"/>
          <p14:tracePt t="186229" x="2243138" y="5400675"/>
          <p14:tracePt t="186246" x="2214563" y="5386388"/>
          <p14:tracePt t="186262" x="2193925" y="5380038"/>
          <p14:tracePt t="186281" x="2171700" y="5372100"/>
          <p14:tracePt t="186298" x="2165350" y="5365750"/>
          <p14:tracePt t="186312" x="2157413" y="5365750"/>
          <p14:tracePt t="186652" x="2165350" y="5365750"/>
          <p14:tracePt t="186666" x="2185988" y="5365750"/>
          <p14:tracePt t="186675" x="2208213" y="5365750"/>
          <p14:tracePt t="186683" x="2222500" y="5372100"/>
          <p14:tracePt t="186701" x="2265363" y="5372100"/>
          <p14:tracePt t="186718" x="2293938" y="5372100"/>
          <p14:tracePt t="186736" x="2308225" y="5372100"/>
          <p14:tracePt t="186788" x="2314575" y="5372100"/>
          <p14:tracePt t="186812" x="2322513" y="5372100"/>
          <p14:tracePt t="186816" x="2328863" y="5372100"/>
          <p14:tracePt t="186823" x="2336800" y="5372100"/>
          <p14:tracePt t="186836" x="2343150" y="5372100"/>
          <p14:tracePt t="186855" x="2371725" y="5372100"/>
          <p14:tracePt t="186871" x="2386013" y="5372100"/>
          <p14:tracePt t="186889" x="2393950" y="5372100"/>
          <p14:tracePt t="186998" x="2400300" y="5372100"/>
          <p14:tracePt t="187006" x="2408238" y="5372100"/>
          <p14:tracePt t="187012" x="2414588" y="5372100"/>
          <p14:tracePt t="187024" x="2428875" y="5372100"/>
          <p14:tracePt t="187039" x="2451100" y="5372100"/>
          <p14:tracePt t="187056" x="2471738" y="5372100"/>
          <p14:tracePt t="187072" x="2479675" y="5372100"/>
          <p14:tracePt t="187974" x="2486025" y="5372100"/>
          <p14:tracePt t="187987" x="2493963" y="5372100"/>
          <p14:tracePt t="187995" x="2500313" y="5372100"/>
          <p14:tracePt t="188004" x="2508250" y="5372100"/>
          <p14:tracePt t="188020" x="2543175" y="5372100"/>
          <p14:tracePt t="188040" x="2557463" y="5372100"/>
          <p14:tracePt t="188053" x="2579688" y="5380038"/>
          <p14:tracePt t="188069" x="2593975" y="5386388"/>
          <p14:tracePt t="188086" x="2622550" y="5394325"/>
          <p14:tracePt t="188103" x="2643188" y="5400675"/>
          <p14:tracePt t="188120" x="2679700" y="5400675"/>
          <p14:tracePt t="188137" x="2708275" y="5400675"/>
          <p14:tracePt t="188153" x="2736850" y="5394325"/>
          <p14:tracePt t="188170" x="2765425" y="5394325"/>
          <p14:tracePt t="188189" x="2814638" y="5386388"/>
          <p14:tracePt t="188205" x="2843213" y="5386388"/>
          <p14:tracePt t="188222" x="2857500" y="5386388"/>
          <p14:tracePt t="188239" x="2879725" y="5386388"/>
          <p14:tracePt t="188255" x="2908300" y="5386388"/>
          <p14:tracePt t="188272" x="2957513" y="5380038"/>
          <p14:tracePt t="188289" x="3000375" y="5380038"/>
          <p14:tracePt t="188306" x="3094038" y="5365750"/>
          <p14:tracePt t="188323" x="3151188" y="5351463"/>
          <p14:tracePt t="188340" x="3171825" y="5351463"/>
          <p14:tracePt t="188356" x="3208338" y="5351463"/>
          <p14:tracePt t="188373" x="3236913" y="5343525"/>
          <p14:tracePt t="188391" x="3271838" y="5343525"/>
          <p14:tracePt t="188407" x="3314700" y="5343525"/>
          <p14:tracePt t="188426" x="3371850" y="5343525"/>
          <p14:tracePt t="188445" x="3414713" y="5343525"/>
          <p14:tracePt t="188458" x="3479800" y="5343525"/>
          <p14:tracePt t="188475" x="3522663" y="5343525"/>
          <p14:tracePt t="188494" x="3551238" y="5343525"/>
          <p14:tracePt t="188510" x="3557588" y="5343525"/>
          <p14:tracePt t="188588" x="3565525" y="5343525"/>
          <p14:tracePt t="188597" x="3571875" y="5343525"/>
          <p14:tracePt t="188604" x="3579813" y="5343525"/>
          <p14:tracePt t="188614" x="3586163" y="5343525"/>
          <p14:tracePt t="188627" x="3594100" y="5343525"/>
          <p14:tracePt t="189458" x="3586163" y="5343525"/>
          <p14:tracePt t="189465" x="3579813" y="5343525"/>
          <p14:tracePt t="189471" x="3571875" y="5343525"/>
          <p14:tracePt t="189491" x="3565525" y="5343525"/>
          <p14:tracePt t="189507" x="3551238" y="5351463"/>
          <p14:tracePt t="189528" x="3543300" y="5351463"/>
          <p14:tracePt t="189541" x="3536950" y="5357813"/>
          <p14:tracePt t="189558" x="3508375" y="5365750"/>
          <p14:tracePt t="189575" x="3494088" y="5386388"/>
          <p14:tracePt t="189592" x="3471863" y="5400675"/>
          <p14:tracePt t="189609" x="3451225" y="5408613"/>
          <p14:tracePt t="189624" x="3443288" y="5408613"/>
          <p14:tracePt t="189641" x="3436938" y="5408613"/>
          <p14:tracePt t="189658" x="3429000" y="5414963"/>
          <p14:tracePt t="189677" x="3422650" y="5414963"/>
          <p14:tracePt t="189707" x="3414713" y="5414963"/>
          <p14:tracePt t="189713" x="3400425" y="5429250"/>
          <p14:tracePt t="189725" x="3394075" y="5437188"/>
          <p14:tracePt t="189742" x="3371850" y="5465763"/>
          <p14:tracePt t="189759" x="3328988" y="5494338"/>
          <p14:tracePt t="189775" x="3300413" y="5508625"/>
          <p14:tracePt t="189792" x="3286125" y="5508625"/>
          <p14:tracePt t="189810" x="3286125" y="5514975"/>
          <p14:tracePt t="189843" x="3279775" y="5529263"/>
          <p14:tracePt t="189861" x="3271838" y="5580063"/>
          <p14:tracePt t="189879" x="3265488" y="5608638"/>
          <p14:tracePt t="189896" x="3265488" y="5637213"/>
          <p14:tracePt t="189913" x="3265488" y="5651500"/>
          <p14:tracePt t="189950" x="3265488" y="5657850"/>
          <p14:tracePt t="189961" x="3257550" y="5672138"/>
          <p14:tracePt t="189978" x="3251200" y="5700713"/>
          <p14:tracePt t="189995" x="3251200" y="5729288"/>
          <p14:tracePt t="190012" x="3243263" y="5765800"/>
          <p14:tracePt t="190029" x="3243263" y="5794375"/>
          <p14:tracePt t="190048" x="3243263" y="5815013"/>
          <p14:tracePt t="190115" x="3243263" y="5822950"/>
          <p14:tracePt t="190135" x="3243263" y="5843588"/>
          <p14:tracePt t="190142" x="3243263" y="5851525"/>
          <p14:tracePt t="190151" x="3236913" y="5865813"/>
          <p14:tracePt t="190169" x="3236913" y="5872163"/>
          <p14:tracePt t="190181" x="3236913" y="5886450"/>
          <p14:tracePt t="190198" x="3236913" y="5894388"/>
          <p14:tracePt t="190215" x="3236913" y="5908675"/>
          <p14:tracePt t="190232" x="3236913" y="5929313"/>
          <p14:tracePt t="190249" x="3236913" y="5943600"/>
          <p14:tracePt t="190266" x="3236913" y="5951538"/>
          <p14:tracePt t="190284" x="3236913" y="5957888"/>
          <p14:tracePt t="190323" x="3236913" y="5965825"/>
          <p14:tracePt t="190364" x="3236913" y="5972175"/>
          <p14:tracePt t="193285" x="3222625" y="5980113"/>
          <p14:tracePt t="193299" x="3208338" y="5980113"/>
          <p14:tracePt t="193306" x="3200400" y="5980113"/>
          <p14:tracePt t="193316" x="3179763" y="5980113"/>
          <p14:tracePt t="193324" x="3165475" y="5980113"/>
          <p14:tracePt t="193341" x="3143250" y="5980113"/>
          <p14:tracePt t="193358" x="3136900" y="5980113"/>
          <p14:tracePt t="193375" x="3114675" y="5980113"/>
          <p14:tracePt t="193392" x="3100388" y="5986463"/>
          <p14:tracePt t="193409" x="3086100" y="5986463"/>
          <p14:tracePt t="193426" x="3065463" y="5986463"/>
          <p14:tracePt t="193442" x="3022600" y="5994400"/>
          <p14:tracePt t="193459" x="2986088" y="5994400"/>
          <p14:tracePt t="193476" x="2957513" y="6008688"/>
          <p14:tracePt t="193493" x="2928938" y="6037263"/>
          <p14:tracePt t="193510" x="2928938" y="6043613"/>
          <p14:tracePt t="193527" x="2914650" y="6043613"/>
          <p14:tracePt t="193543" x="2900363" y="6051550"/>
          <p14:tracePt t="193560" x="2879725" y="6051550"/>
          <p14:tracePt t="193579" x="2857500" y="6051550"/>
          <p14:tracePt t="193594" x="2851150" y="6051550"/>
          <p14:tracePt t="193611" x="2843213" y="6057900"/>
          <p14:tracePt t="200869" x="0" y="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smtClean="0"/>
              <a:t>삽입 연산에서 최악의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노드까지</a:t>
            </a:r>
            <a:r>
              <a:rPr lang="ko-KR" altLang="en-US" dirty="0" smtClean="0"/>
              <a:t> 올라가야 하므로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높이에 해당하는 비교 연산 및 이동 연산이 필요하다</a:t>
            </a:r>
            <a:r>
              <a:rPr lang="en-US" altLang="ko-KR" dirty="0" smtClean="0"/>
              <a:t>.</a:t>
            </a:r>
          </a:p>
          <a:p>
            <a:pPr marL="366713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solidFill>
                  <a:srgbClr val="FF0000"/>
                </a:solidFill>
              </a:rPr>
              <a:t>O(</a:t>
            </a:r>
            <a:r>
              <a:rPr lang="en-US" altLang="ko-KR" dirty="0" err="1" smtClean="0">
                <a:solidFill>
                  <a:srgbClr val="FF0000"/>
                </a:solidFill>
              </a:rPr>
              <a:t>logn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eaLnBrk="1" fontAlgn="base" hangingPunct="1"/>
            <a:endParaRPr lang="en-US" altLang="ko-KR" dirty="0" smtClean="0"/>
          </a:p>
          <a:p>
            <a:pPr eaLnBrk="1" fontAlgn="base" hangingPunct="1"/>
            <a:r>
              <a:rPr lang="ko-KR" altLang="en-US" dirty="0" smtClean="0"/>
              <a:t>삭제연</a:t>
            </a:r>
            <a:r>
              <a:rPr lang="ko-KR" altLang="en-US" dirty="0"/>
              <a:t>산</a:t>
            </a:r>
            <a:r>
              <a:rPr lang="ko-KR" altLang="en-US" dirty="0" smtClean="0"/>
              <a:t> 최악의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아래 레벨까지 내려가야 하므로 역시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 만큼의 시간이 걸린다</a:t>
            </a:r>
            <a:r>
              <a:rPr lang="en-US" altLang="ko-KR" dirty="0" smtClean="0"/>
              <a:t>.</a:t>
            </a:r>
          </a:p>
          <a:p>
            <a:pPr marL="366713" lvl="1" indent="0"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logn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힙의</a:t>
            </a:r>
            <a:r>
              <a:rPr lang="ko-KR" altLang="en-US" sz="3200" dirty="0" smtClean="0"/>
              <a:t> 복잡도 분석</a:t>
            </a:r>
          </a:p>
        </p:txBody>
      </p:sp>
    </p:spTree>
    <p:extLst>
      <p:ext uri="{BB962C8B-B14F-4D97-AF65-F5344CB8AC3E}">
        <p14:creationId xmlns:p14="http://schemas.microsoft.com/office/powerpoint/2010/main" val="179679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9"/>
    </mc:Choice>
    <mc:Fallback xmlns="">
      <p:transition spd="slow" advTm="18159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8.6 </a:t>
            </a:r>
            <a:r>
              <a:rPr lang="ko-KR" altLang="en-US" dirty="0" err="1">
                <a:solidFill>
                  <a:srgbClr val="3366FF"/>
                </a:solidFill>
              </a:rPr>
              <a:t>힙의</a:t>
            </a:r>
            <a:r>
              <a:rPr lang="ko-KR" altLang="en-US" dirty="0">
                <a:solidFill>
                  <a:srgbClr val="3366FF"/>
                </a:solidFill>
              </a:rPr>
              <a:t> 응용</a:t>
            </a:r>
            <a:r>
              <a:rPr lang="en-US" altLang="ko-KR" dirty="0">
                <a:solidFill>
                  <a:srgbClr val="3366FF"/>
                </a:solidFill>
              </a:rPr>
              <a:t>: </a:t>
            </a:r>
            <a:r>
              <a:rPr lang="ko-KR" altLang="en-US" dirty="0" err="1">
                <a:solidFill>
                  <a:srgbClr val="3366FF"/>
                </a:solidFill>
              </a:rPr>
              <a:t>허프만</a:t>
            </a:r>
            <a:r>
              <a:rPr lang="ko-KR" altLang="en-US" dirty="0">
                <a:solidFill>
                  <a:srgbClr val="3366FF"/>
                </a:solidFill>
              </a:rPr>
              <a:t>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허프만</a:t>
            </a:r>
            <a:r>
              <a:rPr lang="ko-KR" altLang="en-US" sz="2400" kern="0" dirty="0">
                <a:solidFill>
                  <a:schemeClr val="tx2"/>
                </a:solidFill>
              </a:rPr>
              <a:t> 코드란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허프만</a:t>
            </a:r>
            <a:r>
              <a:rPr lang="ko-KR" altLang="en-US" sz="2400" kern="0" dirty="0">
                <a:solidFill>
                  <a:schemeClr val="tx2"/>
                </a:solidFill>
              </a:rPr>
              <a:t> 코딩 트리 생성 프로그램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81"/>
    </mc:Choice>
    <mc:Fallback xmlns="">
      <p:transition spd="slow" advTm="1948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이진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각 글자의 빈도가 알려져 있는 메시지의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압축하는데 사용될 수 있음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ko-KR" altLang="en-US" dirty="0" smtClean="0"/>
              <a:t>이런 종류의 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허프만</a:t>
            </a:r>
            <a:r>
              <a:rPr lang="ko-KR" altLang="en-US" dirty="0" smtClean="0"/>
              <a:t> 코딩 트리</a:t>
            </a:r>
          </a:p>
          <a:p>
            <a:pPr eaLnBrk="1" hangingPunct="1"/>
            <a:endParaRPr lang="ko-KR" altLang="en-US" dirty="0" smtClean="0"/>
          </a:p>
        </p:txBody>
      </p:sp>
      <p:pic>
        <p:nvPicPr>
          <p:cNvPr id="12289" name="_x343544480" descr="EMB000007bc0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38" y="3023955"/>
            <a:ext cx="4943125" cy="29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허프만</a:t>
            </a:r>
            <a:r>
              <a:rPr lang="ko-KR" altLang="en-US" dirty="0"/>
              <a:t> 코드란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93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23"/>
    </mc:Choice>
    <mc:Fallback xmlns="">
      <p:transition spd="slow" advTm="4592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고정길이코드와 </a:t>
            </a:r>
            <a:r>
              <a:rPr lang="ko-KR" altLang="en-US" dirty="0"/>
              <a:t>가변길이코드의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marL="0" indent="0" eaLnBrk="1" hangingPunct="1"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문자의 빈도수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3" y="1988839"/>
            <a:ext cx="5439644" cy="3015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30" y="2483895"/>
            <a:ext cx="3189539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59"/>
    </mc:Choice>
    <mc:Fallback xmlns="">
      <p:transition spd="slow" advTm="8565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39" x="7829550" y="5622925"/>
          <p14:tracePt t="4800" x="7823200" y="5622925"/>
          <p14:tracePt t="4818" x="7823200" y="5614988"/>
          <p14:tracePt t="4832" x="7815263" y="5600700"/>
          <p14:tracePt t="4841" x="7815263" y="5586413"/>
          <p14:tracePt t="4856" x="7786688" y="5572125"/>
          <p14:tracePt t="4874" x="7772400" y="5557838"/>
          <p14:tracePt t="4892" x="7743825" y="5551488"/>
          <p14:tracePt t="4909" x="7666038" y="5537200"/>
          <p14:tracePt t="4926" x="7608888" y="5500688"/>
          <p14:tracePt t="4941" x="7537450" y="5443538"/>
          <p14:tracePt t="4959" x="7486650" y="5394325"/>
          <p14:tracePt t="4976" x="7423150" y="5308600"/>
          <p14:tracePt t="4993" x="7329488" y="5237163"/>
          <p14:tracePt t="5010" x="7272338" y="5186363"/>
          <p14:tracePt t="5027" x="7237413" y="5114925"/>
          <p14:tracePt t="5045" x="7200900" y="5072063"/>
          <p14:tracePt t="5062" x="7158038" y="5029200"/>
          <p14:tracePt t="5079" x="7108825" y="4951413"/>
          <p14:tracePt t="5096" x="7072313" y="4929188"/>
          <p14:tracePt t="5113" x="7051675" y="4872038"/>
          <p14:tracePt t="5130" x="7029450" y="4786313"/>
          <p14:tracePt t="5147" x="7029450" y="4722813"/>
          <p14:tracePt t="5164" x="7023100" y="4643438"/>
          <p14:tracePt t="5181" x="6980238" y="4543425"/>
          <p14:tracePt t="5199" x="6965950" y="4508500"/>
          <p14:tracePt t="5216" x="6958013" y="4479925"/>
          <p14:tracePt t="5233" x="6951663" y="4451350"/>
          <p14:tracePt t="5250" x="6943725" y="4429125"/>
          <p14:tracePt t="5267" x="6937375" y="4314825"/>
          <p14:tracePt t="5285" x="6929438" y="4229100"/>
          <p14:tracePt t="5302" x="6923088" y="4157663"/>
          <p14:tracePt t="5319" x="6915150" y="4129088"/>
          <p14:tracePt t="5336" x="6915150" y="4100513"/>
          <p14:tracePt t="5416" x="6915150" y="4094163"/>
          <p14:tracePt t="5463" x="6915150" y="4079875"/>
          <p14:tracePt t="5471" x="6915150" y="4071938"/>
          <p14:tracePt t="5486" x="6915150" y="4057650"/>
          <p14:tracePt t="5494" x="6915150" y="4051300"/>
          <p14:tracePt t="5778" x="6915150" y="4043363"/>
          <p14:tracePt t="5784" x="6915150" y="4022725"/>
          <p14:tracePt t="5798" x="6923088" y="3965575"/>
          <p14:tracePt t="5816" x="6929438" y="3843338"/>
          <p14:tracePt t="5833" x="6929438" y="3771900"/>
          <p14:tracePt t="5854" x="6929438" y="3708400"/>
          <p14:tracePt t="5870" x="6929438" y="3651250"/>
          <p14:tracePt t="5886" x="6937375" y="3594100"/>
          <p14:tracePt t="5903" x="6951663" y="3565525"/>
          <p14:tracePt t="5919" x="6958013" y="3536950"/>
          <p14:tracePt t="5936" x="6965950" y="3457575"/>
          <p14:tracePt t="5952" x="6965950" y="3422650"/>
          <p14:tracePt t="5970" x="6972300" y="3400425"/>
          <p14:tracePt t="5989" x="6980238" y="3371850"/>
          <p14:tracePt t="6006" x="6980238" y="3365500"/>
          <p14:tracePt t="6023" x="6980238" y="3357563"/>
          <p14:tracePt t="6040" x="6980238" y="3351213"/>
          <p14:tracePt t="6058" x="6994525" y="3279775"/>
          <p14:tracePt t="6074" x="7000875" y="3222625"/>
          <p14:tracePt t="6092" x="7008813" y="3186113"/>
          <p14:tracePt t="6107" x="7008813" y="3179763"/>
          <p14:tracePt t="6124" x="7008813" y="3165475"/>
          <p14:tracePt t="6143" x="7008813" y="3143250"/>
          <p14:tracePt t="6160" x="7015163" y="3128963"/>
          <p14:tracePt t="6177" x="7015163" y="3108325"/>
          <p14:tracePt t="6195" x="7015163" y="3086100"/>
          <p14:tracePt t="6209" x="7015163" y="3079750"/>
          <p14:tracePt t="6227" x="7015163" y="3071813"/>
          <p14:tracePt t="6244" x="7023100" y="3051175"/>
          <p14:tracePt t="6263" x="7023100" y="3036888"/>
          <p14:tracePt t="6280" x="7029450" y="3028950"/>
          <p14:tracePt t="6682" x="7037388" y="3028950"/>
          <p14:tracePt t="7052" x="7037388" y="3036888"/>
          <p14:tracePt t="7066" x="7037388" y="3043238"/>
          <p14:tracePt t="7082" x="7037388" y="3051175"/>
          <p14:tracePt t="7090" x="7029450" y="3051175"/>
          <p14:tracePt t="7113" x="7023100" y="3051175"/>
          <p14:tracePt t="7122" x="7015163" y="3057525"/>
          <p14:tracePt t="7143" x="7008813" y="3057525"/>
          <p14:tracePt t="7152" x="7008813" y="3065463"/>
          <p14:tracePt t="7169" x="7000875" y="3065463"/>
          <p14:tracePt t="7187" x="6994525" y="3071813"/>
          <p14:tracePt t="7204" x="6986588" y="3071813"/>
          <p14:tracePt t="7221" x="6986588" y="3079750"/>
          <p14:tracePt t="7238" x="6980238" y="3079750"/>
          <p14:tracePt t="7255" x="6980238" y="3086100"/>
          <p14:tracePt t="9479" x="6986588" y="3094038"/>
          <p14:tracePt t="9487" x="7015163" y="3094038"/>
          <p14:tracePt t="9502" x="7108825" y="3100388"/>
          <p14:tracePt t="9520" x="7223125" y="3100388"/>
          <p14:tracePt t="9535" x="7315200" y="3114675"/>
          <p14:tracePt t="9551" x="7394575" y="3122613"/>
          <p14:tracePt t="9569" x="7429500" y="3122613"/>
          <p14:tracePt t="9586" x="7451725" y="3122613"/>
          <p14:tracePt t="9761" x="7408863" y="3122613"/>
          <p14:tracePt t="9767" x="7380288" y="3122613"/>
          <p14:tracePt t="9777" x="7337425" y="3108325"/>
          <p14:tracePt t="9792" x="7265988" y="3100388"/>
          <p14:tracePt t="9809" x="7215188" y="3100388"/>
          <p14:tracePt t="9826" x="7180263" y="3100388"/>
          <p14:tracePt t="9843" x="7158038" y="3094038"/>
          <p14:tracePt t="9860" x="7137400" y="3094038"/>
          <p14:tracePt t="9877" x="7094538" y="3094038"/>
          <p14:tracePt t="9895" x="7065963" y="3094038"/>
          <p14:tracePt t="9913" x="7037388" y="3086100"/>
          <p14:tracePt t="9928" x="7000875" y="3079750"/>
          <p14:tracePt t="9931" x="6980238" y="3079750"/>
          <p14:tracePt t="9948" x="6965950" y="3079750"/>
          <p14:tracePt t="9963" x="6958013" y="3079750"/>
          <p14:tracePt t="9997" x="6951663" y="3079750"/>
          <p14:tracePt t="10077" x="6951663" y="3071813"/>
          <p14:tracePt t="10096" x="6943725" y="3071813"/>
          <p14:tracePt t="10186" x="6958013" y="3071813"/>
          <p14:tracePt t="10193" x="6972300" y="3071813"/>
          <p14:tracePt t="10204" x="7000875" y="3071813"/>
          <p14:tracePt t="10222" x="7008813" y="3071813"/>
          <p14:tracePt t="10239" x="7023100" y="3071813"/>
          <p14:tracePt t="10256" x="7037388" y="3071813"/>
          <p14:tracePt t="10271" x="7058025" y="3071813"/>
          <p14:tracePt t="10289" x="7086600" y="3079750"/>
          <p14:tracePt t="10306" x="7129463" y="3094038"/>
          <p14:tracePt t="10323" x="7151688" y="3094038"/>
          <p14:tracePt t="10340" x="7151688" y="3100388"/>
          <p14:tracePt t="10502" x="7143750" y="3100388"/>
          <p14:tracePt t="10528" x="7129463" y="3100388"/>
          <p14:tracePt t="10541" x="7123113" y="3100388"/>
          <p14:tracePt t="10557" x="7108825" y="3100388"/>
          <p14:tracePt t="10574" x="7100888" y="3100388"/>
          <p14:tracePt t="10589" x="7094538" y="3100388"/>
          <p14:tracePt t="10606" x="7086600" y="3100388"/>
          <p14:tracePt t="10621" x="7080250" y="3100388"/>
          <p14:tracePt t="10644" x="7072313" y="3100388"/>
          <p14:tracePt t="10682" x="7065963" y="3100388"/>
          <p14:tracePt t="10705" x="7058025" y="3100388"/>
          <p14:tracePt t="10713" x="7051675" y="3100388"/>
          <p14:tracePt t="10737" x="7037388" y="3100388"/>
          <p14:tracePt t="10817" x="7029450" y="3100388"/>
          <p14:tracePt t="10857" x="7023100" y="3100388"/>
          <p14:tracePt t="10864" x="7015163" y="3100388"/>
          <p14:tracePt t="10877" x="7008813" y="3100388"/>
          <p14:tracePt t="11128" x="7008813" y="3086100"/>
          <p14:tracePt t="11143" x="7008813" y="3079750"/>
          <p14:tracePt t="11158" x="7008813" y="3071813"/>
          <p14:tracePt t="11166" x="7008813" y="3065463"/>
          <p14:tracePt t="11183" x="7015163" y="3057525"/>
          <p14:tracePt t="11201" x="7015163" y="3051175"/>
          <p14:tracePt t="11216" x="7015163" y="3043238"/>
          <p14:tracePt t="11233" x="7015163" y="3028950"/>
          <p14:tracePt t="11287" x="7023100" y="3028950"/>
          <p14:tracePt t="11294" x="7023100" y="3022600"/>
          <p14:tracePt t="11310" x="7023100" y="3014663"/>
          <p14:tracePt t="11317" x="7023100" y="3008313"/>
          <p14:tracePt t="11334" x="7023100" y="3000375"/>
          <p14:tracePt t="11351" x="7029450" y="2986088"/>
          <p14:tracePt t="11385" x="7043738" y="2965450"/>
          <p14:tracePt t="11402" x="7043738" y="2957513"/>
          <p14:tracePt t="11419" x="7043738" y="2951163"/>
          <p14:tracePt t="11437" x="7058025" y="2922588"/>
          <p14:tracePt t="11454" x="7065963" y="2900363"/>
          <p14:tracePt t="11471" x="7065963" y="2886075"/>
          <p14:tracePt t="11488" x="7065963" y="2871788"/>
          <p14:tracePt t="11522" x="7065963" y="2865438"/>
          <p14:tracePt t="11589" x="7072313" y="2865438"/>
          <p14:tracePt t="11605" x="7086600" y="2865438"/>
          <p14:tracePt t="11611" x="7100888" y="2865438"/>
          <p14:tracePt t="11625" x="7123113" y="2865438"/>
          <p14:tracePt t="11642" x="7165975" y="2865438"/>
          <p14:tracePt t="11659" x="7223125" y="2865438"/>
          <p14:tracePt t="11676" x="7280275" y="2865438"/>
          <p14:tracePt t="11693" x="7351713" y="2865438"/>
          <p14:tracePt t="11713" x="7443788" y="2865438"/>
          <p14:tracePt t="11730" x="7472363" y="2865438"/>
          <p14:tracePt t="11745" x="7508875" y="2865438"/>
          <p14:tracePt t="11762" x="7529513" y="2865438"/>
          <p14:tracePt t="11781" x="7580313" y="2857500"/>
          <p14:tracePt t="11792" x="7629525" y="2857500"/>
          <p14:tracePt t="11813" x="7723188" y="2865438"/>
          <p14:tracePt t="11832" x="7780338" y="2871788"/>
          <p14:tracePt t="11849" x="7815263" y="2871788"/>
          <p14:tracePt t="11865" x="7829550" y="2865438"/>
          <p14:tracePt t="11884" x="7843838" y="2865438"/>
          <p14:tracePt t="11918" x="7851775" y="2865438"/>
          <p14:tracePt t="11934" x="7866063" y="2865438"/>
          <p14:tracePt t="11951" x="7886700" y="2857500"/>
          <p14:tracePt t="11968" x="7900988" y="2857500"/>
          <p14:tracePt t="11986" x="7923213" y="2851150"/>
          <p14:tracePt t="12002" x="7937500" y="2851150"/>
          <p14:tracePt t="12019" x="7951788" y="2843213"/>
          <p14:tracePt t="12036" x="7966075" y="2843213"/>
          <p14:tracePt t="12053" x="7980363" y="2843213"/>
          <p14:tracePt t="12071" x="8043863" y="2836863"/>
          <p14:tracePt t="12089" x="8072438" y="2828925"/>
          <p14:tracePt t="12108" x="8115300" y="2822575"/>
          <p14:tracePt t="12124" x="8151813" y="2814638"/>
          <p14:tracePt t="12127" x="8172450" y="2814638"/>
          <p14:tracePt t="12139" x="8194675" y="2814638"/>
          <p14:tracePt t="12158" x="8251825" y="2814638"/>
          <p14:tracePt t="12175" x="8294688" y="2814638"/>
          <p14:tracePt t="12192" x="8308975" y="2814638"/>
          <p14:tracePt t="12209" x="8315325" y="2814638"/>
          <p14:tracePt t="12225" x="8323263" y="2814638"/>
          <p14:tracePt t="12269" x="8329613" y="2814638"/>
          <p14:tracePt t="12276" x="8329613" y="2808288"/>
          <p14:tracePt t="12293" x="8337550" y="2808288"/>
          <p14:tracePt t="12315" x="8343900" y="2808288"/>
          <p14:tracePt t="12330" x="8358188" y="2808288"/>
          <p14:tracePt t="12362" x="8366125" y="2808288"/>
          <p14:tracePt t="12434" x="8372475" y="2808288"/>
          <p14:tracePt t="12492" x="8380413" y="2808288"/>
          <p14:tracePt t="12496" x="8394700" y="2800350"/>
          <p14:tracePt t="12502" x="8408988" y="2794000"/>
          <p14:tracePt t="12516" x="8415338" y="2794000"/>
          <p14:tracePt t="12778" x="8408988" y="2794000"/>
          <p14:tracePt t="12794" x="8394700" y="2794000"/>
          <p14:tracePt t="12807" x="8386763" y="2800350"/>
          <p14:tracePt t="12815" x="8366125" y="2800350"/>
          <p14:tracePt t="12824" x="8343900" y="2800350"/>
          <p14:tracePt t="12842" x="8315325" y="2800350"/>
          <p14:tracePt t="12859" x="8266113" y="2814638"/>
          <p14:tracePt t="12876" x="8223250" y="2822575"/>
          <p14:tracePt t="12896" x="8201025" y="2828925"/>
          <p14:tracePt t="12910" x="8172450" y="2828925"/>
          <p14:tracePt t="12929" x="8143875" y="2828925"/>
          <p14:tracePt t="12944" x="8137525" y="2836863"/>
          <p14:tracePt t="12947" x="8123238" y="2836863"/>
          <p14:tracePt t="12962" x="8080375" y="2836863"/>
          <p14:tracePt t="12979" x="8058150" y="2836863"/>
          <p14:tracePt t="12996" x="8015288" y="2843213"/>
          <p14:tracePt t="13013" x="7986713" y="2851150"/>
          <p14:tracePt t="13033" x="7929563" y="2851150"/>
          <p14:tracePt t="13050" x="7886700" y="2851150"/>
          <p14:tracePt t="13065" x="7858125" y="2851150"/>
          <p14:tracePt t="13082" x="7780338" y="2857500"/>
          <p14:tracePt t="13099" x="7708900" y="2865438"/>
          <p14:tracePt t="13117" x="7608888" y="2886075"/>
          <p14:tracePt t="13133" x="7558088" y="2886075"/>
          <p14:tracePt t="13151" x="7515225" y="2886075"/>
          <p14:tracePt t="13168" x="7480300" y="2886075"/>
          <p14:tracePt t="13184" x="7458075" y="2894013"/>
          <p14:tracePt t="13202" x="7429500" y="2894013"/>
          <p14:tracePt t="13219" x="7372350" y="2908300"/>
          <p14:tracePt t="13236" x="7351713" y="2914650"/>
          <p14:tracePt t="13253" x="7315200" y="2914650"/>
          <p14:tracePt t="13270" x="7286625" y="2914650"/>
          <p14:tracePt t="13275" x="7280275" y="2914650"/>
          <p14:tracePt t="13287" x="7272338" y="2914650"/>
          <p14:tracePt t="13306" x="7251700" y="2922588"/>
          <p14:tracePt t="13323" x="7237413" y="2922588"/>
          <p14:tracePt t="13362" x="7223125" y="2922588"/>
          <p14:tracePt t="13378" x="7215188" y="2922588"/>
          <p14:tracePt t="13390" x="7208838" y="2922588"/>
          <p14:tracePt t="13408" x="7180263" y="2922588"/>
          <p14:tracePt t="13425" x="7172325" y="2922588"/>
          <p14:tracePt t="13443" x="7143750" y="2922588"/>
          <p14:tracePt t="13460" x="7123113" y="2922588"/>
          <p14:tracePt t="13478" x="7094538" y="2922588"/>
          <p14:tracePt t="13532" x="7086600" y="2922588"/>
          <p14:tracePt t="13540" x="7080250" y="2922588"/>
          <p14:tracePt t="13548" x="7072313" y="2922588"/>
          <p14:tracePt t="13561" x="7065963" y="2928938"/>
          <p14:tracePt t="13579" x="7043738" y="2936875"/>
          <p14:tracePt t="13596" x="7029450" y="2936875"/>
          <p14:tracePt t="13613" x="7023100" y="2943225"/>
          <p14:tracePt t="13630" x="7008813" y="2951163"/>
          <p14:tracePt t="13652" x="6986588" y="2957513"/>
          <p14:tracePt t="13669" x="6972300" y="2957513"/>
          <p14:tracePt t="13683" x="6958013" y="2957513"/>
          <p14:tracePt t="13698" x="6951663" y="2957513"/>
          <p14:tracePt t="13715" x="6929438" y="2957513"/>
          <p14:tracePt t="13733" x="6923088" y="2957513"/>
          <p14:tracePt t="13750" x="6894513" y="2957513"/>
          <p14:tracePt t="13767" x="6865938" y="2965450"/>
          <p14:tracePt t="13785" x="6858000" y="2965450"/>
          <p14:tracePt t="13801" x="6851650" y="2971800"/>
          <p14:tracePt t="14028" x="6858000" y="2971800"/>
          <p14:tracePt t="14032" x="6858000" y="2965450"/>
          <p14:tracePt t="14042" x="6865938" y="2965450"/>
          <p14:tracePt t="14058" x="6872288" y="2957513"/>
          <p14:tracePt t="14076" x="6880225" y="2957513"/>
          <p14:tracePt t="14093" x="6886575" y="2957513"/>
          <p14:tracePt t="14110" x="6908800" y="2957513"/>
          <p14:tracePt t="14127" x="6943725" y="2943225"/>
          <p14:tracePt t="14145" x="6958013" y="2936875"/>
          <p14:tracePt t="14162" x="6972300" y="2928938"/>
          <p14:tracePt t="14179" x="6980238" y="2922588"/>
          <p14:tracePt t="14213" x="6986588" y="2922588"/>
          <p14:tracePt t="14328" x="6994525" y="2914650"/>
          <p14:tracePt t="14447" x="6994525" y="2922588"/>
          <p14:tracePt t="14454" x="7000875" y="2928938"/>
          <p14:tracePt t="14478" x="7000875" y="2936875"/>
          <p14:tracePt t="14502" x="7000875" y="2943225"/>
          <p14:tracePt t="14534" x="7008813" y="2943225"/>
          <p14:tracePt t="14542" x="7008813" y="2957513"/>
          <p14:tracePt t="14559" x="7008813" y="2965450"/>
          <p14:tracePt t="14574" x="7008813" y="2971800"/>
          <p14:tracePt t="14592" x="7008813" y="2986088"/>
          <p14:tracePt t="14609" x="7008813" y="3000375"/>
          <p14:tracePt t="14644" x="7008813" y="3008313"/>
          <p14:tracePt t="14697" x="7008813" y="3014663"/>
          <p14:tracePt t="14713" x="7008813" y="3022600"/>
          <p14:tracePt t="14729" x="7008813" y="3028950"/>
          <p14:tracePt t="14814" x="7000875" y="3028950"/>
          <p14:tracePt t="14839" x="6994525" y="3028950"/>
          <p14:tracePt t="14877" x="6986588" y="3028950"/>
          <p14:tracePt t="14893" x="6972300" y="3028950"/>
          <p14:tracePt t="14910" x="6965950" y="3028950"/>
          <p14:tracePt t="14918" x="6958013" y="3028950"/>
          <p14:tracePt t="14925" x="6951663" y="3028950"/>
          <p14:tracePt t="14932" x="6943725" y="3028950"/>
          <p14:tracePt t="14952" x="6937375" y="3028950"/>
          <p14:tracePt t="14969" x="6929438" y="3028950"/>
          <p14:tracePt t="15013" x="6923088" y="3028950"/>
          <p14:tracePt t="15386" x="6923088" y="3036888"/>
          <p14:tracePt t="15393" x="6958013" y="3036888"/>
          <p14:tracePt t="15401" x="6980238" y="3036888"/>
          <p14:tracePt t="15412" x="7000875" y="3043238"/>
          <p14:tracePt t="15429" x="7065963" y="3043238"/>
          <p14:tracePt t="15447" x="7094538" y="3043238"/>
          <p14:tracePt t="15464" x="7108825" y="3043238"/>
          <p14:tracePt t="15481" x="7129463" y="3043238"/>
          <p14:tracePt t="15499" x="7143750" y="3043238"/>
          <p14:tracePt t="15515" x="7158038" y="3043238"/>
          <p14:tracePt t="15533" x="7165975" y="3036888"/>
          <p14:tracePt t="15549" x="7172325" y="3028950"/>
          <p14:tracePt t="15584" x="7180263" y="3028950"/>
          <p14:tracePt t="15626" x="7186613" y="3022600"/>
          <p14:tracePt t="15651" x="7194550" y="3022600"/>
          <p14:tracePt t="15697" x="7200900" y="3022600"/>
          <p14:tracePt t="15714" x="7200900" y="3014663"/>
          <p14:tracePt t="15737" x="7208838" y="3008313"/>
          <p14:tracePt t="15768" x="7215188" y="3008313"/>
          <p14:tracePt t="15965" x="7215188" y="3014663"/>
          <p14:tracePt t="15989" x="7215188" y="3022600"/>
          <p14:tracePt t="16005" x="7215188" y="3028950"/>
          <p14:tracePt t="16044" x="7223125" y="3028950"/>
          <p14:tracePt t="16061" x="7223125" y="3036888"/>
          <p14:tracePt t="16089" x="7223125" y="3043238"/>
          <p14:tracePt t="16152" x="7229475" y="3043238"/>
          <p14:tracePt t="16176" x="7243763" y="3051175"/>
          <p14:tracePt t="16189" x="7258050" y="3051175"/>
          <p14:tracePt t="16197" x="7265988" y="3051175"/>
          <p14:tracePt t="16205" x="7280275" y="3051175"/>
          <p14:tracePt t="16221" x="7294563" y="3051175"/>
          <p14:tracePt t="16239" x="7300913" y="3051175"/>
          <p14:tracePt t="16252" x="7308850" y="3065463"/>
          <p14:tracePt t="16269" x="7315200" y="3065463"/>
          <p14:tracePt t="16332" x="7323138" y="3065463"/>
          <p14:tracePt t="16336" x="7337425" y="3071813"/>
          <p14:tracePt t="16344" x="7343775" y="3071813"/>
          <p14:tracePt t="16360" x="7358063" y="3071813"/>
          <p14:tracePt t="16376" x="7366000" y="3071813"/>
          <p14:tracePt t="16393" x="7386638" y="3071813"/>
          <p14:tracePt t="16409" x="7394575" y="3071813"/>
          <p14:tracePt t="16438" x="7400925" y="3071813"/>
          <p14:tracePt t="16471" x="7408863" y="3071813"/>
          <p14:tracePt t="16487" x="7415213" y="3071813"/>
          <p14:tracePt t="16495" x="7423150" y="3071813"/>
          <p14:tracePt t="16503" x="7429500" y="3071813"/>
          <p14:tracePt t="16509" x="7437438" y="3065463"/>
          <p14:tracePt t="16658" x="7443788" y="3065463"/>
          <p14:tracePt t="16879" x="7458075" y="3065463"/>
          <p14:tracePt t="16886" x="7472363" y="3065463"/>
          <p14:tracePt t="16895" x="7486650" y="3065463"/>
          <p14:tracePt t="16911" x="7494588" y="3065463"/>
          <p14:tracePt t="16922" x="7500938" y="3065463"/>
          <p14:tracePt t="16939" x="7537450" y="3065463"/>
          <p14:tracePt t="16956" x="7551738" y="3057525"/>
          <p14:tracePt t="16993" x="7566025" y="3051175"/>
          <p14:tracePt t="17008" x="7586663" y="3051175"/>
          <p14:tracePt t="17025" x="7615238" y="3043238"/>
          <p14:tracePt t="17042" x="7637463" y="3036888"/>
          <p14:tracePt t="17059" x="7651750" y="3028950"/>
          <p14:tracePt t="17076" x="7658100" y="3022600"/>
          <p14:tracePt t="17093" x="7666038" y="3022600"/>
          <p14:tracePt t="17306" x="7672388" y="3022600"/>
          <p14:tracePt t="17314" x="7680325" y="3028950"/>
          <p14:tracePt t="17324" x="7694613" y="3036888"/>
          <p14:tracePt t="17332" x="7708900" y="3036888"/>
          <p14:tracePt t="17349" x="7715250" y="3043238"/>
          <p14:tracePt t="17366" x="7729538" y="3043238"/>
          <p14:tracePt t="17454" x="7737475" y="3043238"/>
          <p14:tracePt t="17479" x="7743825" y="3043238"/>
          <p14:tracePt t="17487" x="7751763" y="3043238"/>
          <p14:tracePt t="17493" x="7758113" y="3043238"/>
          <p14:tracePt t="17503" x="7766050" y="3043238"/>
          <p14:tracePt t="17521" x="7772400" y="3043238"/>
          <p14:tracePt t="17595" x="7772400" y="3051175"/>
          <p14:tracePt t="17604" x="7780338" y="3051175"/>
          <p14:tracePt t="17612" x="7786688" y="3051175"/>
          <p14:tracePt t="17623" x="7794625" y="3051175"/>
          <p14:tracePt t="17641" x="7808913" y="3057525"/>
          <p14:tracePt t="17657" x="7815263" y="3071813"/>
          <p14:tracePt t="17675" x="7829550" y="3071813"/>
          <p14:tracePt t="17691" x="7843838" y="3071813"/>
          <p14:tracePt t="17709" x="7851775" y="3071813"/>
          <p14:tracePt t="17726" x="7858125" y="3071813"/>
          <p14:tracePt t="17743" x="7866063" y="3071813"/>
          <p14:tracePt t="17760" x="7880350" y="3071813"/>
          <p14:tracePt t="17778" x="7894638" y="3071813"/>
          <p14:tracePt t="17795" x="7908925" y="3071813"/>
          <p14:tracePt t="17812" x="7929563" y="3071813"/>
          <p14:tracePt t="17829" x="7966075" y="3071813"/>
          <p14:tracePt t="17846" x="7994650" y="3065463"/>
          <p14:tracePt t="17863" x="8015288" y="3057525"/>
          <p14:tracePt t="17897" x="8037513" y="3051175"/>
          <p14:tracePt t="17915" x="8043863" y="3051175"/>
          <p14:tracePt t="17932" x="8066088" y="3051175"/>
          <p14:tracePt t="17948" x="8072438" y="3043238"/>
          <p14:tracePt t="17966" x="8094663" y="3043238"/>
          <p14:tracePt t="17983" x="8115300" y="3043238"/>
          <p14:tracePt t="18000" x="8129588" y="3043238"/>
          <p14:tracePt t="18017" x="8158163" y="3043238"/>
          <p14:tracePt t="18037" x="8172450" y="3036888"/>
          <p14:tracePt t="18053" x="8180388" y="3036888"/>
          <p14:tracePt t="18070" x="8186738" y="3036888"/>
          <p14:tracePt t="18146" x="8194675" y="3036888"/>
          <p14:tracePt t="18152" x="8194675" y="3028950"/>
          <p14:tracePt t="18536" x="8194675" y="3036888"/>
          <p14:tracePt t="18557" x="8186738" y="3036888"/>
          <p14:tracePt t="18579" x="8180388" y="3036888"/>
          <p14:tracePt t="18596" x="8172450" y="3043238"/>
          <p14:tracePt t="18603" x="8166100" y="3043238"/>
          <p14:tracePt t="18610" x="8151813" y="3043238"/>
          <p14:tracePt t="18626" x="8143875" y="3043238"/>
          <p14:tracePt t="18634" x="8137525" y="3043238"/>
          <p14:tracePt t="18651" x="8115300" y="3043238"/>
          <p14:tracePt t="18669" x="8101013" y="3051175"/>
          <p14:tracePt t="18686" x="8066088" y="3051175"/>
          <p14:tracePt t="18703" x="8043863" y="3057525"/>
          <p14:tracePt t="18721" x="8023225" y="3065463"/>
          <p14:tracePt t="18737" x="7986713" y="3065463"/>
          <p14:tracePt t="18756" x="7929563" y="3079750"/>
          <p14:tracePt t="18774" x="7866063" y="3086100"/>
          <p14:tracePt t="18791" x="7780338" y="3086100"/>
          <p14:tracePt t="18806" x="7700963" y="3086100"/>
          <p14:tracePt t="18823" x="7623175" y="3100388"/>
          <p14:tracePt t="18840" x="7572375" y="3100388"/>
          <p14:tracePt t="18859" x="7458075" y="3108325"/>
          <p14:tracePt t="18876" x="7358063" y="3114675"/>
          <p14:tracePt t="18893" x="7280275" y="3128963"/>
          <p14:tracePt t="18910" x="7223125" y="3128963"/>
          <p14:tracePt t="18926" x="7165975" y="3128963"/>
          <p14:tracePt t="18943" x="7094538" y="3151188"/>
          <p14:tracePt t="18959" x="7051675" y="3151188"/>
          <p14:tracePt t="18978" x="6958013" y="3157538"/>
          <p14:tracePt t="18996" x="6923088" y="3157538"/>
          <p14:tracePt t="19013" x="6851650" y="3165475"/>
          <p14:tracePt t="19028" x="6780213" y="3179763"/>
          <p14:tracePt t="19045" x="6737350" y="3194050"/>
          <p14:tracePt t="19065" x="6657975" y="3208338"/>
          <p14:tracePt t="19082" x="6629400" y="3243263"/>
          <p14:tracePt t="19097" x="6615113" y="3265488"/>
          <p14:tracePt t="19114" x="6586538" y="3286125"/>
          <p14:tracePt t="19133" x="6543675" y="3322638"/>
          <p14:tracePt t="19150" x="6515100" y="3351213"/>
          <p14:tracePt t="19167" x="6480175" y="3386138"/>
          <p14:tracePt t="19184" x="6451600" y="3408363"/>
          <p14:tracePt t="19200" x="6443663" y="3422650"/>
          <p14:tracePt t="19217" x="6429375" y="3429000"/>
          <p14:tracePt t="19234" x="6429375" y="3436938"/>
          <p14:tracePt t="19251" x="6423025" y="3436938"/>
          <p14:tracePt t="19269" x="6415088" y="3443288"/>
          <p14:tracePt t="19302" x="6415088" y="3457575"/>
          <p14:tracePt t="19322" x="6408738" y="3479800"/>
          <p14:tracePt t="19341" x="6400800" y="3522663"/>
          <p14:tracePt t="19356" x="6394450" y="3557588"/>
          <p14:tracePt t="19373" x="6386513" y="3594100"/>
          <p14:tracePt t="19391" x="6380163" y="3629025"/>
          <p14:tracePt t="19407" x="6380163" y="3643313"/>
          <p14:tracePt t="19423" x="6380163" y="3651250"/>
          <p14:tracePt t="19441" x="6380163" y="3657600"/>
          <p14:tracePt t="19475" x="6380163" y="3665538"/>
          <p14:tracePt t="19493" x="6380163" y="3679825"/>
          <p14:tracePt t="19509" x="6380163" y="3694113"/>
          <p14:tracePt t="19526" x="6380163" y="3708400"/>
          <p14:tracePt t="19542" x="6386513" y="3714750"/>
          <p14:tracePt t="19588" x="6386513" y="3722688"/>
          <p14:tracePt t="19638" x="6386513" y="3729038"/>
          <p14:tracePt t="19650" x="6394450" y="3736975"/>
          <p14:tracePt t="19664" x="6394450" y="3743325"/>
          <p14:tracePt t="19680" x="6400800" y="3743325"/>
          <p14:tracePt t="19687" x="6408738" y="3751263"/>
          <p14:tracePt t="19831" x="6415088" y="3751263"/>
          <p14:tracePt t="19836" x="6415088" y="3757613"/>
          <p14:tracePt t="19851" x="6437313" y="3757613"/>
          <p14:tracePt t="19868" x="6451600" y="3765550"/>
          <p14:tracePt t="19886" x="6480175" y="3771900"/>
          <p14:tracePt t="19902" x="6508750" y="3779838"/>
          <p14:tracePt t="19919" x="6529388" y="3794125"/>
          <p14:tracePt t="19937" x="6551613" y="3794125"/>
          <p14:tracePt t="19954" x="6580188" y="3794125"/>
          <p14:tracePt t="19971" x="6586538" y="3794125"/>
          <p14:tracePt t="19989" x="6594475" y="3800475"/>
          <p14:tracePt t="20007" x="6600825" y="3800475"/>
          <p14:tracePt t="20024" x="6608763" y="3800475"/>
          <p14:tracePt t="20041" x="6615113" y="3800475"/>
          <p14:tracePt t="20058" x="6643688" y="3800475"/>
          <p14:tracePt t="20076" x="6672263" y="3800475"/>
          <p14:tracePt t="20095" x="6708775" y="3800475"/>
          <p14:tracePt t="20110" x="6737350" y="3800475"/>
          <p14:tracePt t="20126" x="6751638" y="3800475"/>
          <p14:tracePt t="20143" x="6757988" y="3800475"/>
          <p14:tracePt t="20182" x="6765925" y="3800475"/>
          <p14:tracePt t="20206" x="6772275" y="3800475"/>
          <p14:tracePt t="20217" x="6780213" y="3800475"/>
          <p14:tracePt t="20229" x="6815138" y="3800475"/>
          <p14:tracePt t="20247" x="6829425" y="3800475"/>
          <p14:tracePt t="20262" x="6858000" y="3786188"/>
          <p14:tracePt t="20279" x="6872288" y="3779838"/>
          <p14:tracePt t="20299" x="6880225" y="3779838"/>
          <p14:tracePt t="20408" x="6894513" y="3771900"/>
          <p14:tracePt t="20425" x="6900863" y="3771900"/>
          <p14:tracePt t="20431" x="6908800" y="3771900"/>
          <p14:tracePt t="20446" x="6915150" y="3765550"/>
          <p14:tracePt t="20552" x="6923088" y="3765550"/>
          <p14:tracePt t="20556" x="6923088" y="3757613"/>
          <p14:tracePt t="20665" x="6929438" y="3757613"/>
          <p14:tracePt t="20713" x="6937375" y="3757613"/>
          <p14:tracePt t="20728" x="6943725" y="3757613"/>
          <p14:tracePt t="20909" x="6951663" y="3757613"/>
          <p14:tracePt t="20947" x="6958013" y="3757613"/>
          <p14:tracePt t="20963" x="6965950" y="3757613"/>
          <p14:tracePt t="20985" x="6972300" y="3757613"/>
          <p14:tracePt t="21103" x="6980238" y="3757613"/>
          <p14:tracePt t="21206" x="6986588" y="3757613"/>
          <p14:tracePt t="21221" x="6994525" y="3765550"/>
          <p14:tracePt t="21228" x="7000875" y="3765550"/>
          <p14:tracePt t="21241" x="7015163" y="3765550"/>
          <p14:tracePt t="21258" x="7023100" y="3765550"/>
          <p14:tracePt t="21276" x="7029450" y="3765550"/>
          <p14:tracePt t="21325" x="7043738" y="3765550"/>
          <p14:tracePt t="21341" x="7051675" y="3765550"/>
          <p14:tracePt t="21353" x="7058025" y="3765550"/>
          <p14:tracePt t="21369" x="7072313" y="3765550"/>
          <p14:tracePt t="21377" x="7080250" y="3765550"/>
          <p14:tracePt t="21396" x="7094538" y="3765550"/>
          <p14:tracePt t="21413" x="7137400" y="3765550"/>
          <p14:tracePt t="21428" x="7151688" y="3765550"/>
          <p14:tracePt t="21445" x="7194550" y="3765550"/>
          <p14:tracePt t="21462" x="7215188" y="3757613"/>
          <p14:tracePt t="21479" x="7229475" y="3757613"/>
          <p14:tracePt t="21496" x="7237413" y="3757613"/>
          <p14:tracePt t="21513" x="7251700" y="3757613"/>
          <p14:tracePt t="21532" x="7265988" y="3751263"/>
          <p14:tracePt t="21551" x="7272338" y="3751263"/>
          <p14:tracePt t="21565" x="7286625" y="3736975"/>
          <p14:tracePt t="21582" x="7294563" y="3736975"/>
          <p14:tracePt t="21599" x="7308850" y="3736975"/>
          <p14:tracePt t="21616" x="7315200" y="3729038"/>
          <p14:tracePt t="21633" x="7343775" y="3714750"/>
          <p14:tracePt t="21650" x="7351713" y="3714750"/>
          <p14:tracePt t="21759" x="7358063" y="3708400"/>
          <p14:tracePt t="21776" x="7366000" y="3708400"/>
          <p14:tracePt t="21782" x="7366000" y="3700463"/>
          <p14:tracePt t="21906" x="7351713" y="3700463"/>
          <p14:tracePt t="21914" x="7337425" y="3700463"/>
          <p14:tracePt t="21925" x="7323138" y="3700463"/>
          <p14:tracePt t="21942" x="7286625" y="3694113"/>
          <p14:tracePt t="21959" x="7251700" y="3694113"/>
          <p14:tracePt t="21976" x="7223125" y="3694113"/>
          <p14:tracePt t="21993" x="7215188" y="3694113"/>
          <p14:tracePt t="22010" x="7194550" y="3694113"/>
          <p14:tracePt t="22027" x="7165975" y="3686175"/>
          <p14:tracePt t="22045" x="7151688" y="3679825"/>
          <p14:tracePt t="22062" x="7143750" y="3679825"/>
          <p14:tracePt t="22079" x="7137400" y="3679825"/>
          <p14:tracePt t="22104" x="7123113" y="3671888"/>
          <p14:tracePt t="22119" x="7115175" y="3671888"/>
          <p14:tracePt t="22135" x="7108825" y="3671888"/>
          <p14:tracePt t="22148" x="7108825" y="3665538"/>
          <p14:tracePt t="22167" x="7094538" y="3665538"/>
          <p14:tracePt t="22253" x="7094538" y="3657600"/>
          <p14:tracePt t="22260" x="7086600" y="3657600"/>
          <p14:tracePt t="22423" x="7080250" y="3651250"/>
          <p14:tracePt t="22502" x="7080250" y="3643313"/>
          <p14:tracePt t="22510" x="7072313" y="3636963"/>
          <p14:tracePt t="22518" x="7072313" y="3629025"/>
          <p14:tracePt t="22529" x="7072313" y="3614738"/>
          <p14:tracePt t="22542" x="7065963" y="3614738"/>
          <p14:tracePt t="22559" x="7058025" y="3608388"/>
          <p14:tracePt t="22641" x="7058025" y="3600450"/>
          <p14:tracePt t="22649" x="7058025" y="3594100"/>
          <p14:tracePt t="22673" x="7058025" y="3586163"/>
          <p14:tracePt t="22681" x="7058025" y="3579813"/>
          <p14:tracePt t="22698" x="7058025" y="3571875"/>
          <p14:tracePt t="22713" x="7058025" y="3565525"/>
          <p14:tracePt t="22907" x="7065963" y="3565525"/>
          <p14:tracePt t="22915" x="7065963" y="3571875"/>
          <p14:tracePt t="22922" x="7080250" y="3571875"/>
          <p14:tracePt t="22935" x="7086600" y="3586163"/>
          <p14:tracePt t="22953" x="7108825" y="3600450"/>
          <p14:tracePt t="22971" x="7129463" y="3600450"/>
          <p14:tracePt t="22988" x="7143750" y="3600450"/>
          <p14:tracePt t="23071" x="7151688" y="3600450"/>
          <p14:tracePt t="23122" x="7158038" y="3600450"/>
          <p14:tracePt t="23137" x="7165975" y="3586163"/>
          <p14:tracePt t="23143" x="7172325" y="3586163"/>
          <p14:tracePt t="23160" x="7172325" y="3579813"/>
          <p14:tracePt t="23260" x="7172325" y="3571875"/>
          <p14:tracePt t="23276" x="7172325" y="3565525"/>
          <p14:tracePt t="23282" x="7172325" y="3557588"/>
          <p14:tracePt t="23306" x="7172325" y="3551238"/>
          <p14:tracePt t="23386" x="7172325" y="3543300"/>
          <p14:tracePt t="23400" x="7172325" y="3536950"/>
          <p14:tracePt t="23408" x="7165975" y="3536950"/>
          <p14:tracePt t="23419" x="7158038" y="3529013"/>
          <p14:tracePt t="23434" x="7151688" y="3529013"/>
          <p14:tracePt t="23451" x="7151688" y="3522663"/>
          <p14:tracePt t="23469" x="7137400" y="3514725"/>
          <p14:tracePt t="23603" x="7129463" y="3514725"/>
          <p14:tracePt t="23620" x="7129463" y="3508375"/>
          <p14:tracePt t="24157" x="7137400" y="3508375"/>
          <p14:tracePt t="24197" x="7143750" y="3508375"/>
          <p14:tracePt t="24519" x="7143750" y="3514725"/>
          <p14:tracePt t="24555" x="7137400" y="3522663"/>
          <p14:tracePt t="24570" x="7129463" y="3522663"/>
          <p14:tracePt t="24578" x="7123113" y="3529013"/>
          <p14:tracePt t="24594" x="7115175" y="3529013"/>
          <p14:tracePt t="24602" x="7108825" y="3536950"/>
          <p14:tracePt t="24615" x="7108825" y="3543300"/>
          <p14:tracePt t="24673" x="7108825" y="3551238"/>
          <p14:tracePt t="24689" x="7108825" y="3557588"/>
          <p14:tracePt t="24719" x="7100888" y="3557588"/>
          <p14:tracePt t="24743" x="7100888" y="3565525"/>
          <p14:tracePt t="24751" x="7094538" y="3571875"/>
          <p14:tracePt t="24776" x="7094538" y="3579813"/>
          <p14:tracePt t="24809" x="7094538" y="3586163"/>
          <p14:tracePt t="24824" x="7094538" y="3594100"/>
          <p14:tracePt t="24863" x="7094538" y="3600450"/>
          <p14:tracePt t="24901" x="7094538" y="3608388"/>
          <p14:tracePt t="24908" x="7094538" y="3614738"/>
          <p14:tracePt t="24917" x="7094538" y="3622675"/>
          <p14:tracePt t="24932" x="7094538" y="3629025"/>
          <p14:tracePt t="24940" x="7094538" y="3636963"/>
          <p14:tracePt t="24986" x="7094538" y="3643313"/>
          <p14:tracePt t="25028" x="7094538" y="3651250"/>
          <p14:tracePt t="25081" x="7094538" y="3657600"/>
          <p14:tracePt t="25103" x="7094538" y="3665538"/>
          <p14:tracePt t="25119" x="7094538" y="3671888"/>
          <p14:tracePt t="25125" x="7094538" y="3679825"/>
          <p14:tracePt t="25149" x="7094538" y="3686175"/>
          <p14:tracePt t="25187" x="7094538" y="3694113"/>
          <p14:tracePt t="25235" x="7094538" y="3700463"/>
          <p14:tracePt t="25244" x="7094538" y="3708400"/>
          <p14:tracePt t="25265" x="7094538" y="3714750"/>
          <p14:tracePt t="25298" x="7094538" y="3722688"/>
          <p14:tracePt t="25315" x="7086600" y="3722688"/>
          <p14:tracePt t="25325" x="7086600" y="3729038"/>
          <p14:tracePt t="25337" x="7086600" y="3736975"/>
          <p14:tracePt t="25362" x="7086600" y="3743325"/>
          <p14:tracePt t="25387" x="7086600" y="3751263"/>
          <p14:tracePt t="25423" x="7086600" y="3757613"/>
          <p14:tracePt t="25441" x="7086600" y="3765550"/>
          <p14:tracePt t="25452" x="7080250" y="3765550"/>
          <p14:tracePt t="25478" x="7080250" y="3771900"/>
          <p14:tracePt t="25565" x="7080250" y="3779838"/>
          <p14:tracePt t="25735" x="7072313" y="3779838"/>
          <p14:tracePt t="26220" x="7072313" y="3786188"/>
          <p14:tracePt t="26250" x="7080250" y="3794125"/>
          <p14:tracePt t="26258" x="7086600" y="3794125"/>
          <p14:tracePt t="26266" x="7094538" y="3794125"/>
          <p14:tracePt t="26278" x="7100888" y="3794125"/>
          <p14:tracePt t="26295" x="7108825" y="3794125"/>
          <p14:tracePt t="26311" x="7115175" y="3794125"/>
          <p14:tracePt t="26329" x="7123113" y="3794125"/>
          <p14:tracePt t="26346" x="7129463" y="3794125"/>
          <p14:tracePt t="26363" x="7137400" y="3794125"/>
          <p14:tracePt t="26381" x="7158038" y="3800475"/>
          <p14:tracePt t="26397" x="7165975" y="3800475"/>
          <p14:tracePt t="26416" x="7172325" y="3800475"/>
          <p14:tracePt t="26433" x="7180263" y="3808413"/>
          <p14:tracePt t="26449" x="7186613" y="3808413"/>
          <p14:tracePt t="26465" x="7194550" y="3808413"/>
          <p14:tracePt t="26533" x="7200900" y="3808413"/>
          <p14:tracePt t="26540" x="7208838" y="3808413"/>
          <p14:tracePt t="26551" x="7215188" y="3814763"/>
          <p14:tracePt t="26569" x="7237413" y="3814763"/>
          <p14:tracePt t="26587" x="7243763" y="3814763"/>
          <p14:tracePt t="26604" x="7251700" y="3814763"/>
          <p14:tracePt t="26621" x="7265988" y="3808413"/>
          <p14:tracePt t="26654" x="7272338" y="3808413"/>
          <p14:tracePt t="26673" x="7272338" y="3800475"/>
          <p14:tracePt t="26688" x="7280275" y="3800475"/>
          <p14:tracePt t="26708" x="7300913" y="3800475"/>
          <p14:tracePt t="26725" x="7315200" y="3800475"/>
          <p14:tracePt t="26729" x="7323138" y="3800475"/>
          <p14:tracePt t="26742" x="7343775" y="3794125"/>
          <p14:tracePt t="26759" x="7351713" y="3794125"/>
          <p14:tracePt t="26776" x="7351713" y="3786188"/>
          <p14:tracePt t="26847" x="7351713" y="3779838"/>
          <p14:tracePt t="26869" x="7358063" y="3779838"/>
          <p14:tracePt t="26885" x="7366000" y="3779838"/>
          <p14:tracePt t="26890" x="7372350" y="3771900"/>
          <p14:tracePt t="26899" x="7380288" y="3771900"/>
          <p14:tracePt t="26915" x="7386638" y="3765550"/>
          <p14:tracePt t="26973" x="7394575" y="3757613"/>
          <p14:tracePt t="27056" x="7400925" y="3757613"/>
          <p14:tracePt t="27064" x="7400925" y="3751263"/>
          <p14:tracePt t="27123" x="7408863" y="3751263"/>
          <p14:tracePt t="27275" x="7415213" y="3751263"/>
          <p14:tracePt t="27288" x="7423150" y="3751263"/>
          <p14:tracePt t="27304" x="7423150" y="3743325"/>
          <p14:tracePt t="27574" x="7429500" y="3743325"/>
          <p14:tracePt t="27604" x="7429500" y="3751263"/>
          <p14:tracePt t="27610" x="7437438" y="3751263"/>
          <p14:tracePt t="27688" x="7437438" y="3757613"/>
          <p14:tracePt t="27698" x="7437438" y="3765550"/>
          <p14:tracePt t="27719" x="7443788" y="3765550"/>
          <p14:tracePt t="27814" x="7443788" y="3771900"/>
          <p14:tracePt t="27823" x="7443788" y="3779838"/>
          <p14:tracePt t="27838" x="7451725" y="3779838"/>
          <p14:tracePt t="27844" x="7451725" y="3786188"/>
          <p14:tracePt t="28024" x="7451725" y="3794125"/>
          <p14:tracePt t="28137" x="7443788" y="3794125"/>
          <p14:tracePt t="28199" x="7437438" y="3794125"/>
          <p14:tracePt t="28231" x="7429500" y="3794125"/>
          <p14:tracePt t="28426" x="7429500" y="3786188"/>
          <p14:tracePt t="28955" x="7423150" y="3794125"/>
          <p14:tracePt t="28963" x="7423150" y="3800475"/>
          <p14:tracePt t="29150" x="7415213" y="3808413"/>
          <p14:tracePt t="29165" x="7408863" y="3814763"/>
          <p14:tracePt t="29172" x="7400925" y="3814763"/>
          <p14:tracePt t="29188" x="7394575" y="3814763"/>
          <p14:tracePt t="29194" x="7386638" y="3814763"/>
          <p14:tracePt t="29208" x="7380288" y="3814763"/>
          <p14:tracePt t="29225" x="7366000" y="3814763"/>
          <p14:tracePt t="29242" x="7358063" y="3814763"/>
          <p14:tracePt t="51182" x="7366000" y="3808413"/>
          <p14:tracePt t="51204" x="7372350" y="3800475"/>
          <p14:tracePt t="51211" x="7380288" y="3800475"/>
          <p14:tracePt t="51218" x="7386638" y="3800475"/>
          <p14:tracePt t="51234" x="7400925" y="3794125"/>
          <p14:tracePt t="51250" x="7415213" y="3794125"/>
          <p14:tracePt t="51265" x="7415213" y="3786188"/>
          <p14:tracePt t="51282" x="7429500" y="3765550"/>
          <p14:tracePt t="51299" x="7437438" y="3757613"/>
          <p14:tracePt t="51316" x="7437438" y="3751263"/>
          <p14:tracePt t="51332" x="7443788" y="3751263"/>
          <p14:tracePt t="51351" x="7458075" y="3736975"/>
          <p14:tracePt t="51368" x="7466013" y="3722688"/>
          <p14:tracePt t="51383" x="7472363" y="3714750"/>
          <p14:tracePt t="51401" x="7480300" y="3700463"/>
          <p14:tracePt t="51419" x="7486650" y="3686175"/>
          <p14:tracePt t="51435" x="7486650" y="3679825"/>
          <p14:tracePt t="51452" x="7486650" y="3671888"/>
          <p14:tracePt t="51743" x="7480300" y="3671888"/>
          <p14:tracePt t="51748" x="7472363" y="3679825"/>
          <p14:tracePt t="51766" x="7466013" y="3686175"/>
          <p14:tracePt t="51782" x="7466013" y="3694113"/>
          <p14:tracePt t="51798" x="7458075" y="3700463"/>
          <p14:tracePt t="51812" x="7451725" y="3714750"/>
          <p14:tracePt t="51829" x="7443788" y="3722688"/>
          <p14:tracePt t="51847" x="7429500" y="3729038"/>
          <p14:tracePt t="51863" x="7423150" y="3751263"/>
          <p14:tracePt t="51882" x="7408863" y="3779838"/>
          <p14:tracePt t="51899" x="7386638" y="3786188"/>
          <p14:tracePt t="51916" x="7380288" y="3800475"/>
          <p14:tracePt t="51933" x="7358063" y="3800475"/>
          <p14:tracePt t="51949" x="7351713" y="3808413"/>
          <p14:tracePt t="51966" x="7329488" y="3808413"/>
          <p14:tracePt t="51983" x="7315200" y="3814763"/>
          <p14:tracePt t="52000" x="7294563" y="3822700"/>
          <p14:tracePt t="52018" x="7286625" y="3829050"/>
          <p14:tracePt t="52035" x="7280275" y="3836988"/>
          <p14:tracePt t="52069" x="7272338" y="3836988"/>
          <p14:tracePt t="52087" x="7258050" y="3836988"/>
          <p14:tracePt t="52103" x="7237413" y="3836988"/>
          <p14:tracePt t="52120" x="7223125" y="3836988"/>
          <p14:tracePt t="52139" x="7200900" y="3843338"/>
          <p14:tracePt t="52156" x="7194550" y="3851275"/>
          <p14:tracePt t="52173" x="7172325" y="3857625"/>
          <p14:tracePt t="52190" x="7143750" y="3879850"/>
          <p14:tracePt t="52210" x="7137400" y="3886200"/>
          <p14:tracePt t="52225" x="7129463" y="3894138"/>
          <p14:tracePt t="52243" x="7123113" y="3900488"/>
          <p14:tracePt t="52257" x="7115175" y="3908425"/>
          <p14:tracePt t="52390" x="7108825" y="3908425"/>
          <p14:tracePt t="52399" x="7086600" y="3922713"/>
          <p14:tracePt t="52406" x="7058025" y="3943350"/>
          <p14:tracePt t="52416" x="7029450" y="3965575"/>
          <p14:tracePt t="52429" x="6943725" y="4022725"/>
          <p14:tracePt t="52447" x="6843713" y="4043363"/>
          <p14:tracePt t="52463" x="6723063" y="4086225"/>
          <p14:tracePt t="52480" x="6623050" y="4108450"/>
          <p14:tracePt t="52498" x="6443663" y="4122738"/>
          <p14:tracePt t="52515" x="6308725" y="4137025"/>
          <p14:tracePt t="52532" x="6237288" y="4151313"/>
          <p14:tracePt t="52549" x="6137275" y="4179888"/>
          <p14:tracePt t="52567" x="6029325" y="4186238"/>
          <p14:tracePt t="52584" x="5872163" y="4200525"/>
          <p14:tracePt t="52601" x="5780088" y="4208463"/>
          <p14:tracePt t="52617" x="5672138" y="4200525"/>
          <p14:tracePt t="52634" x="5451475" y="4171950"/>
          <p14:tracePt t="52653" x="5314950" y="4143375"/>
          <p14:tracePt t="52669" x="5080000" y="4114800"/>
          <p14:tracePt t="52685" x="4937125" y="4108450"/>
          <p14:tracePt t="52703" x="4772025" y="4065588"/>
          <p14:tracePt t="52720" x="4622800" y="4043363"/>
          <p14:tracePt t="52737" x="4494213" y="4008438"/>
          <p14:tracePt t="52755" x="4200525" y="3943350"/>
          <p14:tracePt t="52771" x="4051300" y="3908425"/>
          <p14:tracePt t="52790" x="3879850" y="3851275"/>
          <p14:tracePt t="52809" x="3700463" y="3829050"/>
          <p14:tracePt t="52825" x="3465513" y="3729038"/>
          <p14:tracePt t="52842" x="3351213" y="3686175"/>
          <p14:tracePt t="52859" x="3228975" y="3643313"/>
          <p14:tracePt t="52876" x="3143250" y="3600450"/>
          <p14:tracePt t="52893" x="3000375" y="3565525"/>
          <p14:tracePt t="52910" x="2851150" y="3508375"/>
          <p14:tracePt t="52926" x="2686050" y="3451225"/>
          <p14:tracePt t="52927" x="2614613" y="3436938"/>
          <p14:tracePt t="52946" x="2465388" y="3365500"/>
          <p14:tracePt t="52961" x="2314575" y="3300413"/>
          <p14:tracePt t="52978" x="2157413" y="3243263"/>
          <p14:tracePt t="52995" x="2000250" y="3194050"/>
          <p14:tracePt t="53012" x="1843088" y="3136900"/>
          <p14:tracePt t="53030" x="1643063" y="3086100"/>
          <p14:tracePt t="53047" x="1485900" y="3028950"/>
          <p14:tracePt t="53064" x="1371600" y="2965450"/>
          <p14:tracePt t="53080" x="1250950" y="2908300"/>
          <p14:tracePt t="53097" x="1179513" y="2871788"/>
          <p14:tracePt t="53115" x="1093788" y="2822575"/>
          <p14:tracePt t="53131" x="1065213" y="2794000"/>
          <p14:tracePt t="53148" x="1042988" y="2779713"/>
          <p14:tracePt t="53166" x="1036638" y="2771775"/>
          <p14:tracePt t="53183" x="1022350" y="2765425"/>
          <p14:tracePt t="53200" x="1008063" y="2757488"/>
          <p14:tracePt t="53220" x="979488" y="2743200"/>
          <p14:tracePt t="53234" x="965200" y="2743200"/>
          <p14:tracePt t="53251" x="957263" y="2743200"/>
          <p14:tracePt t="53269" x="957263" y="2736850"/>
          <p14:tracePt t="53286" x="950913" y="2736850"/>
          <p14:tracePt t="53330" x="950913" y="2728913"/>
          <p14:tracePt t="53353" x="936625" y="2722563"/>
          <p14:tracePt t="53369" x="928688" y="2722563"/>
          <p14:tracePt t="53377" x="922338" y="2722563"/>
          <p14:tracePt t="53394" x="914400" y="2722563"/>
          <p14:tracePt t="53635" x="914400" y="2714625"/>
          <p14:tracePt t="53646" x="908050" y="2714625"/>
          <p14:tracePt t="53654" x="900113" y="2714625"/>
          <p14:tracePt t="53886" x="900113" y="2708275"/>
          <p14:tracePt t="53891" x="922338" y="2708275"/>
          <p14:tracePt t="53902" x="950913" y="2708275"/>
          <p14:tracePt t="53919" x="1022350" y="2708275"/>
          <p14:tracePt t="53937" x="1057275" y="2708275"/>
          <p14:tracePt t="53954" x="1093788" y="2708275"/>
          <p14:tracePt t="53971" x="1136650" y="2708275"/>
          <p14:tracePt t="53988" x="1157288" y="2708275"/>
          <p14:tracePt t="54005" x="1185863" y="2708275"/>
          <p14:tracePt t="54023" x="1193800" y="2708275"/>
          <p14:tracePt t="54042" x="1200150" y="2708275"/>
          <p14:tracePt t="54059" x="1208088" y="2708275"/>
          <p14:tracePt t="54076" x="1243013" y="2708275"/>
          <p14:tracePt t="54093" x="1265238" y="2708275"/>
          <p14:tracePt t="54111" x="1285875" y="2708275"/>
          <p14:tracePt t="54128" x="1300163" y="2708275"/>
          <p14:tracePt t="54142" x="1322388" y="2686050"/>
          <p14:tracePt t="54162" x="1350963" y="2679700"/>
          <p14:tracePt t="54178" x="1357313" y="2679700"/>
          <p14:tracePt t="54195" x="1371600" y="2671763"/>
          <p14:tracePt t="54211" x="1393825" y="2671763"/>
          <p14:tracePt t="54228" x="1414463" y="2665413"/>
          <p14:tracePt t="54246" x="1422400" y="2657475"/>
          <p14:tracePt t="54516" x="1422400" y="2671763"/>
          <p14:tracePt t="54522" x="1422400" y="2679700"/>
          <p14:tracePt t="54538" x="1422400" y="2714625"/>
          <p14:tracePt t="54553" x="1422400" y="2757488"/>
          <p14:tracePt t="54571" x="1422400" y="2765425"/>
          <p14:tracePt t="54588" x="1422400" y="2771775"/>
          <p14:tracePt t="54605" x="1422400" y="2786063"/>
          <p14:tracePt t="54622" x="1422400" y="2794000"/>
          <p14:tracePt t="54625" x="1422400" y="2800350"/>
          <p14:tracePt t="54644" x="1428750" y="2814638"/>
          <p14:tracePt t="54658" x="1428750" y="2822575"/>
          <p14:tracePt t="54673" x="1428750" y="2828925"/>
          <p14:tracePt t="54690" x="1428750" y="2836863"/>
          <p14:tracePt t="54707" x="1428750" y="2857500"/>
          <p14:tracePt t="54725" x="1428750" y="2865438"/>
          <p14:tracePt t="54742" x="1428750" y="2879725"/>
          <p14:tracePt t="54760" x="1428750" y="2900363"/>
          <p14:tracePt t="54777" x="1428750" y="2914650"/>
          <p14:tracePt t="54780" x="1422400" y="2928938"/>
          <p14:tracePt t="54794" x="1422400" y="2936875"/>
          <p14:tracePt t="54811" x="1414463" y="2971800"/>
          <p14:tracePt t="54828" x="1408113" y="3008313"/>
          <p14:tracePt t="54845" x="1400175" y="3043238"/>
          <p14:tracePt t="54862" x="1400175" y="3065463"/>
          <p14:tracePt t="54882" x="1400175" y="3086100"/>
          <p14:tracePt t="54898" x="1400175" y="3100388"/>
          <p14:tracePt t="54915" x="1400175" y="3108325"/>
          <p14:tracePt t="54932" x="1400175" y="3114675"/>
          <p14:tracePt t="54948" x="1379538" y="3165475"/>
          <p14:tracePt t="54951" x="1371600" y="3186113"/>
          <p14:tracePt t="54968" x="1357313" y="3222625"/>
          <p14:tracePt t="54984" x="1350963" y="3257550"/>
          <p14:tracePt t="55002" x="1343025" y="3286125"/>
          <p14:tracePt t="55017" x="1343025" y="3308350"/>
          <p14:tracePt t="55033" x="1343025" y="3314700"/>
          <p14:tracePt t="55051" x="1343025" y="3322638"/>
          <p14:tracePt t="55070" x="1343025" y="3343275"/>
          <p14:tracePt t="55087" x="1336675" y="3365500"/>
          <p14:tracePt t="55104" x="1336675" y="3379788"/>
          <p14:tracePt t="55121" x="1336675" y="3394075"/>
          <p14:tracePt t="55139" x="1336675" y="3422650"/>
          <p14:tracePt t="55155" x="1336675" y="3429000"/>
          <p14:tracePt t="55171" x="1336675" y="3443288"/>
          <p14:tracePt t="55188" x="1336675" y="3451225"/>
          <p14:tracePt t="55205" x="1336675" y="3457575"/>
          <p14:tracePt t="55239" x="1343025" y="3471863"/>
          <p14:tracePt t="55256" x="1343025" y="3479800"/>
          <p14:tracePt t="55274" x="1343025" y="3494088"/>
          <p14:tracePt t="55297" x="1343025" y="3500438"/>
          <p14:tracePt t="55577" x="1343025" y="3508375"/>
          <p14:tracePt t="55655" x="1343025" y="3514725"/>
          <p14:tracePt t="55671" x="1343025" y="3522663"/>
          <p14:tracePt t="55687" x="1343025" y="3529013"/>
          <p14:tracePt t="55695" x="1343025" y="3536950"/>
          <p14:tracePt t="55712" x="1350963" y="3536950"/>
          <p14:tracePt t="55719" x="1350963" y="3543300"/>
          <p14:tracePt t="55736" x="1350963" y="3551238"/>
          <p14:tracePt t="55753" x="1350963" y="3557588"/>
          <p14:tracePt t="55771" x="1350963" y="3565525"/>
          <p14:tracePt t="55868" x="1350963" y="3571875"/>
          <p14:tracePt t="55882" x="1357313" y="3571875"/>
          <p14:tracePt t="55889" x="1365250" y="3571875"/>
          <p14:tracePt t="55896" x="1371600" y="3571875"/>
          <p14:tracePt t="55908" x="1379538" y="3571875"/>
          <p14:tracePt t="55925" x="1385888" y="3571875"/>
          <p14:tracePt t="55943" x="1400175" y="3571875"/>
          <p14:tracePt t="55959" x="1414463" y="3571875"/>
          <p14:tracePt t="55976" x="1422400" y="3565525"/>
          <p14:tracePt t="56282" x="1422400" y="3571875"/>
          <p14:tracePt t="56298" x="1422400" y="3579813"/>
          <p14:tracePt t="56313" x="1422400" y="3586163"/>
          <p14:tracePt t="56329" x="1422400" y="3594100"/>
          <p14:tracePt t="56338" x="1422400" y="3600450"/>
          <p14:tracePt t="56355" x="1422400" y="3608388"/>
          <p14:tracePt t="56372" x="1422400" y="3622675"/>
          <p14:tracePt t="56388" x="1414463" y="3651250"/>
          <p14:tracePt t="56421" x="1408113" y="3736975"/>
          <p14:tracePt t="56439" x="1408113" y="3808413"/>
          <p14:tracePt t="56456" x="1400175" y="3836988"/>
          <p14:tracePt t="56473" x="1385888" y="3851275"/>
          <p14:tracePt t="56475" x="1385888" y="3857625"/>
          <p14:tracePt t="56492" x="1385888" y="3894138"/>
          <p14:tracePt t="56507" x="1385888" y="3908425"/>
          <p14:tracePt t="56524" x="1379538" y="3914775"/>
          <p14:tracePt t="56561" x="1379538" y="3937000"/>
          <p14:tracePt t="56578" x="1371600" y="3951288"/>
          <p14:tracePt t="56595" x="1365250" y="3957638"/>
          <p14:tracePt t="56611" x="1365250" y="4000500"/>
          <p14:tracePt t="56627" x="1365250" y="4051300"/>
          <p14:tracePt t="56645" x="1357313" y="4100513"/>
          <p14:tracePt t="56661" x="1357313" y="4114800"/>
          <p14:tracePt t="56679" x="1357313" y="4122738"/>
          <p14:tracePt t="56696" x="1357313" y="4129088"/>
          <p14:tracePt t="56828" x="1350963" y="4129088"/>
          <p14:tracePt t="56853" x="1336675" y="4129088"/>
          <p14:tracePt t="56875" x="1328738" y="4129088"/>
          <p14:tracePt t="57006" x="1322388" y="4129088"/>
          <p14:tracePt t="57013" x="1308100" y="4129088"/>
          <p14:tracePt t="57023" x="1300163" y="4129088"/>
          <p14:tracePt t="57039" x="1271588" y="4122738"/>
          <p14:tracePt t="57056" x="1222375" y="4114800"/>
          <p14:tracePt t="57073" x="1200150" y="4108450"/>
          <p14:tracePt t="57090" x="1185863" y="4108450"/>
          <p14:tracePt t="57109" x="1093788" y="4079875"/>
          <p14:tracePt t="57127" x="1050925" y="4065588"/>
          <p14:tracePt t="57145" x="965200" y="4051300"/>
          <p14:tracePt t="57161" x="950913" y="4051300"/>
          <p14:tracePt t="57176" x="928688" y="4043363"/>
          <p14:tracePt t="57177" x="922338" y="4043363"/>
          <p14:tracePt t="57195" x="908050" y="4037013"/>
          <p14:tracePt t="57210" x="900113" y="4037013"/>
          <p14:tracePt t="57227" x="885825" y="4029075"/>
          <p14:tracePt t="57244" x="865188" y="4029075"/>
          <p14:tracePt t="57261" x="850900" y="4022725"/>
          <p14:tracePt t="57280" x="828675" y="4022725"/>
          <p14:tracePt t="57295" x="822325" y="4022725"/>
          <p14:tracePt t="57814" x="828675" y="4022725"/>
          <p14:tracePt t="57832" x="836613" y="4022725"/>
          <p14:tracePt t="57838" x="842963" y="4022725"/>
          <p14:tracePt t="57845" x="850900" y="4022725"/>
          <p14:tracePt t="57862" x="865188" y="4022725"/>
          <p14:tracePt t="57879" x="893763" y="4022725"/>
          <p14:tracePt t="57896" x="928688" y="4029075"/>
          <p14:tracePt t="57913" x="957263" y="4029075"/>
          <p14:tracePt t="57930" x="965200" y="4029075"/>
          <p14:tracePt t="57947" x="985838" y="4029075"/>
          <p14:tracePt t="57965" x="1000125" y="4029075"/>
          <p14:tracePt t="57981" x="1014413" y="4029075"/>
          <p14:tracePt t="57998" x="1036638" y="4029075"/>
          <p14:tracePt t="58016" x="1071563" y="4029075"/>
          <p14:tracePt t="58033" x="1085850" y="4029075"/>
          <p14:tracePt t="58051" x="1114425" y="4037013"/>
          <p14:tracePt t="58067" x="1171575" y="4043363"/>
          <p14:tracePt t="58086" x="1193800" y="4043363"/>
          <p14:tracePt t="58102" x="1214438" y="4051300"/>
          <p14:tracePt t="58118" x="1228725" y="4051300"/>
          <p14:tracePt t="58135" x="1257300" y="4051300"/>
          <p14:tracePt t="58153" x="1279525" y="4051300"/>
          <p14:tracePt t="58187" x="1285875" y="4051300"/>
          <p14:tracePt t="58204" x="1293813" y="4051300"/>
          <p14:tracePt t="58222" x="1308100" y="4051300"/>
          <p14:tracePt t="58238" x="1314450" y="4051300"/>
          <p14:tracePt t="58257" x="1328738" y="4051300"/>
          <p14:tracePt t="58274" x="1336675" y="4051300"/>
          <p14:tracePt t="58294" x="1343025" y="4051300"/>
          <p14:tracePt t="58370" x="1350963" y="4051300"/>
          <p14:tracePt t="58406" x="1357313" y="4051300"/>
          <p14:tracePt t="58544" x="1365250" y="4043363"/>
          <p14:tracePt t="58593" x="1371600" y="4037013"/>
          <p14:tracePt t="58609" x="1379538" y="4037013"/>
          <p14:tracePt t="58618" x="1379538" y="4029075"/>
          <p14:tracePt t="58630" x="1385888" y="4029075"/>
          <p14:tracePt t="59369" x="1385888" y="4022725"/>
          <p14:tracePt t="59601" x="1393825" y="4022725"/>
          <p14:tracePt t="59789" x="1393825" y="4014788"/>
          <p14:tracePt t="59797" x="1400175" y="4014788"/>
          <p14:tracePt t="59807" x="1400175" y="4008438"/>
          <p14:tracePt t="59814" x="1408113" y="4000500"/>
          <p14:tracePt t="59852" x="1414463" y="3994150"/>
          <p14:tracePt t="59865" x="1422400" y="3986213"/>
          <p14:tracePt t="59873" x="1428750" y="3986213"/>
          <p14:tracePt t="59897" x="1436688" y="3986213"/>
          <p14:tracePt t="59905" x="1436688" y="3979863"/>
          <p14:tracePt t="60319" x="1436688" y="3986213"/>
          <p14:tracePt t="60327" x="1428750" y="3986213"/>
          <p14:tracePt t="60335" x="1428750" y="4000500"/>
          <p14:tracePt t="60347" x="1422400" y="4008438"/>
          <p14:tracePt t="60363" x="1400175" y="4022725"/>
          <p14:tracePt t="60380" x="1393825" y="4029075"/>
          <p14:tracePt t="60398" x="1385888" y="4037013"/>
          <p14:tracePt t="60416" x="1371600" y="4051300"/>
          <p14:tracePt t="60433" x="1350963" y="4065588"/>
          <p14:tracePt t="60449" x="1336675" y="4079875"/>
          <p14:tracePt t="60466" x="1308100" y="4114800"/>
          <p14:tracePt t="60483" x="1285875" y="4129088"/>
          <p14:tracePt t="60501" x="1257300" y="4143375"/>
          <p14:tracePt t="60517" x="1243013" y="4151313"/>
          <p14:tracePt t="60552" x="1236663" y="4157663"/>
          <p14:tracePt t="60569" x="1228725" y="4165600"/>
          <p14:tracePt t="60603" x="1214438" y="4171950"/>
          <p14:tracePt t="60621" x="1208088" y="4186238"/>
          <p14:tracePt t="60638" x="1185863" y="4194175"/>
          <p14:tracePt t="60655" x="1179513" y="4208463"/>
          <p14:tracePt t="60672" x="1171575" y="4214813"/>
          <p14:tracePt t="60689" x="1165225" y="4229100"/>
          <p14:tracePt t="60706" x="1165225" y="4251325"/>
          <p14:tracePt t="60723" x="1157288" y="4314825"/>
          <p14:tracePt t="60740" x="1150938" y="4379913"/>
          <p14:tracePt t="60757" x="1143000" y="4508500"/>
          <p14:tracePt t="60774" x="1143000" y="4614863"/>
          <p14:tracePt t="60792" x="1150938" y="4629150"/>
          <p14:tracePt t="60809" x="1150938" y="4637088"/>
          <p14:tracePt t="60899" x="1150938" y="4643438"/>
          <p14:tracePt t="60914" x="1157288" y="4643438"/>
          <p14:tracePt t="60922" x="1157288" y="4651375"/>
          <p14:tracePt t="60929" x="1157288" y="4657725"/>
          <p14:tracePt t="60984" x="1165225" y="4665663"/>
          <p14:tracePt t="61000" x="1165225" y="4672013"/>
          <p14:tracePt t="61007" x="1165225" y="4679950"/>
          <p14:tracePt t="61015" x="1165225" y="4686300"/>
          <p14:tracePt t="61149" x="1171575" y="4679950"/>
          <p14:tracePt t="61156" x="1179513" y="4657725"/>
          <p14:tracePt t="61171" x="1193800" y="4622800"/>
          <p14:tracePt t="61188" x="1200150" y="4586288"/>
          <p14:tracePt t="61205" x="1200150" y="4537075"/>
          <p14:tracePt t="61222" x="1200150" y="4508500"/>
          <p14:tracePt t="61237" x="1193800" y="4479925"/>
          <p14:tracePt t="61239" x="1193800" y="4471988"/>
          <p14:tracePt t="61255" x="1185863" y="4437063"/>
          <p14:tracePt t="61271" x="1179513" y="4371975"/>
          <p14:tracePt t="61289" x="1179513" y="4279900"/>
          <p14:tracePt t="61306" x="1193800" y="4071938"/>
          <p14:tracePt t="61323" x="1193800" y="3743325"/>
          <p14:tracePt t="61341" x="1193800" y="3343275"/>
          <p14:tracePt t="61358" x="1193800" y="3265488"/>
          <p14:tracePt t="61375" x="1185863" y="3200400"/>
          <p14:tracePt t="61392" x="1179513" y="3179763"/>
          <p14:tracePt t="61409" x="1179513" y="3143250"/>
          <p14:tracePt t="61426" x="1179513" y="3079750"/>
          <p14:tracePt t="61444" x="1179513" y="2922588"/>
          <p14:tracePt t="61450" x="1185863" y="2857500"/>
          <p14:tracePt t="61460" x="1185863" y="2800350"/>
          <p14:tracePt t="61477" x="1200150" y="2671763"/>
          <p14:tracePt t="61495" x="1200150" y="2586038"/>
          <p14:tracePt t="61513" x="1208088" y="2551113"/>
          <p14:tracePt t="61664" x="1208088" y="2586038"/>
          <p14:tracePt t="61670" x="1208088" y="2600325"/>
          <p14:tracePt t="61683" x="1208088" y="2614613"/>
          <p14:tracePt t="61700" x="1208088" y="2708275"/>
          <p14:tracePt t="61717" x="1200150" y="2800350"/>
          <p14:tracePt t="61734" x="1200150" y="2879725"/>
          <p14:tracePt t="61751" x="1200150" y="2951163"/>
          <p14:tracePt t="61769" x="1193800" y="3094038"/>
          <p14:tracePt t="61786" x="1185863" y="3186113"/>
          <p14:tracePt t="61803" x="1185863" y="3243263"/>
          <p14:tracePt t="61820" x="1193800" y="3271838"/>
          <p14:tracePt t="61837" x="1193800" y="3308350"/>
          <p14:tracePt t="61855" x="1193800" y="3343275"/>
          <p14:tracePt t="61872" x="1193800" y="3422650"/>
          <p14:tracePt t="61888" x="1193800" y="3508375"/>
          <p14:tracePt t="61906" x="1193800" y="3565525"/>
          <p14:tracePt t="61925" x="1193800" y="3651250"/>
          <p14:tracePt t="61940" x="1193800" y="3722688"/>
          <p14:tracePt t="61959" x="1193800" y="3800475"/>
          <p14:tracePt t="61974" x="1200150" y="3865563"/>
          <p14:tracePt t="61991" x="1200150" y="3908425"/>
          <p14:tracePt t="62010" x="1200150" y="3957638"/>
          <p14:tracePt t="62028" x="1222375" y="4057650"/>
          <p14:tracePt t="62044" x="1228725" y="4151313"/>
          <p14:tracePt t="62061" x="1228725" y="4200525"/>
          <p14:tracePt t="62078" x="1228725" y="4237038"/>
          <p14:tracePt t="62095" x="1228725" y="4257675"/>
          <p14:tracePt t="62113" x="1228725" y="4286250"/>
          <p14:tracePt t="62129" x="1228725" y="4300538"/>
          <p14:tracePt t="62145" x="1228725" y="4322763"/>
          <p14:tracePt t="62163" x="1236663" y="4357688"/>
          <p14:tracePt t="62180" x="1243013" y="4414838"/>
          <p14:tracePt t="62197" x="1250950" y="4437063"/>
          <p14:tracePt t="62217" x="1257300" y="4465638"/>
          <p14:tracePt t="62233" x="1265238" y="4471988"/>
          <p14:tracePt t="62250" x="1265238" y="4486275"/>
          <p14:tracePt t="62428" x="1271588" y="4486275"/>
          <p14:tracePt t="62436" x="1271588" y="4457700"/>
          <p14:tracePt t="62442" x="1271588" y="4443413"/>
          <p14:tracePt t="62454" x="1279525" y="4414838"/>
          <p14:tracePt t="62472" x="1300163" y="4329113"/>
          <p14:tracePt t="62488" x="1314450" y="4271963"/>
          <p14:tracePt t="62505" x="1314450" y="4222750"/>
          <p14:tracePt t="62522" x="1314450" y="4157663"/>
          <p14:tracePt t="62541" x="1314450" y="4014788"/>
          <p14:tracePt t="62559" x="1314450" y="3614738"/>
          <p14:tracePt t="62577" x="1357313" y="3251200"/>
          <p14:tracePt t="62592" x="1357313" y="3051175"/>
          <p14:tracePt t="62609" x="1343025" y="2922588"/>
          <p14:tracePt t="62626" x="1343025" y="2865438"/>
          <p14:tracePt t="62642" x="1343025" y="2822575"/>
          <p14:tracePt t="62660" x="1343025" y="2779713"/>
          <p14:tracePt t="62677" x="1350963" y="2586038"/>
          <p14:tracePt t="62694" x="1365250" y="2436813"/>
          <p14:tracePt t="62711" x="1371600" y="2308225"/>
          <p14:tracePt t="62728" x="1371600" y="2200275"/>
          <p14:tracePt t="62746" x="1371600" y="2179638"/>
          <p14:tracePt t="62876" x="1350963" y="2185988"/>
          <p14:tracePt t="62880" x="1322388" y="2228850"/>
          <p14:tracePt t="62889" x="1314450" y="2279650"/>
          <p14:tracePt t="62899" x="1285875" y="2343150"/>
          <p14:tracePt t="62917" x="1257300" y="2408238"/>
          <p14:tracePt t="62934" x="1228725" y="2471738"/>
          <p14:tracePt t="62951" x="1222375" y="2536825"/>
          <p14:tracePt t="62969" x="1200150" y="2600325"/>
          <p14:tracePt t="62986" x="1171575" y="2708275"/>
          <p14:tracePt t="63002" x="1143000" y="2828925"/>
          <p14:tracePt t="63020" x="1100138" y="2936875"/>
          <p14:tracePt t="63037" x="1093788" y="3065463"/>
          <p14:tracePt t="63056" x="1079500" y="3128963"/>
          <p14:tracePt t="63076" x="1042988" y="3222625"/>
          <p14:tracePt t="63088" x="1042988" y="3251200"/>
          <p14:tracePt t="63107" x="1036638" y="3400425"/>
          <p14:tracePt t="63124" x="1028700" y="3508375"/>
          <p14:tracePt t="63141" x="1022350" y="3665538"/>
          <p14:tracePt t="63158" x="1022350" y="3800475"/>
          <p14:tracePt t="63176" x="1022350" y="3965575"/>
          <p14:tracePt t="63192" x="1022350" y="4051300"/>
          <p14:tracePt t="63210" x="1014413" y="4137025"/>
          <p14:tracePt t="63226" x="1014413" y="4208463"/>
          <p14:tracePt t="63242" x="1014413" y="4286250"/>
          <p14:tracePt t="63259" x="1022350" y="4386263"/>
          <p14:tracePt t="63277" x="1050925" y="4514850"/>
          <p14:tracePt t="63294" x="1065213" y="4572000"/>
          <p14:tracePt t="63311" x="1079500" y="4629150"/>
          <p14:tracePt t="63328" x="1085850" y="4657725"/>
          <p14:tracePt t="63346" x="1108075" y="4672013"/>
          <p14:tracePt t="63363" x="1157288" y="4679950"/>
          <p14:tracePt t="63379" x="1208088" y="4686300"/>
          <p14:tracePt t="63397" x="1250950" y="4686300"/>
          <p14:tracePt t="63414" x="1285875" y="4686300"/>
          <p14:tracePt t="63431" x="1350963" y="4672013"/>
          <p14:tracePt t="63448" x="1393825" y="4637088"/>
          <p14:tracePt t="63451" x="1408113" y="4608513"/>
          <p14:tracePt t="63465" x="1436688" y="4551363"/>
          <p14:tracePt t="63482" x="1436688" y="4508500"/>
          <p14:tracePt t="63500" x="1450975" y="4457700"/>
          <p14:tracePt t="63517" x="1450975" y="4357688"/>
          <p14:tracePt t="63534" x="1450975" y="4214813"/>
          <p14:tracePt t="63552" x="1443038" y="3929063"/>
          <p14:tracePt t="63569" x="1414463" y="3743325"/>
          <p14:tracePt t="63586" x="1408113" y="3614738"/>
          <p14:tracePt t="63602" x="1379538" y="3457575"/>
          <p14:tracePt t="63621" x="1322388" y="3128963"/>
          <p14:tracePt t="63637" x="1293813" y="2894013"/>
          <p14:tracePt t="63653" x="1293813" y="2708275"/>
          <p14:tracePt t="63670" x="1271588" y="2565400"/>
          <p14:tracePt t="63688" x="1265238" y="2428875"/>
          <p14:tracePt t="63707" x="1228725" y="2286000"/>
          <p14:tracePt t="63724" x="1214438" y="2208213"/>
          <p14:tracePt t="63743" x="1193800" y="2171700"/>
          <p14:tracePt t="63757" x="1179513" y="2151063"/>
          <p14:tracePt t="63773" x="1171575" y="2143125"/>
          <p14:tracePt t="63795" x="1165225" y="2136775"/>
          <p14:tracePt t="63811" x="1157288" y="2136775"/>
          <p14:tracePt t="63827" x="1143000" y="2128838"/>
          <p14:tracePt t="63842" x="1128713" y="2128838"/>
          <p14:tracePt t="63862" x="1093788" y="2128838"/>
          <p14:tracePt t="63876" x="1042988" y="2128838"/>
          <p14:tracePt t="63896" x="979488" y="2143125"/>
          <p14:tracePt t="63911" x="936625" y="2171700"/>
          <p14:tracePt t="63928" x="900113" y="2208213"/>
          <p14:tracePt t="63945" x="842963" y="2293938"/>
          <p14:tracePt t="63962" x="808038" y="2351088"/>
          <p14:tracePt t="63981" x="771525" y="2471738"/>
          <p14:tracePt t="63998" x="736600" y="2565400"/>
          <p14:tracePt t="64014" x="722313" y="2628900"/>
          <p14:tracePt t="64031" x="700088" y="2728913"/>
          <p14:tracePt t="64048" x="693738" y="2822575"/>
          <p14:tracePt t="64065" x="685800" y="2922588"/>
          <p14:tracePt t="64083" x="665163" y="3071813"/>
          <p14:tracePt t="64101" x="665163" y="3179763"/>
          <p14:tracePt t="64118" x="665163" y="3308350"/>
          <p14:tracePt t="64136" x="671513" y="3436938"/>
          <p14:tracePt t="64154" x="671513" y="3622675"/>
          <p14:tracePt t="64169" x="671513" y="3729038"/>
          <p14:tracePt t="64185" x="685800" y="3871913"/>
          <p14:tracePt t="64202" x="685800" y="4008438"/>
          <p14:tracePt t="64219" x="714375" y="4137025"/>
          <p14:tracePt t="64236" x="736600" y="4257675"/>
          <p14:tracePt t="64253" x="750888" y="4408488"/>
          <p14:tracePt t="64270" x="757238" y="4508500"/>
          <p14:tracePt t="64288" x="757238" y="4586288"/>
          <p14:tracePt t="64305" x="779463" y="4686300"/>
          <p14:tracePt t="64322" x="800100" y="4743450"/>
          <p14:tracePt t="64339" x="836613" y="4800600"/>
          <p14:tracePt t="64356" x="871538" y="4865688"/>
          <p14:tracePt t="64373" x="908050" y="4886325"/>
          <p14:tracePt t="64390" x="971550" y="4929188"/>
          <p14:tracePt t="64410" x="1014413" y="4943475"/>
          <p14:tracePt t="64425" x="1114425" y="4979988"/>
          <p14:tracePt t="64442" x="1179513" y="4979988"/>
          <p14:tracePt t="64459" x="1228725" y="4986338"/>
          <p14:tracePt t="64476" x="1279525" y="4972050"/>
          <p14:tracePt t="64493" x="1336675" y="4951413"/>
          <p14:tracePt t="64514" x="1365250" y="4872038"/>
          <p14:tracePt t="64530" x="1379538" y="4829175"/>
          <p14:tracePt t="64547" x="1385888" y="4772025"/>
          <p14:tracePt t="64564" x="1400175" y="4679950"/>
          <p14:tracePt t="64581" x="1422400" y="4557713"/>
          <p14:tracePt t="64596" x="1443038" y="4429125"/>
          <p14:tracePt t="64614" x="1457325" y="4271963"/>
          <p14:tracePt t="64631" x="1471613" y="4157663"/>
          <p14:tracePt t="64648" x="1493838" y="4022725"/>
          <p14:tracePt t="64665" x="1500188" y="3879850"/>
          <p14:tracePt t="64682" x="1514475" y="3743325"/>
          <p14:tracePt t="64699" x="1522413" y="3536950"/>
          <p14:tracePt t="64716" x="1522413" y="3400425"/>
          <p14:tracePt t="64733" x="1543050" y="3257550"/>
          <p14:tracePt t="64750" x="1565275" y="3122613"/>
          <p14:tracePt t="64767" x="1565275" y="3022600"/>
          <p14:tracePt t="64786" x="1565275" y="2900363"/>
          <p14:tracePt t="64802" x="1565275" y="2822575"/>
          <p14:tracePt t="64819" x="1557338" y="2779713"/>
          <p14:tracePt t="64838" x="1550988" y="2751138"/>
          <p14:tracePt t="64853" x="1536700" y="2722563"/>
          <p14:tracePt t="64856" x="1528763" y="2714625"/>
          <p14:tracePt t="64870" x="1528763" y="2700338"/>
          <p14:tracePt t="64887" x="1500188" y="2665413"/>
          <p14:tracePt t="64905" x="1471613" y="2643188"/>
          <p14:tracePt t="64922" x="1457325" y="2643188"/>
          <p14:tracePt t="64939" x="1414463" y="2622550"/>
          <p14:tracePt t="64956" x="1400175" y="2608263"/>
          <p14:tracePt t="64974" x="1343025" y="2608263"/>
          <p14:tracePt t="64990" x="1300163" y="2608263"/>
          <p14:tracePt t="65007" x="1250950" y="2600325"/>
          <p14:tracePt t="65025" x="1222375" y="2600325"/>
          <p14:tracePt t="65042" x="1185863" y="2593975"/>
          <p14:tracePt t="65045" x="1171575" y="2586038"/>
          <p14:tracePt t="65059" x="1136650" y="2579688"/>
          <p14:tracePt t="65078" x="1128713" y="2579688"/>
          <p14:tracePt t="65095" x="1100138" y="2579688"/>
          <p14:tracePt t="65112" x="1071563" y="2579688"/>
          <p14:tracePt t="65129" x="1042988" y="2593975"/>
          <p14:tracePt t="65146" x="1022350" y="2614613"/>
          <p14:tracePt t="65162" x="1014413" y="2628900"/>
          <p14:tracePt t="65179" x="1008063" y="2651125"/>
          <p14:tracePt t="65196" x="993775" y="2671763"/>
          <p14:tracePt t="65213" x="993775" y="2700338"/>
          <p14:tracePt t="65231" x="971550" y="2771775"/>
          <p14:tracePt t="65247" x="965200" y="2836863"/>
          <p14:tracePt t="65265" x="950913" y="2900363"/>
          <p14:tracePt t="65286" x="936625" y="2986088"/>
          <p14:tracePt t="65299" x="928688" y="3014663"/>
          <p14:tracePt t="65316" x="922338" y="3071813"/>
          <p14:tracePt t="65333" x="914400" y="3171825"/>
          <p14:tracePt t="65350" x="885825" y="3251200"/>
          <p14:tracePt t="65367" x="879475" y="3314700"/>
          <p14:tracePt t="65384" x="871538" y="3365500"/>
          <p14:tracePt t="65401" x="865188" y="3414713"/>
          <p14:tracePt t="65422" x="865188" y="3486150"/>
          <p14:tracePt t="65436" x="850900" y="3536950"/>
          <p14:tracePt t="65455" x="842963" y="3614738"/>
          <p14:tracePt t="65472" x="828675" y="3679825"/>
          <p14:tracePt t="65489" x="828675" y="3786188"/>
          <p14:tracePt t="65504" x="822325" y="3814763"/>
          <p14:tracePt t="65521" x="822325" y="3914775"/>
          <p14:tracePt t="65539" x="822325" y="3979863"/>
          <p14:tracePt t="65556" x="822325" y="4029075"/>
          <p14:tracePt t="65573" x="822325" y="4086225"/>
          <p14:tracePt t="65590" x="828675" y="4165600"/>
          <p14:tracePt t="65607" x="836613" y="4200525"/>
          <p14:tracePt t="65624" x="842963" y="4243388"/>
          <p14:tracePt t="65641" x="842963" y="4265613"/>
          <p14:tracePt t="65658" x="842963" y="4279900"/>
          <p14:tracePt t="65676" x="842963" y="4286250"/>
          <p14:tracePt t="65694" x="842963" y="4300538"/>
          <p14:tracePt t="65770" x="850900" y="4300538"/>
          <p14:tracePt t="65778" x="850900" y="4294188"/>
          <p14:tracePt t="65786" x="857250" y="4286250"/>
          <p14:tracePt t="65795" x="857250" y="4271963"/>
          <p14:tracePt t="65814" x="857250" y="4257675"/>
          <p14:tracePt t="65830" x="865188" y="4243388"/>
          <p14:tracePt t="65847" x="865188" y="4237038"/>
          <p14:tracePt t="65866" x="865188" y="4222750"/>
          <p14:tracePt t="65883" x="865188" y="4208463"/>
          <p14:tracePt t="65900" x="865188" y="4194175"/>
          <p14:tracePt t="65917" x="871538" y="4157663"/>
          <p14:tracePt t="65933" x="879475" y="4022725"/>
          <p14:tracePt t="65951" x="885825" y="3871913"/>
          <p14:tracePt t="65967" x="885825" y="3765550"/>
          <p14:tracePt t="65984" x="885825" y="3751263"/>
          <p14:tracePt t="66044" x="885825" y="3736975"/>
          <p14:tracePt t="66052" x="885825" y="3714750"/>
          <p14:tracePt t="66060" x="885825" y="3694113"/>
          <p14:tracePt t="66070" x="893763" y="3657600"/>
          <p14:tracePt t="66087" x="893763" y="3594100"/>
          <p14:tracePt t="66104" x="879475" y="3479800"/>
          <p14:tracePt t="66123" x="871538" y="3357563"/>
          <p14:tracePt t="66140" x="871538" y="3294063"/>
          <p14:tracePt t="66157" x="871538" y="3265488"/>
          <p14:tracePt t="66173" x="871538" y="3251200"/>
          <p14:tracePt t="66191" x="871538" y="3222625"/>
          <p14:tracePt t="66210" x="871538" y="3157538"/>
          <p14:tracePt t="66227" x="871538" y="3051175"/>
          <p14:tracePt t="66243" x="871538" y="2943225"/>
          <p14:tracePt t="66260" x="871538" y="2828925"/>
          <p14:tracePt t="66278" x="871538" y="2722563"/>
          <p14:tracePt t="66293" x="871538" y="2714625"/>
          <p14:tracePt t="66350" x="871538" y="2708275"/>
          <p14:tracePt t="66516" x="871538" y="2700338"/>
          <p14:tracePt t="66825" x="871538" y="2708275"/>
          <p14:tracePt t="66834" x="871538" y="2714625"/>
          <p14:tracePt t="66848" x="871538" y="2728913"/>
          <p14:tracePt t="66864" x="879475" y="2736850"/>
          <p14:tracePt t="66876" x="879475" y="2743200"/>
          <p14:tracePt t="66893" x="879475" y="2757488"/>
          <p14:tracePt t="66910" x="879475" y="2786063"/>
          <p14:tracePt t="66927" x="879475" y="2800350"/>
          <p14:tracePt t="66946" x="885825" y="2808288"/>
          <p14:tracePt t="66963" x="885825" y="2822575"/>
          <p14:tracePt t="66978" x="885825" y="2836863"/>
          <p14:tracePt t="66981" x="885825" y="2843213"/>
          <p14:tracePt t="67012" x="893763" y="2857500"/>
          <p14:tracePt t="67047" x="893763" y="2865438"/>
          <p14:tracePt t="67117" x="900113" y="2865438"/>
          <p14:tracePt t="67125" x="908050" y="2865438"/>
          <p14:tracePt t="67137" x="928688" y="2857500"/>
          <p14:tracePt t="67152" x="936625" y="2851150"/>
          <p14:tracePt t="67169" x="979488" y="2828925"/>
          <p14:tracePt t="67188" x="993775" y="2822575"/>
          <p14:tracePt t="67203" x="1008063" y="2814638"/>
          <p14:tracePt t="67220" x="1022350" y="2808288"/>
          <p14:tracePt t="67236" x="1036638" y="2808288"/>
          <p14:tracePt t="67253" x="1042988" y="2794000"/>
          <p14:tracePt t="67321" x="1050925" y="2794000"/>
          <p14:tracePt t="67331" x="1065213" y="2794000"/>
          <p14:tracePt t="67342" x="1079500" y="2786063"/>
          <p14:tracePt t="67355" x="1093788" y="2779713"/>
          <p14:tracePt t="67372" x="1100138" y="2779713"/>
          <p14:tracePt t="67389" x="1108075" y="2771775"/>
          <p14:tracePt t="67407" x="1114425" y="2771775"/>
          <p14:tracePt t="67424" x="1122363" y="2771775"/>
          <p14:tracePt t="67441" x="1128713" y="2765425"/>
          <p14:tracePt t="67460" x="1136650" y="2765425"/>
          <p14:tracePt t="67477" x="1150938" y="2757488"/>
          <p14:tracePt t="67492" x="1165225" y="2751138"/>
          <p14:tracePt t="67510" x="1193800" y="2751138"/>
          <p14:tracePt t="67528" x="1243013" y="2686050"/>
          <p14:tracePt t="67546" x="1257300" y="2665413"/>
          <p14:tracePt t="67563" x="1265238" y="2651125"/>
          <p14:tracePt t="67700" x="1265238" y="2657475"/>
          <p14:tracePt t="67709" x="1265238" y="2671763"/>
          <p14:tracePt t="67718" x="1271588" y="2708275"/>
          <p14:tracePt t="67732" x="1279525" y="2757488"/>
          <p14:tracePt t="67749" x="1279525" y="2786063"/>
          <p14:tracePt t="67767" x="1279525" y="2836863"/>
          <p14:tracePt t="67784" x="1279525" y="2871788"/>
          <p14:tracePt t="67788" x="1285875" y="2908300"/>
          <p14:tracePt t="67801" x="1285875" y="2971800"/>
          <p14:tracePt t="67818" x="1285875" y="3094038"/>
          <p14:tracePt t="67835" x="1293813" y="3186113"/>
          <p14:tracePt t="67852" x="1293813" y="3294063"/>
          <p14:tracePt t="67870" x="1300163" y="3394075"/>
          <p14:tracePt t="67887" x="1300163" y="3457575"/>
          <p14:tracePt t="67903" x="1300163" y="3508375"/>
          <p14:tracePt t="67921" x="1300163" y="3551238"/>
          <p14:tracePt t="67938" x="1300163" y="3608388"/>
          <p14:tracePt t="67956" x="1308100" y="3671888"/>
          <p14:tracePt t="67972" x="1328738" y="3743325"/>
          <p14:tracePt t="67989" x="1350963" y="3857625"/>
          <p14:tracePt t="68006" x="1365250" y="3951288"/>
          <p14:tracePt t="68024" x="1371600" y="4043363"/>
          <p14:tracePt t="68041" x="1371600" y="4100513"/>
          <p14:tracePt t="68058" x="1371600" y="4151313"/>
          <p14:tracePt t="68075" x="1379538" y="4214813"/>
          <p14:tracePt t="68092" x="1385888" y="4279900"/>
          <p14:tracePt t="68109" x="1393825" y="4365625"/>
          <p14:tracePt t="68126" x="1393825" y="4443413"/>
          <p14:tracePt t="68144" x="1400175" y="4551363"/>
          <p14:tracePt t="68161" x="1400175" y="4608513"/>
          <p14:tracePt t="68177" x="1408113" y="4637088"/>
          <p14:tracePt t="68195" x="1414463" y="4679950"/>
          <p14:tracePt t="68212" x="1414463" y="4722813"/>
          <p14:tracePt t="68231" x="1414463" y="4757738"/>
          <p14:tracePt t="68248" x="1414463" y="4772025"/>
          <p14:tracePt t="68266" x="1414463" y="4800600"/>
          <p14:tracePt t="68282" x="1414463" y="4837113"/>
          <p14:tracePt t="68300" x="1414463" y="4851400"/>
          <p14:tracePt t="68317" x="1414463" y="4865688"/>
          <p14:tracePt t="68334" x="1414463" y="4872038"/>
          <p14:tracePt t="68349" x="1414463" y="4879975"/>
          <p14:tracePt t="68383" x="1414463" y="4894263"/>
          <p14:tracePt t="68401" x="1414463" y="4908550"/>
          <p14:tracePt t="69334" x="1414463" y="4914900"/>
          <p14:tracePt t="69546" x="1428750" y="4914900"/>
          <p14:tracePt t="69555" x="1450975" y="4914900"/>
          <p14:tracePt t="69568" x="1522413" y="4937125"/>
          <p14:tracePt t="69585" x="1600200" y="4937125"/>
          <p14:tracePt t="69601" x="1685925" y="4957763"/>
          <p14:tracePt t="69618" x="1779588" y="4986338"/>
          <p14:tracePt t="69635" x="1828800" y="4986338"/>
          <p14:tracePt t="69655" x="1985963" y="5000625"/>
          <p14:tracePt t="69669" x="2051050" y="5008563"/>
          <p14:tracePt t="69686" x="2108200" y="5008563"/>
          <p14:tracePt t="69703" x="2171700" y="5022850"/>
          <p14:tracePt t="69720" x="2271713" y="5037138"/>
          <p14:tracePt t="69737" x="2336800" y="5037138"/>
          <p14:tracePt t="69741" x="2365375" y="5037138"/>
          <p14:tracePt t="69754" x="2428875" y="5051425"/>
          <p14:tracePt t="69771" x="2479675" y="5051425"/>
          <p14:tracePt t="69789" x="2551113" y="5051425"/>
          <p14:tracePt t="69806" x="2593975" y="5043488"/>
          <p14:tracePt t="69825" x="2665413" y="5029200"/>
          <p14:tracePt t="69842" x="2751138" y="5029200"/>
          <p14:tracePt t="69859" x="2894013" y="5014913"/>
          <p14:tracePt t="69877" x="3036888" y="5008563"/>
          <p14:tracePt t="69892" x="3214688" y="4986338"/>
          <p14:tracePt t="69910" x="3457575" y="4951413"/>
          <p14:tracePt t="69928" x="3579813" y="4943475"/>
          <p14:tracePt t="69944" x="3671888" y="4943475"/>
          <p14:tracePt t="69962" x="3757613" y="4943475"/>
          <p14:tracePt t="69979" x="3857625" y="4943475"/>
          <p14:tracePt t="69995" x="4014788" y="4937125"/>
          <p14:tracePt t="70013" x="4151313" y="4937125"/>
          <p14:tracePt t="70029" x="4265613" y="4937125"/>
          <p14:tracePt t="70046" x="4371975" y="4914900"/>
          <p14:tracePt t="70063" x="4500563" y="4894263"/>
          <p14:tracePt t="70080" x="4600575" y="4857750"/>
          <p14:tracePt t="70097" x="4694238" y="4851400"/>
          <p14:tracePt t="70114" x="4729163" y="4829175"/>
          <p14:tracePt t="70132" x="4765675" y="4822825"/>
          <p14:tracePt t="70148" x="4794250" y="4814888"/>
          <p14:tracePt t="70166" x="4837113" y="4800600"/>
          <p14:tracePt t="70183" x="4922838" y="4772025"/>
          <p14:tracePt t="70200" x="4994275" y="4729163"/>
          <p14:tracePt t="70217" x="5057775" y="4700588"/>
          <p14:tracePt t="70234" x="5129213" y="4672013"/>
          <p14:tracePt t="70252" x="5194300" y="4637088"/>
          <p14:tracePt t="70269" x="5272088" y="4586288"/>
          <p14:tracePt t="70286" x="5322888" y="4565650"/>
          <p14:tracePt t="70303" x="5408613" y="4543425"/>
          <p14:tracePt t="70320" x="5480050" y="4529138"/>
          <p14:tracePt t="70337" x="5580063" y="4500563"/>
          <p14:tracePt t="70355" x="5637213" y="4465638"/>
          <p14:tracePt t="70357" x="5665788" y="4443413"/>
          <p14:tracePt t="70371" x="5715000" y="4422775"/>
          <p14:tracePt t="70389" x="5765800" y="4408488"/>
          <p14:tracePt t="70406" x="5808663" y="4386263"/>
          <p14:tracePt t="70423" x="5843588" y="4365625"/>
          <p14:tracePt t="70440" x="5908675" y="4329113"/>
          <p14:tracePt t="70457" x="5972175" y="4294188"/>
          <p14:tracePt t="70474" x="6022975" y="4265613"/>
          <p14:tracePt t="70491" x="6057900" y="4237038"/>
          <p14:tracePt t="70513" x="6100763" y="4229100"/>
          <p14:tracePt t="70529" x="6137275" y="4222750"/>
          <p14:tracePt t="70545" x="6165850" y="4214813"/>
          <p14:tracePt t="70562" x="6223000" y="4194175"/>
          <p14:tracePt t="70579" x="6251575" y="4179888"/>
          <p14:tracePt t="70596" x="6294438" y="4157663"/>
          <p14:tracePt t="70612" x="6343650" y="4114800"/>
          <p14:tracePt t="70614" x="6357938" y="4094163"/>
          <p14:tracePt t="70628" x="6394450" y="4079875"/>
          <p14:tracePt t="70646" x="6465888" y="4043363"/>
          <p14:tracePt t="70662" x="6486525" y="4022725"/>
          <p14:tracePt t="70680" x="6551613" y="4000500"/>
          <p14:tracePt t="70697" x="6594475" y="3994150"/>
          <p14:tracePt t="70714" x="6657975" y="3957638"/>
          <p14:tracePt t="70731" x="6686550" y="3943350"/>
          <p14:tracePt t="70748" x="6708775" y="3914775"/>
          <p14:tracePt t="70765" x="6737350" y="3879850"/>
          <p14:tracePt t="70784" x="6757988" y="3843338"/>
          <p14:tracePt t="70790" x="6780213" y="3829050"/>
          <p14:tracePt t="70802" x="6800850" y="3794125"/>
          <p14:tracePt t="70819" x="6829425" y="3771900"/>
          <p14:tracePt t="70836" x="6858000" y="3757613"/>
          <p14:tracePt t="70851" x="6894513" y="3743325"/>
          <p14:tracePt t="70868" x="6929438" y="3729038"/>
          <p14:tracePt t="70886" x="6943725" y="3714750"/>
          <p14:tracePt t="70902" x="7000875" y="3686175"/>
          <p14:tracePt t="70920" x="7015163" y="3671888"/>
          <p14:tracePt t="70937" x="7023100" y="3657600"/>
          <p14:tracePt t="70984" x="7029450" y="3657600"/>
          <p14:tracePt t="71007" x="7037388" y="3657600"/>
          <p14:tracePt t="71039" x="7043738" y="3657600"/>
          <p14:tracePt t="71062" x="7051675" y="3657600"/>
          <p14:tracePt t="71176" x="7058025" y="3657600"/>
          <p14:tracePt t="71192" x="7065963" y="3657600"/>
          <p14:tracePt t="71216" x="7072313" y="3657600"/>
          <p14:tracePt t="71224" x="7072313" y="3665538"/>
          <p14:tracePt t="71231" x="7072313" y="3671888"/>
          <p14:tracePt t="71245" x="7072313" y="3700463"/>
          <p14:tracePt t="71262" x="7072313" y="3722688"/>
          <p14:tracePt t="71279" x="7080250" y="3743325"/>
          <p14:tracePt t="71296" x="7080250" y="3751263"/>
          <p14:tracePt t="71390" x="7065963" y="3757613"/>
          <p14:tracePt t="71407" x="7058025" y="3765550"/>
          <p14:tracePt t="71429" x="7058025" y="3771900"/>
          <p14:tracePt t="71438" x="7051675" y="3771900"/>
          <p14:tracePt t="71469" x="7043738" y="3771900"/>
          <p14:tracePt t="71476" x="7037388" y="3771900"/>
          <p14:tracePt t="71497" x="7029450" y="3779838"/>
          <p14:tracePt t="71505" x="7015163" y="3786188"/>
          <p14:tracePt t="71519" x="7008813" y="3800475"/>
          <p14:tracePt t="71536" x="7000875" y="3808413"/>
          <p14:tracePt t="71554" x="6994525" y="3822700"/>
          <p14:tracePt t="71755" x="7000875" y="3822700"/>
          <p14:tracePt t="71762" x="7015163" y="3808413"/>
          <p14:tracePt t="71781" x="7023100" y="3808413"/>
          <p14:tracePt t="71795" x="7029450" y="3800475"/>
          <p14:tracePt t="71811" x="7037388" y="3794125"/>
          <p14:tracePt t="71829" x="7043738" y="3794125"/>
          <p14:tracePt t="71845" x="7051675" y="3786188"/>
          <p14:tracePt t="71882" x="7065963" y="3786188"/>
          <p14:tracePt t="71896" x="7072313" y="3779838"/>
          <p14:tracePt t="71914" x="7080250" y="3779838"/>
          <p14:tracePt t="71931" x="7086600" y="3779838"/>
          <p14:tracePt t="71949" x="7094538" y="3779838"/>
          <p14:tracePt t="71966" x="7108825" y="3779838"/>
          <p14:tracePt t="71983" x="7123113" y="3765550"/>
          <p14:tracePt t="72001" x="7137400" y="3751263"/>
          <p14:tracePt t="72018" x="7143750" y="3743325"/>
          <p14:tracePt t="72034" x="7158038" y="3743325"/>
          <p14:tracePt t="72036" x="7158038" y="3736975"/>
          <p14:tracePt t="72051" x="7186613" y="3736975"/>
          <p14:tracePt t="72068" x="7208838" y="3736975"/>
          <p14:tracePt t="72086" x="7229475" y="3722688"/>
          <p14:tracePt t="72102" x="7243763" y="3708400"/>
          <p14:tracePt t="72119" x="7265988" y="3700463"/>
          <p14:tracePt t="72137" x="7286625" y="3694113"/>
          <p14:tracePt t="72156" x="7294563" y="3694113"/>
          <p14:tracePt t="72171" x="7300913" y="3694113"/>
          <p14:tracePt t="72188" x="7308850" y="3694113"/>
          <p14:tracePt t="72206" x="7315200" y="3694113"/>
          <p14:tracePt t="72223" x="7329488" y="3694113"/>
          <p14:tracePt t="72240" x="7337425" y="3694113"/>
          <p14:tracePt t="72257" x="7343775" y="3694113"/>
          <p14:tracePt t="72342" x="7343775" y="3700463"/>
          <p14:tracePt t="72349" x="7351713" y="3700463"/>
          <p14:tracePt t="72359" x="7358063" y="3708400"/>
          <p14:tracePt t="72378" x="7372350" y="3714750"/>
          <p14:tracePt t="72395" x="7380288" y="3722688"/>
          <p14:tracePt t="72491" x="7386638" y="3722688"/>
          <p14:tracePt t="72507" x="7394575" y="3722688"/>
          <p14:tracePt t="72513" x="7394575" y="3729038"/>
          <p14:tracePt t="72537" x="7400925" y="3729038"/>
          <p14:tracePt t="72561" x="7408863" y="3729038"/>
          <p14:tracePt t="72568" x="7408863" y="3736975"/>
          <p14:tracePt t="72584" x="7415213" y="3751263"/>
          <p14:tracePt t="72602" x="7423150" y="3751263"/>
          <p14:tracePt t="72624" x="7423150" y="3757613"/>
          <p14:tracePt t="72716" x="7423150" y="3765550"/>
          <p14:tracePt t="72724" x="7429500" y="3771900"/>
          <p14:tracePt t="72884" x="7429500" y="3779838"/>
          <p14:tracePt t="72891" x="7437438" y="3779838"/>
          <p14:tracePt t="72944" x="7443788" y="3786188"/>
          <p14:tracePt t="72967" x="7451725" y="3786188"/>
          <p14:tracePt t="73264" x="7451725" y="3794125"/>
          <p14:tracePt t="73715" x="7458075" y="3794125"/>
          <p14:tracePt t="73748" x="7466013" y="3794125"/>
          <p14:tracePt t="73835" x="7466013" y="3786188"/>
          <p14:tracePt t="73860" x="7466013" y="3779838"/>
          <p14:tracePt t="73873" x="7466013" y="3771900"/>
          <p14:tracePt t="73881" x="7466013" y="3765550"/>
          <p14:tracePt t="74077" x="7466013" y="3757613"/>
          <p14:tracePt t="74302" x="7458075" y="3757613"/>
          <p14:tracePt t="74757" x="7458075" y="3765550"/>
          <p14:tracePt t="74762" x="7458075" y="3771900"/>
          <p14:tracePt t="74794" x="7466013" y="3771900"/>
          <p14:tracePt t="74801" x="7472363" y="3779838"/>
          <p14:tracePt t="74809" x="7480300" y="3779838"/>
          <p14:tracePt t="74827" x="7486650" y="3779838"/>
          <p14:tracePt t="74844" x="7494588" y="3779838"/>
          <p14:tracePt t="74861" x="7508875" y="3779838"/>
          <p14:tracePt t="74878" x="7537450" y="3779838"/>
          <p14:tracePt t="74896" x="7551738" y="3779838"/>
          <p14:tracePt t="74913" x="7572375" y="3786188"/>
          <p14:tracePt t="74930" x="7580313" y="3794125"/>
          <p14:tracePt t="74947" x="7615238" y="3794125"/>
          <p14:tracePt t="74964" x="7686675" y="3814763"/>
          <p14:tracePt t="74982" x="7723188" y="3822700"/>
          <p14:tracePt t="74999" x="7751763" y="3822700"/>
          <p14:tracePt t="75016" x="7772400" y="3822700"/>
          <p14:tracePt t="75033" x="7815263" y="3822700"/>
          <p14:tracePt t="75050" x="7851775" y="3808413"/>
          <p14:tracePt t="75068" x="7880350" y="3808413"/>
          <p14:tracePt t="75085" x="7894638" y="3808413"/>
          <p14:tracePt t="75103" x="7908925" y="3800475"/>
          <p14:tracePt t="75119" x="7929563" y="3794125"/>
          <p14:tracePt t="75136" x="7966075" y="3794125"/>
          <p14:tracePt t="75154" x="7986713" y="3794125"/>
          <p14:tracePt t="75171" x="8015288" y="3794125"/>
          <p14:tracePt t="75188" x="8058150" y="3794125"/>
          <p14:tracePt t="75205" x="8101013" y="3794125"/>
          <p14:tracePt t="75221" x="8123238" y="3794125"/>
          <p14:tracePt t="75238" x="8166100" y="3794125"/>
          <p14:tracePt t="75255" x="8172450" y="3794125"/>
          <p14:tracePt t="75273" x="8186738" y="3794125"/>
          <p14:tracePt t="75277" x="8194675" y="3794125"/>
          <p14:tracePt t="75290" x="8208963" y="3794125"/>
          <p14:tracePt t="75307" x="8237538" y="3794125"/>
          <p14:tracePt t="75325" x="8251825" y="3794125"/>
          <p14:tracePt t="75341" x="8280400" y="3786188"/>
          <p14:tracePt t="75359" x="8294688" y="3786188"/>
          <p14:tracePt t="75375" x="8308975" y="3786188"/>
          <p14:tracePt t="75394" x="8315325" y="3779838"/>
          <p14:tracePt t="75693" x="8308975" y="3779838"/>
          <p14:tracePt t="75697" x="8301038" y="3786188"/>
          <p14:tracePt t="75706" x="8301038" y="3794125"/>
          <p14:tracePt t="75718" x="8294688" y="3794125"/>
          <p14:tracePt t="75736" x="8272463" y="3794125"/>
          <p14:tracePt t="75753" x="8258175" y="3794125"/>
          <p14:tracePt t="75771" x="8251825" y="3794125"/>
          <p14:tracePt t="75786" x="8243888" y="3794125"/>
          <p14:tracePt t="75804" x="8223250" y="3794125"/>
          <p14:tracePt t="75821" x="8201025" y="3800475"/>
          <p14:tracePt t="75840" x="8151813" y="3800475"/>
          <p14:tracePt t="75857" x="8123238" y="3808413"/>
          <p14:tracePt t="75874" x="8094663" y="3808413"/>
          <p14:tracePt t="75891" x="8051800" y="3808413"/>
          <p14:tracePt t="75908" x="8008938" y="3808413"/>
          <p14:tracePt t="75923" x="7986713" y="3808413"/>
          <p14:tracePt t="75925" x="7958138" y="3808413"/>
          <p14:tracePt t="75943" x="7937500" y="3808413"/>
          <p14:tracePt t="75960" x="7894638" y="3808413"/>
          <p14:tracePt t="75977" x="7851775" y="3808413"/>
          <p14:tracePt t="75995" x="7766050" y="3808413"/>
          <p14:tracePt t="76010" x="7737475" y="3808413"/>
          <p14:tracePt t="76028" x="7666038" y="3808413"/>
          <p14:tracePt t="76044" x="7623175" y="3808413"/>
          <p14:tracePt t="76061" x="7600950" y="3808413"/>
          <p14:tracePt t="76078" x="7566025" y="3808413"/>
          <p14:tracePt t="76095" x="7515225" y="3808413"/>
          <p14:tracePt t="76113" x="7458075" y="3814763"/>
          <p14:tracePt t="76130" x="7423150" y="3814763"/>
          <p14:tracePt t="76146" x="7400925" y="3814763"/>
          <p14:tracePt t="76164" x="7343775" y="3822700"/>
          <p14:tracePt t="76181" x="7280275" y="3822700"/>
          <p14:tracePt t="76198" x="7223125" y="3829050"/>
          <p14:tracePt t="76215" x="7194550" y="3829050"/>
          <p14:tracePt t="76232" x="7172325" y="3829050"/>
          <p14:tracePt t="76252" x="7151688" y="3829050"/>
          <p14:tracePt t="76267" x="7137400" y="3829050"/>
          <p14:tracePt t="76285" x="7115175" y="3829050"/>
          <p14:tracePt t="76301" x="7080250" y="3822700"/>
          <p14:tracePt t="76318" x="7058025" y="3814763"/>
          <p14:tracePt t="76335" x="7051675" y="3814763"/>
          <p14:tracePt t="76355" x="7037388" y="3814763"/>
          <p14:tracePt t="76390" x="7029450" y="3814763"/>
          <p14:tracePt t="76406" x="7023100" y="3814763"/>
          <p14:tracePt t="76424" x="7015163" y="3814763"/>
          <p14:tracePt t="76438" x="7008813" y="3814763"/>
          <p14:tracePt t="76455" x="7000875" y="3814763"/>
          <p14:tracePt t="76474" x="6994525" y="3814763"/>
          <p14:tracePt t="77240" x="6986588" y="3814763"/>
          <p14:tracePt t="77271" x="6980238" y="3814763"/>
          <p14:tracePt t="78085" x="6980238" y="3808413"/>
          <p14:tracePt t="78093" x="6986588" y="3808413"/>
          <p14:tracePt t="78103" x="6986588" y="3800475"/>
          <p14:tracePt t="78118" x="7000875" y="3800475"/>
          <p14:tracePt t="78135" x="7008813" y="3794125"/>
          <p14:tracePt t="78177" x="7015163" y="3794125"/>
          <p14:tracePt t="78242" x="7015163" y="3786188"/>
          <p14:tracePt t="78257" x="7023100" y="3786188"/>
          <p14:tracePt t="78264" x="7023100" y="3779838"/>
          <p14:tracePt t="78273" x="7023100" y="3771900"/>
          <p14:tracePt t="78291" x="7029450" y="3771900"/>
          <p14:tracePt t="78308" x="7037388" y="3771900"/>
          <p14:tracePt t="78397" x="7043738" y="3771900"/>
          <p14:tracePt t="78436" x="7051675" y="3771900"/>
          <p14:tracePt t="78444" x="7051675" y="3765550"/>
          <p14:tracePt t="78470" x="7058025" y="3765550"/>
          <p14:tracePt t="78544" x="7058025" y="3757613"/>
          <p14:tracePt t="78560" x="7058025" y="3751263"/>
          <p14:tracePt t="78576" x="7058025" y="3743325"/>
          <p14:tracePt t="78585" x="7058025" y="3729038"/>
          <p14:tracePt t="78601" x="7058025" y="3722688"/>
          <p14:tracePt t="78614" x="7065963" y="3714750"/>
          <p14:tracePt t="78634" x="7065963" y="3708400"/>
          <p14:tracePt t="78666" x="7065963" y="3700463"/>
          <p14:tracePt t="78683" x="7065963" y="3694113"/>
          <p14:tracePt t="78700" x="7065963" y="3679825"/>
          <p14:tracePt t="78717" x="7065963" y="3665538"/>
          <p14:tracePt t="78735" x="7065963" y="3657600"/>
          <p14:tracePt t="78752" x="7065963" y="3651250"/>
          <p14:tracePt t="78769" x="7065963" y="3643313"/>
          <p14:tracePt t="78990" x="7058025" y="3643313"/>
          <p14:tracePt t="79019" x="7058025" y="3651250"/>
          <p14:tracePt t="79027" x="7058025" y="3657600"/>
          <p14:tracePt t="79034" x="7058025" y="3665538"/>
          <p14:tracePt t="79043" x="7058025" y="3671888"/>
          <p14:tracePt t="79060" x="7058025" y="3679825"/>
          <p14:tracePt t="79077" x="7058025" y="3694113"/>
          <p14:tracePt t="79112" x="7058025" y="3708400"/>
          <p14:tracePt t="79128" x="7051675" y="3708400"/>
          <p14:tracePt t="79146" x="7051675" y="3714750"/>
          <p14:tracePt t="79180" x="7051675" y="3722688"/>
          <p14:tracePt t="79207" x="7051675" y="3729038"/>
          <p14:tracePt t="79215" x="7051675" y="3736975"/>
          <p14:tracePt t="79256" x="7043738" y="3736975"/>
          <p14:tracePt t="79271" x="7043738" y="3743325"/>
          <p14:tracePt t="79305" x="7037388" y="3743325"/>
          <p14:tracePt t="79317" x="7037388" y="3751263"/>
          <p14:tracePt t="79427" x="7037388" y="3757613"/>
          <p14:tracePt t="79537" x="7037388" y="3765550"/>
          <p14:tracePt t="80178" x="7029450" y="3765550"/>
          <p14:tracePt t="80240" x="7023100" y="3765550"/>
          <p14:tracePt t="80254" x="7015163" y="3765550"/>
          <p14:tracePt t="80264" x="7008813" y="3765550"/>
          <p14:tracePt t="80283" x="7000875" y="3765550"/>
          <p14:tracePt t="80342" x="6994525" y="3765550"/>
          <p14:tracePt t="80355" x="6994525" y="3771900"/>
          <p14:tracePt t="80371" x="6986588" y="3771900"/>
          <p14:tracePt t="80379" x="6980238" y="3771900"/>
          <p14:tracePt t="80429" x="6972300" y="3771900"/>
          <p14:tracePt t="80490" x="6965950" y="3771900"/>
          <p14:tracePt t="80521" x="6965950" y="3779838"/>
          <p14:tracePt t="80948" x="6972300" y="3779838"/>
          <p14:tracePt t="80980" x="6980238" y="3779838"/>
          <p14:tracePt t="81011" x="6986588" y="3779838"/>
          <p14:tracePt t="81076" x="6994525" y="3779838"/>
          <p14:tracePt t="81107" x="7000875" y="3779838"/>
          <p14:tracePt t="81130" x="7008813" y="3779838"/>
          <p14:tracePt t="81182" x="7015163" y="3779838"/>
          <p14:tracePt t="81207" x="7015163" y="3771900"/>
          <p14:tracePt t="81262" x="7008813" y="3771900"/>
          <p14:tracePt t="81268" x="7000875" y="3771900"/>
          <p14:tracePt t="81276" x="6994525" y="3771900"/>
          <p14:tracePt t="81289" x="6986588" y="3771900"/>
          <p14:tracePt t="81307" x="6972300" y="3771900"/>
          <p14:tracePt t="81324" x="6965950" y="3771900"/>
          <p14:tracePt t="81528" x="6972300" y="3771900"/>
          <p14:tracePt t="81537" x="6986588" y="3779838"/>
          <p14:tracePt t="81545" x="7000875" y="3779838"/>
          <p14:tracePt t="81562" x="7015163" y="3779838"/>
          <p14:tracePt t="81579" x="7037388" y="3771900"/>
          <p14:tracePt t="81596" x="7043738" y="3771900"/>
          <p14:tracePt t="81630" x="7058025" y="3765550"/>
          <p14:tracePt t="81649" x="7072313" y="3765550"/>
          <p14:tracePt t="81666" x="7086600" y="3765550"/>
          <p14:tracePt t="81682" x="7123113" y="3771900"/>
          <p14:tracePt t="81699" x="7151688" y="3771900"/>
          <p14:tracePt t="81717" x="7180263" y="3771900"/>
          <p14:tracePt t="81733" x="7208838" y="3771900"/>
          <p14:tracePt t="81753" x="7229475" y="3771900"/>
          <p14:tracePt t="81768" x="7243763" y="3771900"/>
          <p14:tracePt t="81785" x="7265988" y="3771900"/>
          <p14:tracePt t="81804" x="7280275" y="3771900"/>
          <p14:tracePt t="81821" x="7308850" y="3771900"/>
          <p14:tracePt t="81982" x="7315200" y="3771900"/>
          <p14:tracePt t="81990" x="7323138" y="3779838"/>
          <p14:tracePt t="81997" x="7329488" y="3786188"/>
          <p14:tracePt t="82007" x="7337425" y="3786188"/>
          <p14:tracePt t="82025" x="7351713" y="3794125"/>
          <p14:tracePt t="82042" x="7358063" y="3800475"/>
          <p14:tracePt t="82076" x="7366000" y="3800475"/>
          <p14:tracePt t="82093" x="7380288" y="3800475"/>
          <p14:tracePt t="82112" x="7408863" y="3800475"/>
          <p14:tracePt t="82131" x="7437438" y="3814763"/>
          <p14:tracePt t="82146" x="7500938" y="3822700"/>
          <p14:tracePt t="82162" x="7566025" y="3829050"/>
          <p14:tracePt t="82179" x="7643813" y="3829050"/>
          <p14:tracePt t="82198" x="7694613" y="3822700"/>
          <p14:tracePt t="82215" x="7700963" y="3822700"/>
          <p14:tracePt t="82475" x="7694613" y="3829050"/>
          <p14:tracePt t="82499" x="7694613" y="3836988"/>
          <p14:tracePt t="82507" x="7686675" y="3843338"/>
          <p14:tracePt t="82510" x="7686675" y="3851275"/>
          <p14:tracePt t="82521" x="7680325" y="3851275"/>
          <p14:tracePt t="82540" x="7672388" y="3865563"/>
          <p14:tracePt t="82556" x="7651750" y="3879850"/>
          <p14:tracePt t="82558" x="7643813" y="3879850"/>
          <p14:tracePt t="82573" x="7637463" y="3894138"/>
          <p14:tracePt t="82608" x="7623175" y="3894138"/>
          <p14:tracePt t="82624" x="7615238" y="3900488"/>
          <p14:tracePt t="82642" x="7608888" y="3908425"/>
          <p14:tracePt t="82658" x="7586663" y="3914775"/>
          <p14:tracePt t="82677" x="7566025" y="3914775"/>
          <p14:tracePt t="82693" x="7558088" y="3914775"/>
          <p14:tracePt t="82710" x="7537450" y="3914775"/>
          <p14:tracePt t="82729" x="7508875" y="3937000"/>
          <p14:tracePt t="82744" x="7500938" y="3937000"/>
          <p14:tracePt t="82762" x="7486650" y="3951288"/>
          <p14:tracePt t="82779" x="7480300" y="3951288"/>
          <p14:tracePt t="82801" x="7472363" y="3957638"/>
          <p14:tracePt t="82841" x="7466013" y="3965575"/>
          <p14:tracePt t="82855" x="7458075" y="3971925"/>
          <p14:tracePt t="82862" x="7451725" y="3979863"/>
          <p14:tracePt t="82879" x="7443788" y="3986213"/>
          <p14:tracePt t="82886" x="7437438" y="3986213"/>
          <p14:tracePt t="82900" x="7437438" y="3994150"/>
          <p14:tracePt t="82919" x="7415213" y="4014788"/>
          <p14:tracePt t="82936" x="7400925" y="4029075"/>
          <p14:tracePt t="82951" x="7394575" y="4094163"/>
          <p14:tracePt t="82967" x="7380288" y="4108450"/>
          <p14:tracePt t="82986" x="7372350" y="4114800"/>
          <p14:tracePt t="83001" x="7366000" y="4129088"/>
          <p14:tracePt t="83019" x="7351713" y="4143375"/>
          <p14:tracePt t="83036" x="7337425" y="4157663"/>
          <p14:tracePt t="83053" x="7323138" y="4179888"/>
          <p14:tracePt t="83070" x="7294563" y="4200525"/>
          <p14:tracePt t="83090" x="7286625" y="4208463"/>
          <p14:tracePt t="83122" x="7280275" y="4214813"/>
          <p14:tracePt t="83138" x="7265988" y="4222750"/>
          <p14:tracePt t="83156" x="7251700" y="4251325"/>
          <p14:tracePt t="83173" x="7208838" y="4329113"/>
          <p14:tracePt t="83190" x="7151688" y="4437063"/>
          <p14:tracePt t="83208" x="7100888" y="4572000"/>
          <p14:tracePt t="83225" x="7072313" y="4672013"/>
          <p14:tracePt t="83242" x="7023100" y="4765675"/>
          <p14:tracePt t="83260" x="6986588" y="4857750"/>
          <p14:tracePt t="83276" x="6986588" y="4879975"/>
          <p14:tracePt t="85433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/>
              <a:t>허프만</a:t>
            </a:r>
            <a:r>
              <a:rPr lang="ko-KR" altLang="en-US" sz="3200" b="0" dirty="0"/>
              <a:t> 코드 생성 방법</a:t>
            </a:r>
            <a:endParaRPr lang="ko-KR" altLang="en-US" sz="32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490230"/>
            <a:ext cx="5373474" cy="1166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25" y="2430926"/>
            <a:ext cx="5494027" cy="1524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824" y="3924055"/>
            <a:ext cx="5533329" cy="2385265"/>
          </a:xfrm>
          <a:prstGeom prst="rect">
            <a:avLst/>
          </a:prstGeom>
        </p:spPr>
      </p:pic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marL="0" indent="0" eaLnBrk="1" hangingPunct="1"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7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06"/>
    </mc:Choice>
    <mc:Fallback xmlns="">
      <p:transition spd="slow" advTm="20410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65" x="7637463" y="3086100"/>
          <p14:tracePt t="1812" x="7643813" y="3086100"/>
          <p14:tracePt t="1852" x="7615238" y="3086100"/>
          <p14:tracePt t="1863" x="7500938" y="3051175"/>
          <p14:tracePt t="1881" x="7300913" y="3008313"/>
          <p14:tracePt t="1897" x="7100888" y="2986088"/>
          <p14:tracePt t="1900" x="6965950" y="2965450"/>
          <p14:tracePt t="1915" x="6665913" y="2957513"/>
          <p14:tracePt t="1932" x="6351588" y="2957513"/>
          <p14:tracePt t="1948" x="6022975" y="2957513"/>
          <p14:tracePt t="1968" x="5822950" y="2957513"/>
          <p14:tracePt t="1985" x="5480050" y="2922588"/>
          <p14:tracePt t="2002" x="5172075" y="2900363"/>
          <p14:tracePt t="2019" x="4879975" y="2851150"/>
          <p14:tracePt t="2035" x="4672013" y="2822575"/>
          <p14:tracePt t="2051" x="4451350" y="2814638"/>
          <p14:tracePt t="2069" x="4214813" y="2779713"/>
          <p14:tracePt t="2086" x="4029075" y="2765425"/>
          <p14:tracePt t="2089" x="3894138" y="2751138"/>
          <p14:tracePt t="2103" x="3694113" y="2751138"/>
          <p14:tracePt t="2121" x="3522663" y="2736850"/>
          <p14:tracePt t="2138" x="3414713" y="2736850"/>
          <p14:tracePt t="2155" x="3294063" y="2736850"/>
          <p14:tracePt t="2174" x="3128963" y="2736850"/>
          <p14:tracePt t="2190" x="2994025" y="2728913"/>
          <p14:tracePt t="2206" x="2836863" y="2708275"/>
          <p14:tracePt t="2223" x="2679700" y="2693988"/>
          <p14:tracePt t="2240" x="2565400" y="2657475"/>
          <p14:tracePt t="2257" x="2386013" y="2608263"/>
          <p14:tracePt t="2275" x="2200275" y="2579688"/>
          <p14:tracePt t="2291" x="2108200" y="2551113"/>
          <p14:tracePt t="2309" x="2014538" y="2536825"/>
          <p14:tracePt t="2326" x="1951038" y="2536825"/>
          <p14:tracePt t="2344" x="1893888" y="2528888"/>
          <p14:tracePt t="2360" x="1828800" y="2514600"/>
          <p14:tracePt t="2362" x="1771650" y="2514600"/>
          <p14:tracePt t="2379" x="1728788" y="2508250"/>
          <p14:tracePt t="2397" x="1643063" y="2493963"/>
          <p14:tracePt t="2412" x="1571625" y="2486025"/>
          <p14:tracePt t="2431" x="1508125" y="2479675"/>
          <p14:tracePt t="2448" x="1450975" y="2471738"/>
          <p14:tracePt t="2464" x="1371600" y="2471738"/>
          <p14:tracePt t="2481" x="1328738" y="2471738"/>
          <p14:tracePt t="2498" x="1257300" y="2471738"/>
          <p14:tracePt t="2515" x="1185863" y="2471738"/>
          <p14:tracePt t="2533" x="1093788" y="2457450"/>
          <p14:tracePt t="2549" x="1028700" y="2457450"/>
          <p14:tracePt t="2566" x="942975" y="2457450"/>
          <p14:tracePt t="2583" x="908050" y="2457450"/>
          <p14:tracePt t="2600" x="871538" y="2457450"/>
          <p14:tracePt t="2617" x="842963" y="2465388"/>
          <p14:tracePt t="2634" x="828675" y="2465388"/>
          <p14:tracePt t="2674" x="822325" y="2471738"/>
          <p14:tracePt t="2696" x="814388" y="2471738"/>
          <p14:tracePt t="2705" x="800100" y="2471738"/>
          <p14:tracePt t="2720" x="785813" y="2479675"/>
          <p14:tracePt t="2737" x="779463" y="2486025"/>
          <p14:tracePt t="2754" x="765175" y="2486025"/>
          <p14:tracePt t="2771" x="757238" y="2493963"/>
          <p14:tracePt t="2807" x="750888" y="2493963"/>
          <p14:tracePt t="2832" x="750888" y="2500313"/>
          <p14:tracePt t="2841" x="750888" y="2508250"/>
          <p14:tracePt t="2863" x="750888" y="2514600"/>
          <p14:tracePt t="2879" x="750888" y="2528888"/>
          <p14:tracePt t="2903" x="750888" y="2536825"/>
          <p14:tracePt t="2930" x="750888" y="2543175"/>
          <p14:tracePt t="2941" x="750888" y="2551113"/>
          <p14:tracePt t="2955" x="750888" y="2557463"/>
          <p14:tracePt t="2980" x="750888" y="2565400"/>
          <p14:tracePt t="3019" x="750888" y="2571750"/>
          <p14:tracePt t="3034" x="750888" y="2579688"/>
          <p14:tracePt t="3043" x="750888" y="2586038"/>
          <p14:tracePt t="3065" x="750888" y="2593975"/>
          <p14:tracePt t="3074" x="757238" y="2593975"/>
          <p14:tracePt t="3137" x="765175" y="2600325"/>
          <p14:tracePt t="3167" x="771525" y="2600325"/>
          <p14:tracePt t="3174" x="779463" y="2600325"/>
          <p14:tracePt t="3190" x="793750" y="2600325"/>
          <p14:tracePt t="3200" x="800100" y="2600325"/>
          <p14:tracePt t="3217" x="814388" y="2600325"/>
          <p14:tracePt t="3235" x="871538" y="2600325"/>
          <p14:tracePt t="3251" x="900113" y="2600325"/>
          <p14:tracePt t="3268" x="928688" y="2579688"/>
          <p14:tracePt t="3285" x="957263" y="2579688"/>
          <p14:tracePt t="3306" x="979488" y="2579688"/>
          <p14:tracePt t="3323" x="993775" y="2571750"/>
          <p14:tracePt t="3339" x="1014413" y="2571750"/>
          <p14:tracePt t="3356" x="1036638" y="2571750"/>
          <p14:tracePt t="3371" x="1079500" y="2571750"/>
          <p14:tracePt t="3388" x="1136650" y="2571750"/>
          <p14:tracePt t="3406" x="1193800" y="2565400"/>
          <p14:tracePt t="3424" x="1243013" y="2565400"/>
          <p14:tracePt t="3440" x="1257300" y="2565400"/>
          <p14:tracePt t="3457" x="1265238" y="2565400"/>
          <p14:tracePt t="3474" x="1271588" y="2565400"/>
          <p14:tracePt t="3491" x="1285875" y="2565400"/>
          <p14:tracePt t="3509" x="1308100" y="2565400"/>
          <p14:tracePt t="3526" x="1336675" y="2565400"/>
          <p14:tracePt t="3544" x="1365250" y="2565400"/>
          <p14:tracePt t="3552" x="1379538" y="2565400"/>
          <p14:tracePt t="3562" x="1400175" y="2565400"/>
          <p14:tracePt t="3579" x="1457325" y="2565400"/>
          <p14:tracePt t="3595" x="1479550" y="2565400"/>
          <p14:tracePt t="3612" x="1508125" y="2565400"/>
          <p14:tracePt t="3629" x="1528763" y="2565400"/>
          <p14:tracePt t="3646" x="1557338" y="2565400"/>
          <p14:tracePt t="3663" x="1565275" y="2565400"/>
          <p14:tracePt t="3680" x="1593850" y="2565400"/>
          <p14:tracePt t="3697" x="1679575" y="2557463"/>
          <p14:tracePt t="3714" x="1714500" y="2557463"/>
          <p14:tracePt t="3731" x="1757363" y="2557463"/>
          <p14:tracePt t="3748" x="1793875" y="2557463"/>
          <p14:tracePt t="3765" x="1828800" y="2557463"/>
          <p14:tracePt t="3783" x="1893888" y="2557463"/>
          <p14:tracePt t="3800" x="1957388" y="2557463"/>
          <p14:tracePt t="3817" x="2022475" y="2565400"/>
          <p14:tracePt t="3834" x="2085975" y="2579688"/>
          <p14:tracePt t="3851" x="2171700" y="2579688"/>
          <p14:tracePt t="3868" x="2286000" y="2579688"/>
          <p14:tracePt t="3885" x="2351088" y="2579688"/>
          <p14:tracePt t="3902" x="2393950" y="2571750"/>
          <p14:tracePt t="3920" x="2443163" y="2571750"/>
          <p14:tracePt t="3937" x="2508250" y="2579688"/>
          <p14:tracePt t="3955" x="2557463" y="2608263"/>
          <p14:tracePt t="3972" x="2600325" y="2622550"/>
          <p14:tracePt t="3988" x="2671763" y="2622550"/>
          <p14:tracePt t="4005" x="2751138" y="2622550"/>
          <p14:tracePt t="4022" x="2794000" y="2636838"/>
          <p14:tracePt t="4039" x="2828925" y="2636838"/>
          <p14:tracePt t="4057" x="2836863" y="2636838"/>
          <p14:tracePt t="4074" x="2843213" y="2636838"/>
          <p14:tracePt t="4092" x="2857500" y="2636838"/>
          <p14:tracePt t="4108" x="2879725" y="2628900"/>
          <p14:tracePt t="4126" x="2900363" y="2628900"/>
          <p14:tracePt t="4143" x="2928938" y="2628900"/>
          <p14:tracePt t="4160" x="2943225" y="2628900"/>
          <p14:tracePt t="4177" x="2951163" y="2622550"/>
          <p14:tracePt t="4197" x="2957513" y="2622550"/>
          <p14:tracePt t="4228" x="2965450" y="2622550"/>
          <p14:tracePt t="4449" x="2951163" y="2622550"/>
          <p14:tracePt t="4457" x="2943225" y="2622550"/>
          <p14:tracePt t="4468" x="2936875" y="2622550"/>
          <p14:tracePt t="4488" x="2900363" y="2622550"/>
          <p14:tracePt t="4504" x="2857500" y="2628900"/>
          <p14:tracePt t="4520" x="2822575" y="2628900"/>
          <p14:tracePt t="4536" x="2771775" y="2636838"/>
          <p14:tracePt t="4554" x="2671763" y="2651125"/>
          <p14:tracePt t="4559" x="2636838" y="2651125"/>
          <p14:tracePt t="4571" x="2479675" y="2657475"/>
          <p14:tracePt t="4588" x="2343150" y="2657475"/>
          <p14:tracePt t="4606" x="2251075" y="2657475"/>
          <p14:tracePt t="4623" x="2151063" y="2657475"/>
          <p14:tracePt t="4640" x="2036763" y="2657475"/>
          <p14:tracePt t="4657" x="1871663" y="2643188"/>
          <p14:tracePt t="4673" x="1757363" y="2636838"/>
          <p14:tracePt t="4691" x="1622425" y="2628900"/>
          <p14:tracePt t="4708" x="1500188" y="2628900"/>
          <p14:tracePt t="4727" x="1350963" y="2636838"/>
          <p14:tracePt t="4743" x="1257300" y="2636838"/>
          <p14:tracePt t="4760" x="1193800" y="2622550"/>
          <p14:tracePt t="4777" x="1128713" y="2628900"/>
          <p14:tracePt t="4794" x="1079500" y="2636838"/>
          <p14:tracePt t="4811" x="1028700" y="2636838"/>
          <p14:tracePt t="4828" x="979488" y="2628900"/>
          <p14:tracePt t="4831" x="942975" y="2628900"/>
          <p14:tracePt t="4845" x="893763" y="2622550"/>
          <p14:tracePt t="4862" x="865188" y="2608263"/>
          <p14:tracePt t="4879" x="850900" y="2608263"/>
          <p14:tracePt t="4897" x="836613" y="2608263"/>
          <p14:tracePt t="4916" x="814388" y="2608263"/>
          <p14:tracePt t="4933" x="793750" y="2608263"/>
          <p14:tracePt t="4950" x="779463" y="2608263"/>
          <p14:tracePt t="4969" x="765175" y="2608263"/>
          <p14:tracePt t="5078" x="779463" y="2608263"/>
          <p14:tracePt t="5082" x="785813" y="2608263"/>
          <p14:tracePt t="5096" x="800100" y="2608263"/>
          <p14:tracePt t="5112" x="814388" y="2608263"/>
          <p14:tracePt t="5120" x="828675" y="2608263"/>
          <p14:tracePt t="5138" x="871538" y="2608263"/>
          <p14:tracePt t="5154" x="900113" y="2608263"/>
          <p14:tracePt t="5171" x="965200" y="2608263"/>
          <p14:tracePt t="5188" x="1079500" y="2608263"/>
          <p14:tracePt t="5205" x="1171575" y="2614613"/>
          <p14:tracePt t="5222" x="1250950" y="2614613"/>
          <p14:tracePt t="5239" x="1314450" y="2614613"/>
          <p14:tracePt t="5258" x="1371600" y="2622550"/>
          <p14:tracePt t="5274" x="1443038" y="2636838"/>
          <p14:tracePt t="5291" x="1508125" y="2636838"/>
          <p14:tracePt t="5309" x="1579563" y="2636838"/>
          <p14:tracePt t="5325" x="1628775" y="2636838"/>
          <p14:tracePt t="5342" x="1714500" y="2636838"/>
          <p14:tracePt t="5359" x="1879600" y="2622550"/>
          <p14:tracePt t="5376" x="1957388" y="2608263"/>
          <p14:tracePt t="5394" x="2071688" y="2608263"/>
          <p14:tracePt t="5411" x="2151063" y="2600325"/>
          <p14:tracePt t="5428" x="2222500" y="2586038"/>
          <p14:tracePt t="5447" x="2293938" y="2593975"/>
          <p14:tracePt t="5464" x="2371725" y="2600325"/>
          <p14:tracePt t="5481" x="2465388" y="2608263"/>
          <p14:tracePt t="5498" x="2543175" y="2608263"/>
          <p14:tracePt t="5518" x="2686050" y="2586038"/>
          <p14:tracePt t="5532" x="2771775" y="2586038"/>
          <p14:tracePt t="5549" x="2814638" y="2586038"/>
          <p14:tracePt t="5566" x="2828925" y="2579688"/>
          <p14:tracePt t="5584" x="2851150" y="2536825"/>
          <p14:tracePt t="5601" x="2871788" y="2508250"/>
          <p14:tracePt t="5618" x="2879725" y="2508250"/>
          <p14:tracePt t="5635" x="2914650" y="2500313"/>
          <p14:tracePt t="5653" x="2943225" y="2500313"/>
          <p14:tracePt t="5674" x="2986088" y="2500313"/>
          <p14:tracePt t="5684" x="3000375" y="2500313"/>
          <p14:tracePt t="5948" x="3000375" y="2508250"/>
          <p14:tracePt t="5954" x="2994025" y="2508250"/>
          <p14:tracePt t="6034" x="2994025" y="2514600"/>
          <p14:tracePt t="6049" x="2986088" y="2514600"/>
          <p14:tracePt t="6058" x="2979738" y="2514600"/>
          <p14:tracePt t="6073" x="2971800" y="2522538"/>
          <p14:tracePt t="6082" x="2965450" y="2522538"/>
          <p14:tracePt t="6096" x="2951163" y="2528888"/>
          <p14:tracePt t="6113" x="2936875" y="2536825"/>
          <p14:tracePt t="6130" x="2928938" y="2536825"/>
          <p14:tracePt t="6148" x="2922588" y="2536825"/>
          <p14:tracePt t="6176" x="2914650" y="2536825"/>
          <p14:tracePt t="6191" x="2908300" y="2536825"/>
          <p14:tracePt t="6201" x="2900363" y="2536825"/>
          <p14:tracePt t="6219" x="2894013" y="2543175"/>
          <p14:tracePt t="6233" x="2886075" y="2543175"/>
          <p14:tracePt t="6251" x="2879725" y="2551113"/>
          <p14:tracePt t="6267" x="2865438" y="2557463"/>
          <p14:tracePt t="6285" x="2857500" y="2557463"/>
          <p14:tracePt t="6302" x="2851150" y="2557463"/>
          <p14:tracePt t="6319" x="2836863" y="2557463"/>
          <p14:tracePt t="6336" x="2822575" y="2557463"/>
          <p14:tracePt t="6353" x="2779713" y="2565400"/>
          <p14:tracePt t="6372" x="2751138" y="2565400"/>
          <p14:tracePt t="6388" x="2714625" y="2565400"/>
          <p14:tracePt t="6405" x="2679700" y="2565400"/>
          <p14:tracePt t="6424" x="2628900" y="2571750"/>
          <p14:tracePt t="6441" x="2622550" y="2571750"/>
          <p14:tracePt t="6457" x="2614613" y="2571750"/>
          <p14:tracePt t="6473" x="2600325" y="2571750"/>
          <p14:tracePt t="6490" x="2579688" y="2571750"/>
          <p14:tracePt t="6510" x="2557463" y="2571750"/>
          <p14:tracePt t="6526" x="2522538" y="2571750"/>
          <p14:tracePt t="6544" x="2471738" y="2579688"/>
          <p14:tracePt t="6550" x="2465388" y="2579688"/>
          <p14:tracePt t="6559" x="2451100" y="2586038"/>
          <p14:tracePt t="6576" x="2414588" y="2586038"/>
          <p14:tracePt t="6596" x="2322513" y="2586038"/>
          <p14:tracePt t="6612" x="2243138" y="2586038"/>
          <p14:tracePt t="6629" x="2157413" y="2586038"/>
          <p14:tracePt t="6644" x="2108200" y="2586038"/>
          <p14:tracePt t="6662" x="2036763" y="2571750"/>
          <p14:tracePt t="6679" x="1965325" y="2565400"/>
          <p14:tracePt t="6681" x="1957388" y="2557463"/>
          <p14:tracePt t="6696" x="1922463" y="2557463"/>
          <p14:tracePt t="6713" x="1879600" y="2557463"/>
          <p14:tracePt t="6730" x="1843088" y="2557463"/>
          <p14:tracePt t="6747" x="1765300" y="2565400"/>
          <p14:tracePt t="6765" x="1628775" y="2579688"/>
          <p14:tracePt t="6782" x="1585913" y="2579688"/>
          <p14:tracePt t="6799" x="1522413" y="2579688"/>
          <p14:tracePt t="6816" x="1450975" y="2571750"/>
          <p14:tracePt t="6834" x="1357313" y="2543175"/>
          <p14:tracePt t="6850" x="1328738" y="2551113"/>
          <p14:tracePt t="6869" x="1279525" y="2557463"/>
          <p14:tracePt t="6886" x="1236663" y="2565400"/>
          <p14:tracePt t="6902" x="1165225" y="2571750"/>
          <p14:tracePt t="6919" x="1108075" y="2571750"/>
          <p14:tracePt t="6936" x="1022350" y="2593975"/>
          <p14:tracePt t="6953" x="914400" y="2593975"/>
          <p14:tracePt t="6971" x="871538" y="2593975"/>
          <p14:tracePt t="6987" x="822325" y="2593975"/>
          <p14:tracePt t="7005" x="785813" y="2593975"/>
          <p14:tracePt t="7023" x="742950" y="2593975"/>
          <p14:tracePt t="7039" x="722313" y="2593975"/>
          <p14:tracePt t="7138" x="728663" y="2600325"/>
          <p14:tracePt t="7143" x="736600" y="2600325"/>
          <p14:tracePt t="7158" x="779463" y="2608263"/>
          <p14:tracePt t="7178" x="822325" y="2622550"/>
          <p14:tracePt t="7195" x="900113" y="2636838"/>
          <p14:tracePt t="7212" x="936625" y="2643188"/>
          <p14:tracePt t="7229" x="957263" y="2643188"/>
          <p14:tracePt t="7247" x="965200" y="2643188"/>
          <p14:tracePt t="7264" x="993775" y="2651125"/>
          <p14:tracePt t="7280" x="1014413" y="2665413"/>
          <p14:tracePt t="7295" x="1050925" y="2679700"/>
          <p14:tracePt t="7297" x="1071563" y="2686050"/>
          <p14:tracePt t="7313" x="1128713" y="2686050"/>
          <p14:tracePt t="7330" x="1208088" y="2686050"/>
          <p14:tracePt t="7347" x="1265238" y="2686050"/>
          <p14:tracePt t="7364" x="1285875" y="2686050"/>
          <p14:tracePt t="7382" x="1293813" y="2679700"/>
          <p14:tracePt t="7473" x="1300163" y="2679700"/>
          <p14:tracePt t="7489" x="1308100" y="2679700"/>
          <p14:tracePt t="7495" x="1322388" y="2671763"/>
          <p14:tracePt t="7503" x="1328738" y="2671763"/>
          <p14:tracePt t="7528" x="1336675" y="2671763"/>
          <p14:tracePt t="20048" x="1328738" y="2665413"/>
          <p14:tracePt t="20056" x="1314450" y="2665413"/>
          <p14:tracePt t="20065" x="1293813" y="2665413"/>
          <p14:tracePt t="20080" x="1265238" y="2657475"/>
          <p14:tracePt t="20097" x="1222375" y="2628900"/>
          <p14:tracePt t="20115" x="1171575" y="2614613"/>
          <p14:tracePt t="20132" x="1150938" y="2608263"/>
          <p14:tracePt t="20149" x="1122363" y="2600325"/>
          <p14:tracePt t="20166" x="1093788" y="2593975"/>
          <p14:tracePt t="20183" x="1065213" y="2593975"/>
          <p14:tracePt t="20201" x="971550" y="2593975"/>
          <p14:tracePt t="20217" x="942975" y="2593975"/>
          <p14:tracePt t="20235" x="900113" y="2593975"/>
          <p14:tracePt t="20251" x="879475" y="2593975"/>
          <p14:tracePt t="20268" x="857250" y="2593975"/>
          <p14:tracePt t="20286" x="842963" y="2593975"/>
          <p14:tracePt t="20325" x="836613" y="2593975"/>
          <p14:tracePt t="20341" x="822325" y="2593975"/>
          <p14:tracePt t="20358" x="814388" y="2593975"/>
          <p14:tracePt t="20366" x="785813" y="2600325"/>
          <p14:tracePt t="20374" x="771525" y="2608263"/>
          <p14:tracePt t="20389" x="750888" y="2636838"/>
          <p14:tracePt t="20406" x="728663" y="2671763"/>
          <p14:tracePt t="20423" x="728663" y="2679700"/>
          <p14:tracePt t="20743" x="728663" y="2671763"/>
          <p14:tracePt t="20765" x="728663" y="2665413"/>
          <p14:tracePt t="20790" x="728663" y="2657475"/>
          <p14:tracePt t="20815" x="728663" y="2651125"/>
          <p14:tracePt t="20837" x="728663" y="2643188"/>
          <p14:tracePt t="20994" x="728663" y="2636838"/>
          <p14:tracePt t="21022" x="728663" y="2628900"/>
          <p14:tracePt t="21030" x="728663" y="2622550"/>
          <p14:tracePt t="21047" x="728663" y="2608263"/>
          <p14:tracePt t="21057" x="728663" y="2600325"/>
          <p14:tracePt t="21075" x="722313" y="2579688"/>
          <p14:tracePt t="21091" x="714375" y="2565400"/>
          <p14:tracePt t="21108" x="714375" y="2557463"/>
          <p14:tracePt t="21126" x="714375" y="2543175"/>
          <p14:tracePt t="21142" x="708025" y="2528888"/>
          <p14:tracePt t="21160" x="708025" y="2514600"/>
          <p14:tracePt t="21177" x="693738" y="2493963"/>
          <p14:tracePt t="21194" x="693738" y="2465388"/>
          <p14:tracePt t="21211" x="693738" y="2451100"/>
          <p14:tracePt t="21228" x="685800" y="2428875"/>
          <p14:tracePt t="21246" x="685800" y="2408238"/>
          <p14:tracePt t="21262" x="685800" y="2393950"/>
          <p14:tracePt t="21280" x="679450" y="2386013"/>
          <p14:tracePt t="21297" x="679450" y="2371725"/>
          <p14:tracePt t="21313" x="679450" y="2365375"/>
          <p14:tracePt t="21403" x="679450" y="2357438"/>
          <p14:tracePt t="21454" x="685800" y="2357438"/>
          <p14:tracePt t="21571" x="685800" y="2351088"/>
          <p14:tracePt t="21600" x="693738" y="2351088"/>
          <p14:tracePt t="21625" x="700088" y="2351088"/>
          <p14:tracePt t="21647" x="700088" y="2343150"/>
          <p14:tracePt t="21750" x="708025" y="2343150"/>
          <p14:tracePt t="21781" x="714375" y="2343150"/>
          <p14:tracePt t="21813" x="722313" y="2343150"/>
          <p14:tracePt t="21821" x="728663" y="2343150"/>
          <p14:tracePt t="21829" x="736600" y="2343150"/>
          <p14:tracePt t="21845" x="742950" y="2343150"/>
          <p14:tracePt t="21867" x="750888" y="2343150"/>
          <p14:tracePt t="21884" x="757238" y="2343150"/>
          <p14:tracePt t="21897" x="765175" y="2351088"/>
          <p14:tracePt t="21914" x="779463" y="2351088"/>
          <p14:tracePt t="21948" x="785813" y="2351088"/>
          <p14:tracePt t="23117" x="793750" y="2351088"/>
          <p14:tracePt t="23125" x="808038" y="2357438"/>
          <p14:tracePt t="23135" x="814388" y="2357438"/>
          <p14:tracePt t="23148" x="850900" y="2365375"/>
          <p14:tracePt t="23165" x="893763" y="2386013"/>
          <p14:tracePt t="23182" x="922338" y="2386013"/>
          <p14:tracePt t="23201" x="942975" y="2393950"/>
          <p14:tracePt t="23218" x="950913" y="2393950"/>
          <p14:tracePt t="23235" x="957263" y="2400300"/>
          <p14:tracePt t="23251" x="979488" y="2400300"/>
          <p14:tracePt t="23269" x="1000125" y="2422525"/>
          <p14:tracePt t="23284" x="1036638" y="2443163"/>
          <p14:tracePt t="23302" x="1065213" y="2465388"/>
          <p14:tracePt t="23319" x="1114425" y="2479675"/>
          <p14:tracePt t="23336" x="1136650" y="2486025"/>
          <p14:tracePt t="23353" x="1150938" y="2493963"/>
          <p14:tracePt t="23371" x="1157288" y="2500313"/>
          <p14:tracePt t="23405" x="1165225" y="2508250"/>
          <p14:tracePt t="23422" x="1171575" y="2522538"/>
          <p14:tracePt t="23439" x="1171575" y="2528888"/>
          <p14:tracePt t="23456" x="1185863" y="2543175"/>
          <p14:tracePt t="23473" x="1193800" y="2551113"/>
          <p14:tracePt t="23490" x="1208088" y="2579688"/>
          <p14:tracePt t="23508" x="1222375" y="2600325"/>
          <p14:tracePt t="23525" x="1236663" y="2608263"/>
          <p14:tracePt t="23542" x="1243013" y="2614613"/>
          <p14:tracePt t="23633" x="1250950" y="2614613"/>
          <p14:tracePt t="23703" x="1250950" y="2608263"/>
          <p14:tracePt t="23711" x="1250950" y="2600325"/>
          <p14:tracePt t="23718" x="1250950" y="2579688"/>
          <p14:tracePt t="23730" x="1250950" y="2551113"/>
          <p14:tracePt t="23749" x="1250950" y="2471738"/>
          <p14:tracePt t="23765" x="1250950" y="2393950"/>
          <p14:tracePt t="23782" x="1236663" y="2336800"/>
          <p14:tracePt t="23799" x="1228725" y="2314575"/>
          <p14:tracePt t="23816" x="1222375" y="2293938"/>
          <p14:tracePt t="23833" x="1208088" y="2271713"/>
          <p14:tracePt t="23850" x="1200150" y="2257425"/>
          <p14:tracePt t="23870" x="1179513" y="2243138"/>
          <p14:tracePt t="23887" x="1179513" y="2236788"/>
          <p14:tracePt t="23903" x="1179513" y="2228850"/>
          <p14:tracePt t="24112" x="1179513" y="2236788"/>
          <p14:tracePt t="24126" x="1185863" y="2243138"/>
          <p14:tracePt t="24140" x="1185863" y="2257425"/>
          <p14:tracePt t="24148" x="1193800" y="2265363"/>
          <p14:tracePt t="24160" x="1200150" y="2271713"/>
          <p14:tracePt t="24176" x="1214438" y="2279650"/>
          <p14:tracePt t="24193" x="1236663" y="2286000"/>
          <p14:tracePt t="24210" x="1265238" y="2293938"/>
          <p14:tracePt t="24227" x="1308100" y="2308225"/>
          <p14:tracePt t="24247" x="1385888" y="2328863"/>
          <p14:tracePt t="24265" x="1457325" y="2336800"/>
          <p14:tracePt t="24281" x="1514475" y="2365375"/>
          <p14:tracePt t="24297" x="1536700" y="2379663"/>
          <p14:tracePt t="24315" x="1557338" y="2393950"/>
          <p14:tracePt t="24332" x="1585913" y="2400300"/>
          <p14:tracePt t="24349" x="1614488" y="2414588"/>
          <p14:tracePt t="24365" x="1628775" y="2422525"/>
          <p14:tracePt t="24382" x="1671638" y="2443163"/>
          <p14:tracePt t="24400" x="1708150" y="2451100"/>
          <p14:tracePt t="24416" x="1736725" y="2465388"/>
          <p14:tracePt t="24433" x="1765300" y="2486025"/>
          <p14:tracePt t="24450" x="1785938" y="2508250"/>
          <p14:tracePt t="24467" x="1800225" y="2522538"/>
          <p14:tracePt t="24485" x="1800225" y="2528888"/>
          <p14:tracePt t="24560" x="1800225" y="2536825"/>
          <p14:tracePt t="24568" x="1808163" y="2536825"/>
          <p14:tracePt t="24576" x="1808163" y="2543175"/>
          <p14:tracePt t="24600" x="1808163" y="2551113"/>
          <p14:tracePt t="24728" x="1808163" y="2536825"/>
          <p14:tracePt t="24732" x="1808163" y="2528888"/>
          <p14:tracePt t="24741" x="1808163" y="2514600"/>
          <p14:tracePt t="24761" x="1800225" y="2471738"/>
          <p14:tracePt t="24775" x="1800225" y="2443163"/>
          <p14:tracePt t="24779" x="1800225" y="2422525"/>
          <p14:tracePt t="24792" x="1793875" y="2408238"/>
          <p14:tracePt t="24810" x="1793875" y="2357438"/>
          <p14:tracePt t="24827" x="1793875" y="2322513"/>
          <p14:tracePt t="24844" x="1785938" y="2314575"/>
          <p14:tracePt t="24897" x="1785938" y="2308225"/>
          <p14:tracePt t="25162" x="1800225" y="2308225"/>
          <p14:tracePt t="25173" x="1828800" y="2322513"/>
          <p14:tracePt t="25179" x="1871663" y="2336800"/>
          <p14:tracePt t="25190" x="1922463" y="2351088"/>
          <p14:tracePt t="25205" x="2022475" y="2365375"/>
          <p14:tracePt t="25223" x="2128838" y="2393950"/>
          <p14:tracePt t="25240" x="2243138" y="2422525"/>
          <p14:tracePt t="25257" x="2308225" y="2428875"/>
          <p14:tracePt t="25274" x="2379663" y="2443163"/>
          <p14:tracePt t="25291" x="2422525" y="2465388"/>
          <p14:tracePt t="25310" x="2514600" y="2514600"/>
          <p14:tracePt t="25327" x="2557463" y="2536825"/>
          <p14:tracePt t="25341" x="2608263" y="2543175"/>
          <p14:tracePt t="25358" x="2628900" y="2543175"/>
          <p14:tracePt t="25454" x="2636838" y="2543175"/>
          <p14:tracePt t="25596" x="2628900" y="2543175"/>
          <p14:tracePt t="25601" x="2628900" y="2551113"/>
          <p14:tracePt t="25616" x="2622550" y="2551113"/>
          <p14:tracePt t="25633" x="2608263" y="2565400"/>
          <p14:tracePt t="25678" x="2608263" y="2571750"/>
          <p14:tracePt t="25693" x="2600325" y="2579688"/>
          <p14:tracePt t="25711" x="2600325" y="2586038"/>
          <p14:tracePt t="25718" x="2593975" y="2593975"/>
          <p14:tracePt t="25735" x="2579688" y="2593975"/>
          <p14:tracePt t="25753" x="2579688" y="2600325"/>
          <p14:tracePt t="25769" x="2565400" y="2608263"/>
          <p14:tracePt t="25787" x="2557463" y="2608263"/>
          <p14:tracePt t="25804" x="2543175" y="2608263"/>
          <p14:tracePt t="25821" x="2528888" y="2608263"/>
          <p14:tracePt t="25861" x="2522538" y="2608263"/>
          <p14:tracePt t="25878" x="2514600" y="2608263"/>
          <p14:tracePt t="25891" x="2493963" y="2614613"/>
          <p14:tracePt t="25908" x="2479675" y="2614613"/>
          <p14:tracePt t="25925" x="2465388" y="2614613"/>
          <p14:tracePt t="25943" x="2457450" y="2614613"/>
          <p14:tracePt t="25960" x="2451100" y="2614613"/>
          <p14:tracePt t="26266" x="2451100" y="2608263"/>
          <p14:tracePt t="26272" x="2443163" y="2600325"/>
          <p14:tracePt t="26283" x="2428875" y="2600325"/>
          <p14:tracePt t="26303" x="2408238" y="2571750"/>
          <p14:tracePt t="26320" x="2408238" y="2565400"/>
          <p14:tracePt t="26337" x="2400300" y="2557463"/>
          <p14:tracePt t="26354" x="2400300" y="2551113"/>
          <p14:tracePt t="26370" x="2400300" y="2536825"/>
          <p14:tracePt t="26397" x="2393950" y="2528888"/>
          <p14:tracePt t="26411" x="2393950" y="2522538"/>
          <p14:tracePt t="26421" x="2393950" y="2514600"/>
          <p14:tracePt t="26438" x="2386013" y="2508250"/>
          <p14:tracePt t="26455" x="2386013" y="2493963"/>
          <p14:tracePt t="26472" x="2379663" y="2479675"/>
          <p14:tracePt t="26490" x="2379663" y="2471738"/>
          <p14:tracePt t="26548" x="2379663" y="2465388"/>
          <p14:tracePt t="26555" x="2371725" y="2465388"/>
          <p14:tracePt t="26568" x="2371725" y="2457450"/>
          <p14:tracePt t="26593" x="2371725" y="2451100"/>
          <p14:tracePt t="26600" x="2371725" y="2443163"/>
          <p14:tracePt t="26609" x="2371725" y="2436813"/>
          <p14:tracePt t="26630" x="2365375" y="2436813"/>
          <p14:tracePt t="26715" x="2365375" y="2428875"/>
          <p14:tracePt t="26740" x="2365375" y="2422525"/>
          <p14:tracePt t="26765" x="2365375" y="2414588"/>
          <p14:tracePt t="26789" x="2357438" y="2408238"/>
          <p14:tracePt t="26860" x="2365375" y="2400300"/>
          <p14:tracePt t="26867" x="2371725" y="2400300"/>
          <p14:tracePt t="26872" x="2379663" y="2400300"/>
          <p14:tracePt t="26883" x="2386013" y="2400300"/>
          <p14:tracePt t="26901" x="2400300" y="2400300"/>
          <p14:tracePt t="26920" x="2436813" y="2400300"/>
          <p14:tracePt t="26937" x="2457450" y="2400300"/>
          <p14:tracePt t="26954" x="2500313" y="2400300"/>
          <p14:tracePt t="26970" x="2565400" y="2414588"/>
          <p14:tracePt t="26986" x="2665413" y="2428875"/>
          <p14:tracePt t="27004" x="2736850" y="2443163"/>
          <p14:tracePt t="27022" x="2843213" y="2436813"/>
          <p14:tracePt t="27038" x="2879725" y="2436813"/>
          <p14:tracePt t="27055" x="2886075" y="2436813"/>
          <p14:tracePt t="27073" x="2894013" y="2436813"/>
          <p14:tracePt t="27225" x="2900363" y="2436813"/>
          <p14:tracePt t="27241" x="2908300" y="2436813"/>
          <p14:tracePt t="27258" x="2914650" y="2436813"/>
          <p14:tracePt t="27266" x="2914650" y="2428875"/>
          <p14:tracePt t="27279" x="2922588" y="2428875"/>
          <p14:tracePt t="27407" x="2928938" y="2428875"/>
          <p14:tracePt t="27437" x="2936875" y="2428875"/>
          <p14:tracePt t="27663" x="2928938" y="2428875"/>
          <p14:tracePt t="27680" x="2922588" y="2451100"/>
          <p14:tracePt t="27685" x="2922588" y="2457450"/>
          <p14:tracePt t="27693" x="2922588" y="2471738"/>
          <p14:tracePt t="27707" x="2922588" y="2486025"/>
          <p14:tracePt t="27723" x="2922588" y="2500313"/>
          <p14:tracePt t="27741" x="2922588" y="2514600"/>
          <p14:tracePt t="27757" x="2922588" y="2536825"/>
          <p14:tracePt t="27775" x="2922588" y="2557463"/>
          <p14:tracePt t="27792" x="2922588" y="2571750"/>
          <p14:tracePt t="27809" x="2922588" y="2579688"/>
          <p14:tracePt t="27895" x="2922588" y="2571750"/>
          <p14:tracePt t="27904" x="2914650" y="2565400"/>
          <p14:tracePt t="27915" x="2914650" y="2543175"/>
          <p14:tracePt t="27929" x="2908300" y="2508250"/>
          <p14:tracePt t="27946" x="2900363" y="2471738"/>
          <p14:tracePt t="27964" x="2894013" y="2451100"/>
          <p14:tracePt t="27981" x="2894013" y="2443163"/>
          <p14:tracePt t="27984" x="2894013" y="2436813"/>
          <p14:tracePt t="28155" x="2894013" y="2443163"/>
          <p14:tracePt t="28188" x="2894013" y="2451100"/>
          <p14:tracePt t="28220" x="2894013" y="2465388"/>
          <p14:tracePt t="28234" x="2894013" y="2471738"/>
          <p14:tracePt t="28241" x="2894013" y="2493963"/>
          <p14:tracePt t="28255" x="2894013" y="2508250"/>
          <p14:tracePt t="28272" x="2894013" y="2528888"/>
          <p14:tracePt t="28375" x="2894013" y="2536825"/>
          <p14:tracePt t="28381" x="2894013" y="2543175"/>
          <p14:tracePt t="28393" x="2894013" y="2551113"/>
          <p14:tracePt t="28411" x="2894013" y="2579688"/>
          <p14:tracePt t="28426" x="2894013" y="2586038"/>
          <p14:tracePt t="28460" x="2894013" y="2593975"/>
          <p14:tracePt t="28812" x="2894013" y="2600325"/>
          <p14:tracePt t="28852" x="2886075" y="2600325"/>
          <p14:tracePt t="28860" x="2879725" y="2608263"/>
          <p14:tracePt t="28874" x="2836863" y="2608263"/>
          <p14:tracePt t="28890" x="2822575" y="2614613"/>
          <p14:tracePt t="28907" x="2765425" y="2628900"/>
          <p14:tracePt t="28923" x="2679700" y="2628900"/>
          <p14:tracePt t="28940" x="2557463" y="2636838"/>
          <p14:tracePt t="28957" x="2336800" y="2636838"/>
          <p14:tracePt t="28974" x="2193925" y="2636838"/>
          <p14:tracePt t="28992" x="2043113" y="2636838"/>
          <p14:tracePt t="29009" x="1936750" y="2651125"/>
          <p14:tracePt t="29026" x="1814513" y="2671763"/>
          <p14:tracePt t="29044" x="1593850" y="2671763"/>
          <p14:tracePt t="29061" x="1471613" y="2665413"/>
          <p14:tracePt t="29079" x="1328738" y="2651125"/>
          <p14:tracePt t="29096" x="1222375" y="2643188"/>
          <p14:tracePt t="29113" x="1108075" y="2643188"/>
          <p14:tracePt t="29131" x="950913" y="2636838"/>
          <p14:tracePt t="29149" x="922338" y="2628900"/>
          <p14:tracePt t="29164" x="893763" y="2628900"/>
          <p14:tracePt t="29180" x="879475" y="2622550"/>
          <p14:tracePt t="29287" x="893763" y="2622550"/>
          <p14:tracePt t="29295" x="942975" y="2614613"/>
          <p14:tracePt t="29303" x="1042988" y="2614613"/>
          <p14:tracePt t="29318" x="1222375" y="2622550"/>
          <p14:tracePt t="29335" x="1400175" y="2622550"/>
          <p14:tracePt t="29353" x="1522413" y="2622550"/>
          <p14:tracePt t="29370" x="1671638" y="2622550"/>
          <p14:tracePt t="29387" x="1793875" y="2628900"/>
          <p14:tracePt t="29403" x="1828800" y="2628900"/>
          <p14:tracePt t="29421" x="1871663" y="2636838"/>
          <p14:tracePt t="29437" x="1908175" y="2636838"/>
          <p14:tracePt t="29455" x="1957388" y="2636838"/>
          <p14:tracePt t="29471" x="2036763" y="2651125"/>
          <p14:tracePt t="29489" x="2143125" y="2657475"/>
          <p14:tracePt t="29506" x="2193925" y="2657475"/>
          <p14:tracePt t="29522" x="2200275" y="2657475"/>
          <p14:tracePt t="29749" x="2208213" y="2657475"/>
          <p14:tracePt t="29756" x="2214563" y="2657475"/>
          <p14:tracePt t="29772" x="2222500" y="2657475"/>
          <p14:tracePt t="29780" x="2228850" y="2657475"/>
          <p14:tracePt t="29797" x="2243138" y="2657475"/>
          <p14:tracePt t="29832" x="2251075" y="2657475"/>
          <p14:tracePt t="29905" x="2251075" y="2651125"/>
          <p14:tracePt t="30000" x="2257425" y="2651125"/>
          <p14:tracePt t="30077" x="2265363" y="2651125"/>
          <p14:tracePt t="30084" x="2265363" y="2643188"/>
          <p14:tracePt t="30108" x="2271713" y="2643188"/>
          <p14:tracePt t="30146" x="2279650" y="2643188"/>
          <p14:tracePt t="30164" x="2286000" y="2643188"/>
          <p14:tracePt t="30170" x="2293938" y="2636838"/>
          <p14:tracePt t="30179" x="2300288" y="2636838"/>
          <p14:tracePt t="30201" x="2314575" y="2636838"/>
          <p14:tracePt t="30211" x="2322513" y="2628900"/>
          <p14:tracePt t="30241" x="2328863" y="2628900"/>
          <p14:tracePt t="30269" x="2336800" y="2628900"/>
          <p14:tracePt t="30407" x="2343150" y="2622550"/>
          <p14:tracePt t="30499" x="2351088" y="2622550"/>
          <p14:tracePt t="30506" x="2351088" y="2614613"/>
          <p14:tracePt t="31616" x="2351088" y="2608263"/>
          <p14:tracePt t="31650" x="2351088" y="2600325"/>
          <p14:tracePt t="31667" x="2351088" y="2593975"/>
          <p14:tracePt t="31675" x="2343150" y="2593975"/>
          <p14:tracePt t="31682" x="2328863" y="2586038"/>
          <p14:tracePt t="31700" x="2308225" y="2571750"/>
          <p14:tracePt t="31717" x="2300288" y="2565400"/>
          <p14:tracePt t="31751" x="2293938" y="2565400"/>
          <p14:tracePt t="31805" x="2286000" y="2565400"/>
          <p14:tracePt t="31820" x="2279650" y="2565400"/>
          <p14:tracePt t="31837" x="2271713" y="2565400"/>
          <p14:tracePt t="31850" x="2265363" y="2565400"/>
          <p14:tracePt t="31857" x="2257425" y="2565400"/>
          <p14:tracePt t="31872" x="2251075" y="2557463"/>
          <p14:tracePt t="31905" x="2243138" y="2557463"/>
          <p14:tracePt t="31976" x="2236788" y="2557463"/>
          <p14:tracePt t="32010" x="2236788" y="2551113"/>
          <p14:tracePt t="32017" x="2228850" y="2551113"/>
          <p14:tracePt t="32033" x="2222500" y="2551113"/>
          <p14:tracePt t="32049" x="2214563" y="2551113"/>
          <p14:tracePt t="32065" x="2208213" y="2551113"/>
          <p14:tracePt t="32076" x="2193925" y="2551113"/>
          <p14:tracePt t="32093" x="2185988" y="2551113"/>
          <p14:tracePt t="32110" x="2179638" y="2551113"/>
          <p14:tracePt t="32127" x="2165350" y="2551113"/>
          <p14:tracePt t="32145" x="2151063" y="2551113"/>
          <p14:tracePt t="32162" x="2136775" y="2551113"/>
          <p14:tracePt t="32182" x="2128838" y="2551113"/>
          <p14:tracePt t="32198" x="2114550" y="2565400"/>
          <p14:tracePt t="32215" x="2114550" y="2579688"/>
          <p14:tracePt t="32232" x="2108200" y="2586038"/>
          <p14:tracePt t="32249" x="2108200" y="2608263"/>
          <p14:tracePt t="32265" x="2108200" y="2622550"/>
          <p14:tracePt t="32299" x="2108200" y="2636838"/>
          <p14:tracePt t="32333" x="2108200" y="2665413"/>
          <p14:tracePt t="32351" x="2108200" y="2686050"/>
          <p14:tracePt t="32369" x="2108200" y="2708275"/>
          <p14:tracePt t="32386" x="2108200" y="2728913"/>
          <p14:tracePt t="32404" x="2108200" y="2743200"/>
          <p14:tracePt t="32420" x="2108200" y="2765425"/>
          <p14:tracePt t="32438" x="2108200" y="2794000"/>
          <p14:tracePt t="32455" x="2108200" y="2822575"/>
          <p14:tracePt t="32470" x="2100263" y="2857500"/>
          <p14:tracePt t="32487" x="2093913" y="2871788"/>
          <p14:tracePt t="32505" x="2093913" y="2886075"/>
          <p14:tracePt t="32522" x="2093913" y="2894013"/>
          <p14:tracePt t="32540" x="2093913" y="2900363"/>
          <p14:tracePt t="32569" x="2093913" y="2908300"/>
          <p14:tracePt t="32607" x="2093913" y="2914650"/>
          <p14:tracePt t="48860" x="2100263" y="2900363"/>
          <p14:tracePt t="48866" x="2122488" y="2886075"/>
          <p14:tracePt t="48875" x="2128838" y="2879725"/>
          <p14:tracePt t="48890" x="2157413" y="2857500"/>
          <p14:tracePt t="48907" x="2171700" y="2843213"/>
          <p14:tracePt t="48924" x="2193925" y="2794000"/>
          <p14:tracePt t="48943" x="2200275" y="2771775"/>
          <p14:tracePt t="48956" x="2222500" y="2708275"/>
          <p14:tracePt t="48973" x="2236788" y="2671763"/>
          <p14:tracePt t="48990" x="2243138" y="2622550"/>
          <p14:tracePt t="49008" x="2243138" y="2614613"/>
          <p14:tracePt t="49025" x="2243138" y="2600325"/>
          <p14:tracePt t="49042" x="2228850" y="2586038"/>
          <p14:tracePt t="49047" x="2222500" y="2579688"/>
          <p14:tracePt t="49059" x="2200275" y="2571750"/>
          <p14:tracePt t="49078" x="2179638" y="2543175"/>
          <p14:tracePt t="49095" x="2165350" y="2536825"/>
          <p14:tracePt t="49112" x="2143125" y="2528888"/>
          <p14:tracePt t="49129" x="2122488" y="2514600"/>
          <p14:tracePt t="49146" x="2108200" y="2500313"/>
          <p14:tracePt t="49150" x="2093913" y="2500313"/>
          <p14:tracePt t="49161" x="2057400" y="2493963"/>
          <p14:tracePt t="49179" x="2043113" y="2493963"/>
          <p14:tracePt t="49196" x="2022475" y="2493963"/>
          <p14:tracePt t="49214" x="1993900" y="2486025"/>
          <p14:tracePt t="49231" x="1957388" y="2486025"/>
          <p14:tracePt t="49248" x="1943100" y="2486025"/>
          <p14:tracePt t="49265" x="1928813" y="2486025"/>
          <p14:tracePt t="49282" x="1908175" y="2486025"/>
          <p14:tracePt t="49300" x="1885950" y="2486025"/>
          <p14:tracePt t="49317" x="1843088" y="2486025"/>
          <p14:tracePt t="49334" x="1771650" y="2486025"/>
          <p14:tracePt t="49352" x="1728788" y="2486025"/>
          <p14:tracePt t="49368" x="1679575" y="2486025"/>
          <p14:tracePt t="49385" x="1651000" y="2486025"/>
          <p14:tracePt t="49402" x="1636713" y="2486025"/>
          <p14:tracePt t="49419" x="1600200" y="2486025"/>
          <p14:tracePt t="49437" x="1565275" y="2486025"/>
          <p14:tracePt t="49455" x="1522413" y="2486025"/>
          <p14:tracePt t="49473" x="1471613" y="2493963"/>
          <p14:tracePt t="49488" x="1379538" y="2493963"/>
          <p14:tracePt t="49490" x="1357313" y="2493963"/>
          <p14:tracePt t="49506" x="1308100" y="2508250"/>
          <p14:tracePt t="49523" x="1257300" y="2522538"/>
          <p14:tracePt t="49539" x="1222375" y="2528888"/>
          <p14:tracePt t="49556" x="1200150" y="2528888"/>
          <p14:tracePt t="49573" x="1150938" y="2528888"/>
          <p14:tracePt t="49575" x="1114425" y="2528888"/>
          <p14:tracePt t="49591" x="1050925" y="2536825"/>
          <p14:tracePt t="49607" x="985838" y="2551113"/>
          <p14:tracePt t="49625" x="942975" y="2551113"/>
          <p14:tracePt t="49641" x="908050" y="2557463"/>
          <p14:tracePt t="49659" x="893763" y="2565400"/>
          <p14:tracePt t="49678" x="885825" y="2565400"/>
          <p14:tracePt t="49694" x="871538" y="2565400"/>
          <p14:tracePt t="49710" x="865188" y="2565400"/>
          <p14:tracePt t="49728" x="842963" y="2565400"/>
          <p14:tracePt t="49745" x="828675" y="2565400"/>
          <p14:tracePt t="49762" x="814388" y="2571750"/>
          <p14:tracePt t="49763" x="808038" y="2571750"/>
          <p14:tracePt t="49874" x="814388" y="2571750"/>
          <p14:tracePt t="49883" x="822325" y="2571750"/>
          <p14:tracePt t="49890" x="842963" y="2571750"/>
          <p14:tracePt t="49899" x="871538" y="2571750"/>
          <p14:tracePt t="49916" x="936625" y="2571750"/>
          <p14:tracePt t="49933" x="1028700" y="2586038"/>
          <p14:tracePt t="49950" x="1157288" y="2586038"/>
          <p14:tracePt t="49953" x="1257300" y="2586038"/>
          <p14:tracePt t="49967" x="1379538" y="2586038"/>
          <p14:tracePt t="49985" x="1493838" y="2571750"/>
          <p14:tracePt t="50002" x="1593850" y="2571750"/>
          <p14:tracePt t="50019" x="1700213" y="2565400"/>
          <p14:tracePt t="50038" x="1900238" y="2557463"/>
          <p14:tracePt t="50055" x="2043113" y="2557463"/>
          <p14:tracePt t="50071" x="2208213" y="2543175"/>
          <p14:tracePt t="50089" x="2428875" y="2493963"/>
          <p14:tracePt t="50104" x="2722563" y="2408238"/>
          <p14:tracePt t="50121" x="2928938" y="2365375"/>
          <p14:tracePt t="50139" x="3094038" y="2357438"/>
          <p14:tracePt t="50156" x="3194050" y="2357438"/>
          <p14:tracePt t="50174" x="3243263" y="2357438"/>
          <p14:tracePt t="50191" x="3300413" y="2357438"/>
          <p14:tracePt t="50207" x="3386138" y="2357438"/>
          <p14:tracePt t="50224" x="3536950" y="2343150"/>
          <p14:tracePt t="50242" x="3629025" y="2322513"/>
          <p14:tracePt t="50259" x="3714750" y="2314575"/>
          <p14:tracePt t="50277" x="3757613" y="2293938"/>
          <p14:tracePt t="50295" x="3794125" y="2271713"/>
          <p14:tracePt t="50312" x="3808413" y="2257425"/>
          <p14:tracePt t="50329" x="3808413" y="2251075"/>
          <p14:tracePt t="50471" x="3800475" y="2251075"/>
          <p14:tracePt t="50479" x="3794125" y="2251075"/>
          <p14:tracePt t="50485" x="3779838" y="2251075"/>
          <p14:tracePt t="50500" x="3736975" y="2251075"/>
          <p14:tracePt t="50515" x="3708400" y="2251075"/>
          <p14:tracePt t="50533" x="3671888" y="2257425"/>
          <p14:tracePt t="50550" x="3643313" y="2257425"/>
          <p14:tracePt t="50554" x="3622675" y="2257425"/>
          <p14:tracePt t="50567" x="3608388" y="2265363"/>
          <p14:tracePt t="50584" x="3600450" y="2271713"/>
          <p14:tracePt t="50601" x="3586163" y="2271713"/>
          <p14:tracePt t="50619" x="3579813" y="2271713"/>
          <p14:tracePt t="50636" x="3571875" y="2279650"/>
          <p14:tracePt t="50653" x="3565525" y="2279650"/>
          <p14:tracePt t="50687" x="3557588" y="2286000"/>
          <p14:tracePt t="50876" x="3565525" y="2286000"/>
          <p14:tracePt t="50882" x="3579813" y="2286000"/>
          <p14:tracePt t="50894" x="3594100" y="2279650"/>
          <p14:tracePt t="50910" x="3629025" y="2271713"/>
          <p14:tracePt t="50927" x="3657600" y="2265363"/>
          <p14:tracePt t="50945" x="3665538" y="2265363"/>
          <p14:tracePt t="50962" x="3679825" y="2265363"/>
          <p14:tracePt t="50979" x="3686175" y="2265363"/>
          <p14:tracePt t="50996" x="3714750" y="2265363"/>
          <p14:tracePt t="51014" x="3771900" y="2265363"/>
          <p14:tracePt t="51031" x="3786188" y="2265363"/>
          <p14:tracePt t="51047" x="3843338" y="2257425"/>
          <p14:tracePt t="51065" x="3851275" y="2257425"/>
          <p14:tracePt t="51081" x="3886200" y="2251075"/>
          <p14:tracePt t="51099" x="3922713" y="2243138"/>
          <p14:tracePt t="51116" x="3965575" y="2243138"/>
          <p14:tracePt t="51132" x="3994150" y="2236788"/>
          <p14:tracePt t="51150" x="4022725" y="2228850"/>
          <p14:tracePt t="51169" x="4057650" y="2228850"/>
          <p14:tracePt t="51187" x="4065588" y="2228850"/>
          <p14:tracePt t="51203" x="4086225" y="2222500"/>
          <p14:tracePt t="51219" x="4108450" y="2222500"/>
          <p14:tracePt t="51236" x="4114800" y="2214563"/>
          <p14:tracePt t="51547" x="4100513" y="2214563"/>
          <p14:tracePt t="51555" x="4086225" y="2214563"/>
          <p14:tracePt t="51561" x="4071938" y="2222500"/>
          <p14:tracePt t="51578" x="4037013" y="2222500"/>
          <p14:tracePt t="51595" x="3994150" y="2214563"/>
          <p14:tracePt t="51613" x="3943350" y="2214563"/>
          <p14:tracePt t="51630" x="3894138" y="2214563"/>
          <p14:tracePt t="51647" x="3829050" y="2214563"/>
          <p14:tracePt t="51664" x="3800475" y="2214563"/>
          <p14:tracePt t="51682" x="3771900" y="2222500"/>
          <p14:tracePt t="51699" x="3757613" y="2222500"/>
          <p14:tracePt t="51715" x="3743325" y="2222500"/>
          <p14:tracePt t="51732" x="3722688" y="2222500"/>
          <p14:tracePt t="51749" x="3714750" y="2222500"/>
          <p14:tracePt t="51767" x="3708400" y="2222500"/>
          <p14:tracePt t="51784" x="3700463" y="2222500"/>
          <p14:tracePt t="51802" x="3686175" y="2222500"/>
          <p14:tracePt t="51818" x="3679825" y="2222500"/>
          <p14:tracePt t="51853" x="3665538" y="2214563"/>
          <p14:tracePt t="51870" x="3665538" y="2208213"/>
          <p14:tracePt t="51999" x="3671888" y="2208213"/>
          <p14:tracePt t="52006" x="3694113" y="2208213"/>
          <p14:tracePt t="52014" x="3714750" y="2208213"/>
          <p14:tracePt t="52023" x="3743325" y="2208213"/>
          <p14:tracePt t="52041" x="3814763" y="2208213"/>
          <p14:tracePt t="52045" x="3843338" y="2208213"/>
          <p14:tracePt t="52060" x="3908425" y="2208213"/>
          <p14:tracePt t="52076" x="3951288" y="2208213"/>
          <p14:tracePt t="52093" x="3971925" y="2208213"/>
          <p14:tracePt t="52109" x="3979863" y="2214563"/>
          <p14:tracePt t="52204" x="3986213" y="2214563"/>
          <p14:tracePt t="52211" x="3994150" y="2214563"/>
          <p14:tracePt t="52219" x="4000500" y="2214563"/>
          <p14:tracePt t="52229" x="4008438" y="2214563"/>
          <p14:tracePt t="52510" x="4008438" y="2208213"/>
          <p14:tracePt t="52517" x="4008438" y="2200275"/>
          <p14:tracePt t="52525" x="4008438" y="2193925"/>
          <p14:tracePt t="52540" x="4000500" y="2171700"/>
          <p14:tracePt t="52547" x="4000500" y="2157413"/>
          <p14:tracePt t="52556" x="4000500" y="2143125"/>
          <p14:tracePt t="52572" x="3994150" y="2128838"/>
          <p14:tracePt t="52590" x="3986213" y="2122488"/>
          <p14:tracePt t="52607" x="3979863" y="2093913"/>
          <p14:tracePt t="52623" x="3979863" y="2085975"/>
          <p14:tracePt t="52641" x="3965575" y="2065338"/>
          <p14:tracePt t="52658" x="3957638" y="2036763"/>
          <p14:tracePt t="52675" x="3943350" y="2014538"/>
          <p14:tracePt t="52692" x="3929063" y="1993900"/>
          <p14:tracePt t="52709" x="3922713" y="1965325"/>
          <p14:tracePt t="52726" x="3914775" y="1951038"/>
          <p14:tracePt t="52744" x="3908425" y="1928813"/>
          <p14:tracePt t="52760" x="3900488" y="1914525"/>
          <p14:tracePt t="52778" x="3894138" y="1893888"/>
          <p14:tracePt t="52795" x="3879850" y="1865313"/>
          <p14:tracePt t="52814" x="3871913" y="1836738"/>
          <p14:tracePt t="52829" x="3871913" y="1822450"/>
          <p14:tracePt t="52847" x="3871913" y="1808163"/>
          <p14:tracePt t="52863" x="3865563" y="1800225"/>
          <p14:tracePt t="53025" x="3865563" y="1793875"/>
          <p14:tracePt t="53117" x="3865563" y="1785938"/>
          <p14:tracePt t="53133" x="3857625" y="1779588"/>
          <p14:tracePt t="53140" x="3857625" y="1771650"/>
          <p14:tracePt t="53155" x="3851275" y="1771650"/>
          <p14:tracePt t="53835" x="3851275" y="1765300"/>
          <p14:tracePt t="53866" x="3851275" y="1757363"/>
          <p14:tracePt t="53875" x="3851275" y="1751013"/>
          <p14:tracePt t="53882" x="3851275" y="1743075"/>
          <p14:tracePt t="53905" x="3851275" y="1736725"/>
          <p14:tracePt t="53913" x="3851275" y="1728788"/>
          <p14:tracePt t="53927" x="3851275" y="1708150"/>
          <p14:tracePt t="53943" x="3843338" y="1708150"/>
          <p14:tracePt t="53960" x="3843338" y="1700213"/>
          <p14:tracePt t="55139" x="3843338" y="1708150"/>
          <p14:tracePt t="55156" x="3843338" y="1714500"/>
          <p14:tracePt t="55268" x="3843338" y="1722438"/>
          <p14:tracePt t="55288" x="3843338" y="1728788"/>
          <p14:tracePt t="55304" x="3843338" y="1736725"/>
          <p14:tracePt t="55344" x="3843338" y="1743075"/>
          <p14:tracePt t="55450" x="3843338" y="1751013"/>
          <p14:tracePt t="55683" x="3851275" y="1751013"/>
          <p14:tracePt t="55702" x="3851275" y="1743075"/>
          <p14:tracePt t="55741" x="3857625" y="1743075"/>
          <p14:tracePt t="56156" x="3865563" y="1757363"/>
          <p14:tracePt t="56173" x="3871913" y="1765300"/>
          <p14:tracePt t="56181" x="3879850" y="1765300"/>
          <p14:tracePt t="56190" x="3894138" y="1779588"/>
          <p14:tracePt t="56207" x="3929063" y="1793875"/>
          <p14:tracePt t="56224" x="3979863" y="1836738"/>
          <p14:tracePt t="56241" x="4000500" y="1851025"/>
          <p14:tracePt t="56258" x="4057650" y="1871663"/>
          <p14:tracePt t="56273" x="4086225" y="1885950"/>
          <p14:tracePt t="56291" x="4114800" y="1900238"/>
          <p14:tracePt t="56309" x="4129088" y="1908175"/>
          <p14:tracePt t="56325" x="4143375" y="1914525"/>
          <p14:tracePt t="56344" x="4165600" y="1936750"/>
          <p14:tracePt t="56362" x="4171950" y="1951038"/>
          <p14:tracePt t="56378" x="4200525" y="1971675"/>
          <p14:tracePt t="56394" x="4222750" y="1979613"/>
          <p14:tracePt t="56396" x="4237038" y="1985963"/>
          <p14:tracePt t="56411" x="4251325" y="1985963"/>
          <p14:tracePt t="56428" x="4257675" y="1985963"/>
          <p14:tracePt t="56505" x="4243388" y="1979613"/>
          <p14:tracePt t="56514" x="4186238" y="1943100"/>
          <p14:tracePt t="56522" x="4114800" y="1908175"/>
          <p14:tracePt t="56531" x="4065588" y="1879600"/>
          <p14:tracePt t="56549" x="3908425" y="1828800"/>
          <p14:tracePt t="56553" x="3829050" y="1779588"/>
          <p14:tracePt t="56565" x="3757613" y="1757363"/>
          <p14:tracePt t="56584" x="3571875" y="1693863"/>
          <p14:tracePt t="56602" x="3514725" y="1671638"/>
          <p14:tracePt t="56619" x="3508375" y="1665288"/>
          <p14:tracePt t="56734" x="3514725" y="1665288"/>
          <p14:tracePt t="56749" x="3522663" y="1665288"/>
          <p14:tracePt t="56757" x="3529013" y="1671638"/>
          <p14:tracePt t="56771" x="3536950" y="1671638"/>
          <p14:tracePt t="56789" x="3571875" y="1671638"/>
          <p14:tracePt t="56805" x="3586163" y="1679575"/>
          <p14:tracePt t="56822" x="3614738" y="1679575"/>
          <p14:tracePt t="56839" x="3651250" y="1679575"/>
          <p14:tracePt t="56858" x="3714750" y="1685925"/>
          <p14:tracePt t="56873" x="3736975" y="1685925"/>
          <p14:tracePt t="56891" x="3757613" y="1685925"/>
          <p14:tracePt t="57054" x="3757613" y="1700213"/>
          <p14:tracePt t="57061" x="3765550" y="1700213"/>
          <p14:tracePt t="57069" x="3771900" y="1708150"/>
          <p14:tracePt t="57343" x="3771900" y="1714500"/>
          <p14:tracePt t="57389" x="3771900" y="1722438"/>
          <p14:tracePt t="57403" x="3771900" y="1728788"/>
          <p14:tracePt t="57419" x="3771900" y="1736725"/>
          <p14:tracePt t="57733" x="3779838" y="1736725"/>
          <p14:tracePt t="57740" x="3786188" y="1736725"/>
          <p14:tracePt t="57751" x="3794125" y="1736725"/>
          <p14:tracePt t="57766" x="3808413" y="1736725"/>
          <p14:tracePt t="57783" x="3814763" y="1736725"/>
          <p14:tracePt t="57803" x="3822700" y="1736725"/>
          <p14:tracePt t="57816" x="3822700" y="1743075"/>
          <p14:tracePt t="57833" x="3836988" y="1743075"/>
          <p14:tracePt t="57869" x="3843338" y="1743075"/>
          <p14:tracePt t="58242" x="3836988" y="1743075"/>
          <p14:tracePt t="58360" x="3829050" y="1743075"/>
          <p14:tracePt t="58562" x="3829050" y="1736725"/>
          <p14:tracePt t="58655" x="3836988" y="1736725"/>
          <p14:tracePt t="58662" x="3843338" y="1751013"/>
          <p14:tracePt t="58673" x="3857625" y="1765300"/>
          <p14:tracePt t="58691" x="3957638" y="1808163"/>
          <p14:tracePt t="58708" x="4057650" y="1828800"/>
          <p14:tracePt t="58725" x="4137025" y="1885950"/>
          <p14:tracePt t="58741" x="4237038" y="1922463"/>
          <p14:tracePt t="58759" x="4286250" y="1957388"/>
          <p14:tracePt t="58776" x="4343400" y="1993900"/>
          <p14:tracePt t="58794" x="4379913" y="2022475"/>
          <p14:tracePt t="58810" x="4400550" y="2043113"/>
          <p14:tracePt t="58829" x="4422775" y="2065338"/>
          <p14:tracePt t="58847" x="4429125" y="2071688"/>
          <p14:tracePt t="58863" x="4437063" y="2071688"/>
          <p14:tracePt t="58890" x="4443413" y="2071688"/>
          <p14:tracePt t="58936" x="4443413" y="2079625"/>
          <p14:tracePt t="58953" x="4443413" y="2085975"/>
          <p14:tracePt t="58960" x="4443413" y="2093913"/>
          <p14:tracePt t="58968" x="4451350" y="2114550"/>
          <p14:tracePt t="58982" x="4457700" y="2171700"/>
          <p14:tracePt t="58999" x="4486275" y="2228850"/>
          <p14:tracePt t="59016" x="4508500" y="2265363"/>
          <p14:tracePt t="59033" x="4514850" y="2271713"/>
          <p14:tracePt t="59050" x="4522788" y="2271713"/>
          <p14:tracePt t="59157" x="4529138" y="2271713"/>
          <p14:tracePt t="59202" x="4529138" y="2279650"/>
          <p14:tracePt t="59211" x="4537075" y="2279650"/>
          <p14:tracePt t="59222" x="4543425" y="2286000"/>
          <p14:tracePt t="59239" x="4557713" y="2293938"/>
          <p14:tracePt t="59320" x="4565650" y="2293938"/>
          <p14:tracePt t="59335" x="4579938" y="2293938"/>
          <p14:tracePt t="59343" x="4586288" y="2293938"/>
          <p14:tracePt t="59348" x="4594225" y="2300288"/>
          <p14:tracePt t="59365" x="4600575" y="2300288"/>
          <p14:tracePt t="59376" x="4614863" y="2300288"/>
          <p14:tracePt t="59429" x="4622800" y="2300288"/>
          <p14:tracePt t="59576" x="4622800" y="2308225"/>
          <p14:tracePt t="59584" x="4629150" y="2308225"/>
          <p14:tracePt t="59968" x="4637088" y="2308225"/>
          <p14:tracePt t="59975" x="4665663" y="2308225"/>
          <p14:tracePt t="59982" x="4679950" y="2308225"/>
          <p14:tracePt t="59993" x="4708525" y="2314575"/>
          <p14:tracePt t="60010" x="4757738" y="2314575"/>
          <p14:tracePt t="60027" x="4872038" y="2328863"/>
          <p14:tracePt t="60044" x="4943475" y="2336800"/>
          <p14:tracePt t="60061" x="4965700" y="2336800"/>
          <p14:tracePt t="60078" x="5008563" y="2336800"/>
          <p14:tracePt t="60096" x="5029200" y="2336800"/>
          <p14:tracePt t="60113" x="5065713" y="2336800"/>
          <p14:tracePt t="60132" x="5086350" y="2336800"/>
          <p14:tracePt t="60147" x="5100638" y="2336800"/>
          <p14:tracePt t="60165" x="5114925" y="2336800"/>
          <p14:tracePt t="60182" x="5122863" y="2336800"/>
          <p14:tracePt t="60215" x="5122863" y="2328863"/>
          <p14:tracePt t="60281" x="5129213" y="2328863"/>
          <p14:tracePt t="60297" x="5137150" y="2328863"/>
          <p14:tracePt t="60312" x="5143500" y="2328863"/>
          <p14:tracePt t="60322" x="5143500" y="2322513"/>
          <p14:tracePt t="60344" x="5151438" y="2322513"/>
          <p14:tracePt t="60460" x="5151438" y="2314575"/>
          <p14:tracePt t="60468" x="5165725" y="2314575"/>
          <p14:tracePt t="60477" x="5186363" y="2314575"/>
          <p14:tracePt t="60491" x="5243513" y="2314575"/>
          <p14:tracePt t="60509" x="5308600" y="2314575"/>
          <p14:tracePt t="60526" x="5329238" y="2314575"/>
          <p14:tracePt t="60533" x="5351463" y="2314575"/>
          <p14:tracePt t="60540" x="5365750" y="2322513"/>
          <p14:tracePt t="60559" x="5394325" y="2328863"/>
          <p14:tracePt t="60576" x="5414963" y="2336800"/>
          <p14:tracePt t="60592" x="5429250" y="2336800"/>
          <p14:tracePt t="60609" x="5472113" y="2336800"/>
          <p14:tracePt t="60627" x="5529263" y="2343150"/>
          <p14:tracePt t="60644" x="5580063" y="2351088"/>
          <p14:tracePt t="60661" x="5614988" y="2351088"/>
          <p14:tracePt t="60678" x="5643563" y="2351088"/>
          <p14:tracePt t="60695" x="5643563" y="2343150"/>
          <p14:tracePt t="60713" x="5651500" y="2343150"/>
          <p14:tracePt t="60817" x="5651500" y="2336800"/>
          <p14:tracePt t="60848" x="5657850" y="2336800"/>
          <p14:tracePt t="60856" x="5665788" y="2336800"/>
          <p14:tracePt t="60866" x="5665788" y="2328863"/>
          <p14:tracePt t="60888" x="5672138" y="2322513"/>
          <p14:tracePt t="61039" x="5680075" y="2322513"/>
          <p14:tracePt t="61091" x="5686425" y="2322513"/>
          <p14:tracePt t="61115" x="5694363" y="2322513"/>
          <p14:tracePt t="61787" x="5686425" y="2322513"/>
          <p14:tracePt t="61796" x="5680075" y="2322513"/>
          <p14:tracePt t="61804" x="5672138" y="2322513"/>
          <p14:tracePt t="61812" x="5657850" y="2322513"/>
          <p14:tracePt t="61826" x="5643563" y="2322513"/>
          <p14:tracePt t="61843" x="5629275" y="2322513"/>
          <p14:tracePt t="61861" x="5614988" y="2322513"/>
          <p14:tracePt t="61879" x="5608638" y="2322513"/>
          <p14:tracePt t="61896" x="5586413" y="2322513"/>
          <p14:tracePt t="61914" x="5580063" y="2322513"/>
          <p14:tracePt t="61929" x="5565775" y="2322513"/>
          <p14:tracePt t="61946" x="5543550" y="2314575"/>
          <p14:tracePt t="61963" x="5537200" y="2308225"/>
          <p14:tracePt t="61981" x="5508625" y="2308225"/>
          <p14:tracePt t="61998" x="5480050" y="2300288"/>
          <p14:tracePt t="62015" x="5457825" y="2300288"/>
          <p14:tracePt t="62033" x="5451475" y="2300288"/>
          <p14:tracePt t="62050" x="5443538" y="2300288"/>
          <p14:tracePt t="62066" x="5437188" y="2300288"/>
          <p14:tracePt t="62083" x="5422900" y="2300288"/>
          <p14:tracePt t="62101" x="5400675" y="2300288"/>
          <p14:tracePt t="62118" x="5394325" y="2300288"/>
          <p14:tracePt t="62152" x="5386388" y="2300288"/>
          <p14:tracePt t="62171" x="5380038" y="2300288"/>
          <p14:tracePt t="62188" x="5372100" y="2300288"/>
          <p14:tracePt t="62205" x="5365750" y="2300288"/>
          <p14:tracePt t="62222" x="5357813" y="2300288"/>
          <p14:tracePt t="62240" x="5329238" y="2300288"/>
          <p14:tracePt t="62257" x="5300663" y="2300288"/>
          <p14:tracePt t="62275" x="5265738" y="2300288"/>
          <p14:tracePt t="62291" x="5229225" y="2300288"/>
          <p14:tracePt t="62308" x="5186363" y="2300288"/>
          <p14:tracePt t="62323" x="5172075" y="2300288"/>
          <p14:tracePt t="62325" x="5157788" y="2300288"/>
          <p14:tracePt t="62340" x="5143500" y="2300288"/>
          <p14:tracePt t="62357" x="5122863" y="2300288"/>
          <p14:tracePt t="62375" x="5094288" y="2300288"/>
          <p14:tracePt t="62392" x="5072063" y="2300288"/>
          <p14:tracePt t="62410" x="5043488" y="2300288"/>
          <p14:tracePt t="62428" x="5014913" y="2300288"/>
          <p14:tracePt t="62445" x="5000625" y="2300288"/>
          <p14:tracePt t="62462" x="4986338" y="2300288"/>
          <p14:tracePt t="62479" x="4972050" y="2300288"/>
          <p14:tracePt t="62496" x="4943475" y="2293938"/>
          <p14:tracePt t="62512" x="4929188" y="2293938"/>
          <p14:tracePt t="62529" x="4914900" y="2293938"/>
          <p14:tracePt t="62548" x="4900613" y="2293938"/>
          <p14:tracePt t="62554" x="4900613" y="2286000"/>
          <p14:tracePt t="62565" x="4894263" y="2286000"/>
          <p14:tracePt t="62582" x="4872038" y="2271713"/>
          <p14:tracePt t="62599" x="4843463" y="2257425"/>
          <p14:tracePt t="62616" x="4808538" y="2251075"/>
          <p14:tracePt t="62633" x="4765675" y="2243138"/>
          <p14:tracePt t="62650" x="4743450" y="2243138"/>
          <p14:tracePt t="62669" x="4700588" y="2214563"/>
          <p14:tracePt t="62683" x="4679950" y="2208213"/>
          <p14:tracePt t="62700" x="4657725" y="2200275"/>
          <p14:tracePt t="62717" x="4629150" y="2193925"/>
          <p14:tracePt t="62735" x="4594225" y="2185988"/>
          <p14:tracePt t="62751" x="4572000" y="2171700"/>
          <p14:tracePt t="62769" x="4508500" y="2136775"/>
          <p14:tracePt t="62785" x="4486275" y="2122488"/>
          <p14:tracePt t="62803" x="4457700" y="2114550"/>
          <p14:tracePt t="62820" x="4451350" y="2114550"/>
          <p14:tracePt t="62990" x="4443413" y="2114550"/>
          <p14:tracePt t="63005" x="4437063" y="2108200"/>
          <p14:tracePt t="63021" x="4429125" y="2108200"/>
          <p14:tracePt t="63038" x="4422775" y="2108200"/>
          <p14:tracePt t="63045" x="4414838" y="2108200"/>
          <p14:tracePt t="63060" x="4408488" y="2100263"/>
          <p14:tracePt t="63078" x="4400550" y="2100263"/>
          <p14:tracePt t="63095" x="4394200" y="2100263"/>
          <p14:tracePt t="63256" x="4400550" y="2100263"/>
          <p14:tracePt t="63272" x="4400550" y="2108200"/>
          <p14:tracePt t="63280" x="4414838" y="2108200"/>
          <p14:tracePt t="63288" x="4422775" y="2108200"/>
          <p14:tracePt t="63301" x="4443413" y="2114550"/>
          <p14:tracePt t="63317" x="4465638" y="2122488"/>
          <p14:tracePt t="63335" x="4479925" y="2128838"/>
          <p14:tracePt t="63351" x="4500563" y="2136775"/>
          <p14:tracePt t="63370" x="4537075" y="2143125"/>
          <p14:tracePt t="63386" x="4565650" y="2151063"/>
          <p14:tracePt t="63389" x="4572000" y="2151063"/>
          <p14:tracePt t="63403" x="4608513" y="2157413"/>
          <p14:tracePt t="63420" x="4629150" y="2165350"/>
          <p14:tracePt t="63437" x="4651375" y="2171700"/>
          <p14:tracePt t="63454" x="4657725" y="2171700"/>
          <p14:tracePt t="63472" x="4672013" y="2179638"/>
          <p14:tracePt t="63489" x="4679950" y="2185988"/>
          <p14:tracePt t="63506" x="4686300" y="2193925"/>
          <p14:tracePt t="63524" x="4700588" y="2193925"/>
          <p14:tracePt t="63540" x="4708525" y="2200275"/>
          <p14:tracePt t="63544" x="4714875" y="2200275"/>
          <p14:tracePt t="63557" x="4722813" y="2208213"/>
          <p14:tracePt t="63575" x="4743450" y="2214563"/>
          <p14:tracePt t="63591" x="4757738" y="2228850"/>
          <p14:tracePt t="63609" x="4779963" y="2236788"/>
          <p14:tracePt t="63626" x="4822825" y="2251075"/>
          <p14:tracePt t="63643" x="4837113" y="2257425"/>
          <p14:tracePt t="63660" x="4843463" y="2257425"/>
          <p14:tracePt t="63842" x="4843463" y="2265363"/>
          <p14:tracePt t="63865" x="4843463" y="2271713"/>
          <p14:tracePt t="63881" x="4843463" y="2279650"/>
          <p14:tracePt t="63896" x="4843463" y="2286000"/>
          <p14:tracePt t="63927" x="4843463" y="2293938"/>
          <p14:tracePt t="63934" x="4837113" y="2293938"/>
          <p14:tracePt t="64022" x="4829175" y="2293938"/>
          <p14:tracePt t="64058" x="4822825" y="2300288"/>
          <p14:tracePt t="64092" x="4808538" y="2300288"/>
          <p14:tracePt t="64099" x="4808538" y="2308225"/>
          <p14:tracePt t="64114" x="4800600" y="2308225"/>
          <p14:tracePt t="64123" x="4800600" y="2314575"/>
          <p14:tracePt t="64140" x="4794250" y="2314575"/>
          <p14:tracePt t="64157" x="4786313" y="2314575"/>
          <p14:tracePt t="64174" x="4779963" y="2314575"/>
          <p14:tracePt t="64191" x="4765675" y="2314575"/>
          <p14:tracePt t="64208" x="4743450" y="2314575"/>
          <p14:tracePt t="64226" x="4729163" y="2314575"/>
          <p14:tracePt t="64243" x="4714875" y="2314575"/>
          <p14:tracePt t="64260" x="4708525" y="2314575"/>
          <p14:tracePt t="64263" x="4700588" y="2314575"/>
          <p14:tracePt t="64381" x="4694238" y="2314575"/>
          <p14:tracePt t="64419" x="4686300" y="2314575"/>
          <p14:tracePt t="64427" x="4679950" y="2314575"/>
          <p14:tracePt t="64443" x="4665663" y="2308225"/>
          <p14:tracePt t="64452" x="4657725" y="2308225"/>
          <p14:tracePt t="64465" x="4637088" y="2286000"/>
          <p14:tracePt t="64482" x="4622800" y="2265363"/>
          <p14:tracePt t="64499" x="4594225" y="2236788"/>
          <p14:tracePt t="64517" x="4529138" y="2208213"/>
          <p14:tracePt t="64534" x="4457700" y="2165350"/>
          <p14:tracePt t="64552" x="4443413" y="2157413"/>
          <p14:tracePt t="64571" x="4437063" y="2151063"/>
          <p14:tracePt t="64587" x="4429125" y="2143125"/>
          <p14:tracePt t="64603" x="4414838" y="2136775"/>
          <p14:tracePt t="64620" x="4386263" y="2108200"/>
          <p14:tracePt t="64622" x="4365625" y="2093913"/>
          <p14:tracePt t="64637" x="4337050" y="2071688"/>
          <p14:tracePt t="64654" x="4286250" y="2028825"/>
          <p14:tracePt t="64671" x="4243388" y="2008188"/>
          <p14:tracePt t="64690" x="4214813" y="2000250"/>
          <p14:tracePt t="64705" x="4171950" y="1985963"/>
          <p14:tracePt t="64707" x="4157663" y="1979613"/>
          <p14:tracePt t="64723" x="4129088" y="1951038"/>
          <p14:tracePt t="64740" x="4108450" y="1943100"/>
          <p14:tracePt t="64756" x="4094163" y="1943100"/>
          <p14:tracePt t="64774" x="4086225" y="1936750"/>
          <p14:tracePt t="64793" x="4057650" y="1914525"/>
          <p14:tracePt t="64809" x="4022725" y="1885950"/>
          <p14:tracePt t="64826" x="3979863" y="1843088"/>
          <p14:tracePt t="64844" x="3951288" y="1808163"/>
          <p14:tracePt t="64862" x="3908425" y="1785938"/>
          <p14:tracePt t="64879" x="3879850" y="1771650"/>
          <p14:tracePt t="64903" x="3871913" y="1757363"/>
          <p14:tracePt t="64915" x="3871913" y="1751013"/>
          <p14:tracePt t="64930" x="3857625" y="1728788"/>
          <p14:tracePt t="64948" x="3836988" y="1700213"/>
          <p14:tracePt t="64962" x="3822700" y="1685925"/>
          <p14:tracePt t="64965" x="3814763" y="1685925"/>
          <p14:tracePt t="64997" x="3808413" y="1679575"/>
          <p14:tracePt t="65145" x="3800475" y="1679575"/>
          <p14:tracePt t="65153" x="3800475" y="1671638"/>
          <p14:tracePt t="65402" x="3794125" y="1693863"/>
          <p14:tracePt t="65411" x="3794125" y="1700213"/>
          <p14:tracePt t="65662" x="3800475" y="1700213"/>
          <p14:tracePt t="65689" x="3808413" y="1693863"/>
          <p14:tracePt t="65701" x="3808413" y="1679575"/>
          <p14:tracePt t="65708" x="3814763" y="1671638"/>
          <p14:tracePt t="65716" x="3814763" y="1665288"/>
          <p14:tracePt t="65763" x="3822700" y="1665288"/>
          <p14:tracePt t="66176" x="3822700" y="1657350"/>
          <p14:tracePt t="66193" x="3829050" y="1657350"/>
          <p14:tracePt t="66223" x="3843338" y="1665288"/>
          <p14:tracePt t="66234" x="3908425" y="1700213"/>
          <p14:tracePt t="66237" x="3929063" y="1708150"/>
          <p14:tracePt t="66247" x="3979863" y="1728788"/>
          <p14:tracePt t="66265" x="4100513" y="1765300"/>
          <p14:tracePt t="66282" x="4214813" y="1808163"/>
          <p14:tracePt t="66299" x="4279900" y="1857375"/>
          <p14:tracePt t="66318" x="4337050" y="1893888"/>
          <p14:tracePt t="66335" x="4386263" y="1922463"/>
          <p14:tracePt t="66353" x="4414838" y="1957388"/>
          <p14:tracePt t="66368" x="4437063" y="2008188"/>
          <p14:tracePt t="66385" x="4457700" y="2043113"/>
          <p14:tracePt t="66402" x="4500563" y="2085975"/>
          <p14:tracePt t="66420" x="4529138" y="2108200"/>
          <p14:tracePt t="66436" x="4579938" y="2151063"/>
          <p14:tracePt t="66453" x="4622800" y="2179638"/>
          <p14:tracePt t="66470" x="4665663" y="2208213"/>
          <p14:tracePt t="66488" x="4700588" y="2222500"/>
          <p14:tracePt t="66505" x="4722813" y="2228850"/>
          <p14:tracePt t="66522" x="4722813" y="2236788"/>
          <p14:tracePt t="66539" x="4722813" y="2243138"/>
          <p14:tracePt t="66717" x="4729163" y="2243138"/>
          <p14:tracePt t="66755" x="4729163" y="2236788"/>
          <p14:tracePt t="67083" x="4737100" y="2236788"/>
          <p14:tracePt t="67131" x="4737100" y="2243138"/>
          <p14:tracePt t="67140" x="4743450" y="2243138"/>
          <p14:tracePt t="67154" x="4743450" y="2251075"/>
          <p14:tracePt t="67176" x="4743450" y="2257425"/>
          <p14:tracePt t="67225" x="4743450" y="2265363"/>
          <p14:tracePt t="67319" x="4743450" y="2271713"/>
          <p14:tracePt t="67324" x="4737100" y="2271713"/>
          <p14:tracePt t="67426" x="4729163" y="2271713"/>
          <p14:tracePt t="67457" x="4722813" y="2271713"/>
          <p14:tracePt t="67616" x="4714875" y="2271713"/>
          <p14:tracePt t="67643" x="4708525" y="2271713"/>
          <p14:tracePt t="67795" x="4700588" y="2271713"/>
          <p14:tracePt t="67826" x="4700588" y="2279650"/>
          <p14:tracePt t="68083" x="4700588" y="2286000"/>
          <p14:tracePt t="68263" x="4694238" y="2286000"/>
          <p14:tracePt t="68310" x="4694238" y="2279650"/>
          <p14:tracePt t="68336" x="4686300" y="2265363"/>
          <p14:tracePt t="68342" x="4679950" y="2251075"/>
          <p14:tracePt t="68358" x="4657725" y="2208213"/>
          <p14:tracePt t="68375" x="4651375" y="2179638"/>
          <p14:tracePt t="68392" x="4614863" y="2122488"/>
          <p14:tracePt t="68409" x="4579938" y="2079625"/>
          <p14:tracePt t="68427" x="4565650" y="2071688"/>
          <p14:tracePt t="68473" x="4565650" y="2065338"/>
          <p14:tracePt t="68480" x="4557713" y="2065338"/>
          <p14:tracePt t="68493" x="4557713" y="2057400"/>
          <p14:tracePt t="68510" x="4551363" y="2051050"/>
          <p14:tracePt t="68527" x="4543425" y="2043113"/>
          <p14:tracePt t="68590" x="4543425" y="2051050"/>
          <p14:tracePt t="68598" x="4543425" y="2057400"/>
          <p14:tracePt t="68607" x="4551363" y="2057400"/>
          <p14:tracePt t="68615" x="4551363" y="2065338"/>
          <p14:tracePt t="68636" x="4557713" y="2065338"/>
          <p14:tracePt t="68652" x="4557713" y="2071688"/>
          <p14:tracePt t="68685" x="4565650" y="2071688"/>
          <p14:tracePt t="68692" x="4565650" y="2079625"/>
          <p14:tracePt t="68701" x="4572000" y="2085975"/>
          <p14:tracePt t="68715" x="4586288" y="2093913"/>
          <p14:tracePt t="68733" x="4600575" y="2122488"/>
          <p14:tracePt t="68750" x="4614863" y="2136775"/>
          <p14:tracePt t="68767" x="4614863" y="2143125"/>
          <p14:tracePt t="68784" x="4614863" y="2151063"/>
          <p14:tracePt t="68832" x="4622800" y="2157413"/>
          <p14:tracePt t="68876" x="4622800" y="2165350"/>
          <p14:tracePt t="69020" x="4622800" y="2171700"/>
          <p14:tracePt t="69028" x="4629150" y="2171700"/>
          <p14:tracePt t="69036" x="4629150" y="2179638"/>
          <p14:tracePt t="69044" x="4629150" y="2185988"/>
          <p14:tracePt t="69058" x="4629150" y="2200275"/>
          <p14:tracePt t="69075" x="4629150" y="2208213"/>
          <p14:tracePt t="69093" x="4629150" y="2214563"/>
          <p14:tracePt t="69109" x="4629150" y="2228850"/>
          <p14:tracePt t="69127" x="4629150" y="2236788"/>
          <p14:tracePt t="69144" x="4637088" y="2251075"/>
          <p14:tracePt t="69387" x="4637088" y="2243138"/>
          <p14:tracePt t="69394" x="4637088" y="2236788"/>
          <p14:tracePt t="69404" x="4629150" y="2228850"/>
          <p14:tracePt t="69418" x="4614863" y="2222500"/>
          <p14:tracePt t="69437" x="4608513" y="2200275"/>
          <p14:tracePt t="69454" x="4594225" y="2193925"/>
          <p14:tracePt t="69473" x="4565650" y="2171700"/>
          <p14:tracePt t="69488" x="4522788" y="2136775"/>
          <p14:tracePt t="69506" x="4471988" y="2085975"/>
          <p14:tracePt t="69523" x="4394200" y="2014538"/>
          <p14:tracePt t="69538" x="4300538" y="1936750"/>
          <p14:tracePt t="69542" x="4257675" y="1900238"/>
          <p14:tracePt t="69555" x="4214813" y="1851025"/>
          <p14:tracePt t="69573" x="4122738" y="1793875"/>
          <p14:tracePt t="69590" x="4094163" y="1765300"/>
          <p14:tracePt t="69607" x="4065588" y="1751013"/>
          <p14:tracePt t="69625" x="4057650" y="1743075"/>
          <p14:tracePt t="69771" x="4065588" y="1751013"/>
          <p14:tracePt t="69779" x="4071938" y="1757363"/>
          <p14:tracePt t="69786" x="4086225" y="1771650"/>
          <p14:tracePt t="69795" x="4100513" y="1793875"/>
          <p14:tracePt t="69812" x="4143375" y="1836738"/>
          <p14:tracePt t="69829" x="4200525" y="1871663"/>
          <p14:tracePt t="69847" x="4251325" y="1908175"/>
          <p14:tracePt t="69864" x="4322763" y="1979613"/>
          <p14:tracePt t="69881" x="4386263" y="2022475"/>
          <p14:tracePt t="69898" x="4494213" y="2071688"/>
          <p14:tracePt t="69917" x="4651375" y="2193925"/>
          <p14:tracePt t="69933" x="4737100" y="2236788"/>
          <p14:tracePt t="69949" x="4772025" y="2271713"/>
          <p14:tracePt t="69966" x="4786313" y="2279650"/>
          <p14:tracePt t="69985" x="4794250" y="2279650"/>
          <p14:tracePt t="70140" x="4794250" y="2286000"/>
          <p14:tracePt t="70155" x="4794250" y="2293938"/>
          <p14:tracePt t="70263" x="4786313" y="2293938"/>
          <p14:tracePt t="71101" x="4779963" y="2293938"/>
          <p14:tracePt t="71194" x="4772025" y="2293938"/>
          <p14:tracePt t="71218" x="4765675" y="2293938"/>
          <p14:tracePt t="71224" x="4757738" y="2293938"/>
          <p14:tracePt t="73770" x="4751388" y="2300288"/>
          <p14:tracePt t="73792" x="4743450" y="2300288"/>
          <p14:tracePt t="73800" x="4743450" y="2308225"/>
          <p14:tracePt t="73826" x="4743450" y="2314575"/>
          <p14:tracePt t="73848" x="4743450" y="2322513"/>
          <p14:tracePt t="73854" x="4743450" y="2336800"/>
          <p14:tracePt t="73862" x="4743450" y="2343150"/>
          <p14:tracePt t="73873" x="4737100" y="2351088"/>
          <p14:tracePt t="73891" x="4708525" y="2379663"/>
          <p14:tracePt t="73908" x="4686300" y="2414588"/>
          <p14:tracePt t="73927" x="4643438" y="2443163"/>
          <p14:tracePt t="73944" x="4629150" y="2465388"/>
          <p14:tracePt t="73959" x="4614863" y="2493963"/>
          <p14:tracePt t="73976" x="4594225" y="2514600"/>
          <p14:tracePt t="73996" x="4529138" y="2593975"/>
          <p14:tracePt t="74014" x="4471988" y="2651125"/>
          <p14:tracePt t="74031" x="4365625" y="2771775"/>
          <p14:tracePt t="74046" x="4265613" y="2894013"/>
          <p14:tracePt t="74049" x="4237038" y="2928938"/>
          <p14:tracePt t="74062" x="4200525" y="2957513"/>
          <p14:tracePt t="74080" x="4137025" y="2979738"/>
          <p14:tracePt t="74097" x="4037013" y="3014663"/>
          <p14:tracePt t="74114" x="3986213" y="3028950"/>
          <p14:tracePt t="74131" x="3951288" y="3065463"/>
          <p14:tracePt t="74149" x="3894138" y="3143250"/>
          <p14:tracePt t="74165" x="3851275" y="3186113"/>
          <p14:tracePt t="74183" x="3822700" y="3214688"/>
          <p14:tracePt t="74199" x="3779838" y="3251200"/>
          <p14:tracePt t="74216" x="3771900" y="3257550"/>
          <p14:tracePt t="74234" x="3751263" y="3257550"/>
          <p14:tracePt t="74250" x="3736975" y="3265488"/>
          <p14:tracePt t="74268" x="3722688" y="3265488"/>
          <p14:tracePt t="74288" x="3714750" y="3265488"/>
          <p14:tracePt t="74304" x="3708400" y="3265488"/>
          <p14:tracePt t="74321" x="3700463" y="3265488"/>
          <p14:tracePt t="74419" x="3700463" y="3257550"/>
          <p14:tracePt t="74498" x="3700463" y="3243263"/>
          <p14:tracePt t="74512" x="3700463" y="3222625"/>
          <p14:tracePt t="74518" x="3700463" y="3208338"/>
          <p14:tracePt t="74528" x="3708400" y="3194050"/>
          <p14:tracePt t="74544" x="3708400" y="3179763"/>
          <p14:tracePt t="74731" x="3714750" y="3179763"/>
          <p14:tracePt t="74855" x="3722688" y="3179763"/>
          <p14:tracePt t="74862" x="3729038" y="3179763"/>
          <p14:tracePt t="74873" x="3743325" y="3179763"/>
          <p14:tracePt t="74885" x="3757613" y="3186113"/>
          <p14:tracePt t="74901" x="3765550" y="3194050"/>
          <p14:tracePt t="74919" x="3771900" y="3200400"/>
          <p14:tracePt t="74937" x="3779838" y="3200400"/>
          <p14:tracePt t="74990" x="3779838" y="3208338"/>
          <p14:tracePt t="75005" x="3786188" y="3214688"/>
          <p14:tracePt t="75021" x="3786188" y="3222625"/>
          <p14:tracePt t="75036" x="3786188" y="3228975"/>
          <p14:tracePt t="75045" x="3786188" y="3236913"/>
          <p14:tracePt t="75056" x="3786188" y="3243263"/>
          <p14:tracePt t="75074" x="3794125" y="3271838"/>
          <p14:tracePt t="75091" x="3794125" y="3286125"/>
          <p14:tracePt t="75107" x="3794125" y="3294063"/>
          <p14:tracePt t="75127" x="3800475" y="3314700"/>
          <p14:tracePt t="75144" x="3800475" y="3328988"/>
          <p14:tracePt t="75160" x="3800475" y="3336925"/>
          <p14:tracePt t="75176" x="3800475" y="3351213"/>
          <p14:tracePt t="75194" x="3808413" y="3371850"/>
          <p14:tracePt t="75210" x="3808413" y="3386138"/>
          <p14:tracePt t="75228" x="3808413" y="3394075"/>
          <p14:tracePt t="75245" x="3822700" y="3400425"/>
          <p14:tracePt t="75262" x="3829050" y="3408363"/>
          <p14:tracePt t="75279" x="3879850" y="3451225"/>
          <p14:tracePt t="75298" x="3965575" y="3508375"/>
          <p14:tracePt t="75315" x="4094163" y="3586163"/>
          <p14:tracePt t="75333" x="4208463" y="3614738"/>
          <p14:tracePt t="75349" x="4257675" y="3651250"/>
          <p14:tracePt t="75366" x="4294188" y="3651250"/>
          <p14:tracePt t="75382" x="4314825" y="3665538"/>
          <p14:tracePt t="75401" x="4329113" y="3686175"/>
          <p14:tracePt t="75418" x="4337050" y="3686175"/>
          <p14:tracePt t="75435" x="4343400" y="3694113"/>
          <p14:tracePt t="75575" x="4351338" y="3694113"/>
          <p14:tracePt t="75600" x="4357688" y="3700463"/>
          <p14:tracePt t="75604" x="4357688" y="3708400"/>
          <p14:tracePt t="75613" x="4365625" y="3708400"/>
          <p14:tracePt t="75622" x="4371975" y="3708400"/>
          <p14:tracePt t="75639" x="4394200" y="3708400"/>
          <p14:tracePt t="75656" x="4422775" y="3708400"/>
          <p14:tracePt t="75675" x="4457700" y="3708400"/>
          <p14:tracePt t="75692" x="4471988" y="3700463"/>
          <p14:tracePt t="75707" x="4479925" y="3700463"/>
          <p14:tracePt t="75741" x="4486275" y="3700463"/>
          <p14:tracePt t="75827" x="4486275" y="3694113"/>
          <p14:tracePt t="75834" x="4479925" y="3694113"/>
          <p14:tracePt t="75847" x="4451350" y="3671888"/>
          <p14:tracePt t="75863" x="4422775" y="3657600"/>
          <p14:tracePt t="75881" x="4357688" y="3600450"/>
          <p14:tracePt t="75896" x="4265613" y="3565525"/>
          <p14:tracePt t="75915" x="4151313" y="3522663"/>
          <p14:tracePt t="75932" x="4051300" y="3500438"/>
          <p14:tracePt t="75949" x="4000500" y="3486150"/>
          <p14:tracePt t="75967" x="3994150" y="3486150"/>
          <p14:tracePt t="76005" x="3994150" y="3479800"/>
          <p14:tracePt t="76016" x="3986213" y="3479800"/>
          <p14:tracePt t="76033" x="3979863" y="3465513"/>
          <p14:tracePt t="76050" x="3965575" y="3451225"/>
          <p14:tracePt t="76069" x="3937000" y="3443288"/>
          <p14:tracePt t="76084" x="3922713" y="3414713"/>
          <p14:tracePt t="76101" x="3914775" y="3414713"/>
          <p14:tracePt t="76119" x="3908425" y="3414713"/>
          <p14:tracePt t="76152" x="3908425" y="3408363"/>
          <p14:tracePt t="76168" x="3908425" y="3386138"/>
          <p14:tracePt t="76176" x="3894138" y="3379788"/>
          <p14:tracePt t="76187" x="3879850" y="3357563"/>
          <p14:tracePt t="76206" x="3843338" y="3328988"/>
          <p14:tracePt t="76223" x="3836988" y="3322638"/>
          <p14:tracePt t="76239" x="3822700" y="3308350"/>
          <p14:tracePt t="76418" x="3822700" y="3314700"/>
          <p14:tracePt t="76423" x="3836988" y="3336925"/>
          <p14:tracePt t="76433" x="3886200" y="3379788"/>
          <p14:tracePt t="76444" x="3937000" y="3408363"/>
          <p14:tracePt t="76462" x="4014788" y="3451225"/>
          <p14:tracePt t="76479" x="4129088" y="3514725"/>
          <p14:tracePt t="76496" x="4194175" y="3543300"/>
          <p14:tracePt t="76514" x="4222750" y="3557588"/>
          <p14:tracePt t="76530" x="4243388" y="3565525"/>
          <p14:tracePt t="76547" x="4243388" y="3571875"/>
          <p14:tracePt t="76565" x="4265613" y="3579813"/>
          <p14:tracePt t="76581" x="4279900" y="3586163"/>
          <p14:tracePt t="76598" x="4308475" y="3600450"/>
          <p14:tracePt t="76616" x="4337050" y="3622675"/>
          <p14:tracePt t="76635" x="4394200" y="3636963"/>
          <p14:tracePt t="76652" x="4437063" y="3657600"/>
          <p14:tracePt t="76670" x="4479925" y="3671888"/>
          <p14:tracePt t="76684" x="4514850" y="3686175"/>
          <p14:tracePt t="76701" x="4551363" y="3700463"/>
          <p14:tracePt t="76718" x="4572000" y="3714750"/>
          <p14:tracePt t="76924" x="4572000" y="3708400"/>
          <p14:tracePt t="76973" x="4572000" y="3700463"/>
          <p14:tracePt t="76989" x="4572000" y="3694113"/>
          <p14:tracePt t="76997" x="4565650" y="3686175"/>
          <p14:tracePt t="77012" x="4543425" y="3651250"/>
          <p14:tracePt t="77028" x="4494213" y="3608388"/>
          <p14:tracePt t="77046" x="4479925" y="3579813"/>
          <p14:tracePt t="77052" x="4451350" y="3557588"/>
          <p14:tracePt t="77063" x="4429125" y="3543300"/>
          <p14:tracePt t="77080" x="4386263" y="3522663"/>
          <p14:tracePt t="77096" x="4329113" y="3471863"/>
          <p14:tracePt t="77112" x="4294188" y="3422650"/>
          <p14:tracePt t="77130" x="4265613" y="3365500"/>
          <p14:tracePt t="77147" x="4251325" y="3308350"/>
          <p14:tracePt t="77165" x="4186238" y="3222625"/>
          <p14:tracePt t="77181" x="4157663" y="3165475"/>
          <p14:tracePt t="77198" x="4137025" y="3122613"/>
          <p14:tracePt t="77217" x="4122738" y="3086100"/>
          <p14:tracePt t="77234" x="4108450" y="3065463"/>
          <p14:tracePt t="77251" x="4100513" y="3043238"/>
          <p14:tracePt t="77269" x="4086225" y="3022600"/>
          <p14:tracePt t="77285" x="4079875" y="2994025"/>
          <p14:tracePt t="77303" x="4057650" y="2943225"/>
          <p14:tracePt t="77320" x="4043363" y="2886075"/>
          <p14:tracePt t="77337" x="4037013" y="2786063"/>
          <p14:tracePt t="77354" x="4008438" y="2728913"/>
          <p14:tracePt t="77370" x="4008438" y="2714625"/>
          <p14:tracePt t="77393" x="4008438" y="2708275"/>
          <p14:tracePt t="77829" x="4000500" y="2708275"/>
          <p14:tracePt t="77841" x="4000500" y="2714625"/>
          <p14:tracePt t="79114" x="4000500" y="2722563"/>
          <p14:tracePt t="79121" x="4000500" y="2728913"/>
          <p14:tracePt t="79234" x="4000500" y="2736850"/>
          <p14:tracePt t="79239" x="4000500" y="2751138"/>
          <p14:tracePt t="79256" x="4000500" y="2757488"/>
          <p14:tracePt t="79286" x="4000500" y="2765425"/>
          <p14:tracePt t="79295" x="4008438" y="2765425"/>
          <p14:tracePt t="79308" x="4022725" y="2771775"/>
          <p14:tracePt t="79343" x="4029075" y="2771775"/>
          <p14:tracePt t="79361" x="4037013" y="2771775"/>
          <p14:tracePt t="79544" x="4043363" y="2771775"/>
          <p14:tracePt t="79668" x="4043363" y="2765425"/>
          <p14:tracePt t="79706" x="4043363" y="2757488"/>
          <p14:tracePt t="79813" x="4037013" y="2757488"/>
          <p14:tracePt t="79818" x="4037013" y="2751138"/>
          <p14:tracePt t="79841" x="4022725" y="2743200"/>
          <p14:tracePt t="79873" x="4022725" y="2736850"/>
          <p14:tracePt t="79974" x="4022725" y="2728913"/>
          <p14:tracePt t="80381" x="4014788" y="2728913"/>
          <p14:tracePt t="80410" x="4014788" y="2722563"/>
          <p14:tracePt t="81636" x="4022725" y="2728913"/>
          <p14:tracePt t="81645" x="4022725" y="2736850"/>
          <p14:tracePt t="81654" x="4037013" y="2736850"/>
          <p14:tracePt t="81671" x="4100513" y="2765425"/>
          <p14:tracePt t="81688" x="4129088" y="2786063"/>
          <p14:tracePt t="81691" x="4165600" y="2808288"/>
          <p14:tracePt t="81705" x="4200525" y="2814638"/>
          <p14:tracePt t="81723" x="4237038" y="2828925"/>
          <p14:tracePt t="81740" x="4257675" y="2857500"/>
          <p14:tracePt t="81757" x="4308475" y="2879725"/>
          <p14:tracePt t="81775" x="4371975" y="2965450"/>
          <p14:tracePt t="81792" x="4414838" y="3022600"/>
          <p14:tracePt t="81808" x="4465638" y="3057525"/>
          <p14:tracePt t="81825" x="4514850" y="3094038"/>
          <p14:tracePt t="81842" x="4537075" y="3122613"/>
          <p14:tracePt t="81860" x="4557713" y="3143250"/>
          <p14:tracePt t="81877" x="4572000" y="3157538"/>
          <p14:tracePt t="81896" x="4586288" y="3194050"/>
          <p14:tracePt t="81913" x="4600575" y="3294063"/>
          <p14:tracePt t="81930" x="4657725" y="3414713"/>
          <p14:tracePt t="81948" x="4722813" y="3508375"/>
          <p14:tracePt t="81964" x="4751388" y="3536950"/>
          <p14:tracePt t="81982" x="4765675" y="3551238"/>
          <p14:tracePt t="81998" x="4772025" y="3565525"/>
          <p14:tracePt t="82016" x="4772025" y="3586163"/>
          <p14:tracePt t="82031" x="4786313" y="3622675"/>
          <p14:tracePt t="82033" x="4794250" y="3651250"/>
          <p14:tracePt t="82048" x="4800600" y="3671888"/>
          <p14:tracePt t="82052" x="4808538" y="3686175"/>
          <p14:tracePt t="82065" x="4822825" y="3722688"/>
          <p14:tracePt t="82082" x="4837113" y="3743325"/>
          <p14:tracePt t="82100" x="4851400" y="3751263"/>
          <p14:tracePt t="82117" x="4865688" y="3765550"/>
          <p14:tracePt t="82136" x="4879975" y="3794125"/>
          <p14:tracePt t="82151" x="4894263" y="3794125"/>
          <p14:tracePt t="82170" x="4900613" y="3800475"/>
          <p14:tracePt t="82186" x="4908550" y="3800475"/>
          <p14:tracePt t="82301" x="4914900" y="3800475"/>
          <p14:tracePt t="82331" x="4922838" y="3800475"/>
          <p14:tracePt t="82339" x="4922838" y="3794125"/>
          <p14:tracePt t="82420" x="4929188" y="3794125"/>
          <p14:tracePt t="82429" x="4951413" y="3794125"/>
          <p14:tracePt t="82432" x="4986338" y="3786188"/>
          <p14:tracePt t="82442" x="5029200" y="3779838"/>
          <p14:tracePt t="82459" x="5122863" y="3779838"/>
          <p14:tracePt t="82477" x="5157788" y="3765550"/>
          <p14:tracePt t="82496" x="5194300" y="3765550"/>
          <p14:tracePt t="82512" x="5214938" y="3765550"/>
          <p14:tracePt t="82529" x="5237163" y="3765550"/>
          <p14:tracePt t="82546" x="5280025" y="3771900"/>
          <p14:tracePt t="82549" x="5294313" y="3779838"/>
          <p14:tracePt t="82563" x="5357813" y="3800475"/>
          <p14:tracePt t="82579" x="5437188" y="3800475"/>
          <p14:tracePt t="82597" x="5537200" y="3814763"/>
          <p14:tracePt t="82614" x="5614988" y="3829050"/>
          <p14:tracePt t="82631" x="5651500" y="3829050"/>
          <p14:tracePt t="82650" x="5657850" y="3822700"/>
          <p14:tracePt t="82683" x="5657850" y="3814763"/>
          <p14:tracePt t="82706" x="5657850" y="3808413"/>
          <p14:tracePt t="85962" x="5651500" y="3808413"/>
          <p14:tracePt t="85989" x="5643563" y="3808413"/>
          <p14:tracePt t="85997" x="5637213" y="3808413"/>
          <p14:tracePt t="86020" x="5629275" y="3808413"/>
          <p14:tracePt t="86034" x="5622925" y="3808413"/>
          <p14:tracePt t="86053" x="5614988" y="3808413"/>
          <p14:tracePt t="86066" x="5600700" y="3808413"/>
          <p14:tracePt t="86082" x="5594350" y="3808413"/>
          <p14:tracePt t="86094" x="5580063" y="3808413"/>
          <p14:tracePt t="86111" x="5543550" y="3800475"/>
          <p14:tracePt t="86127" x="5508625" y="3800475"/>
          <p14:tracePt t="86145" x="5486400" y="3800475"/>
          <p14:tracePt t="86161" x="5465763" y="3808413"/>
          <p14:tracePt t="86178" x="5451475" y="3808413"/>
          <p14:tracePt t="86195" x="5437188" y="3814763"/>
          <p14:tracePt t="86213" x="5429250" y="3822700"/>
          <p14:tracePt t="86230" x="5414963" y="3829050"/>
          <p14:tracePt t="86247" x="5400675" y="3829050"/>
          <p14:tracePt t="86264" x="5372100" y="3829050"/>
          <p14:tracePt t="86281" x="5343525" y="3829050"/>
          <p14:tracePt t="86298" x="5308600" y="3822700"/>
          <p14:tracePt t="86315" x="5251450" y="3822700"/>
          <p14:tracePt t="86333" x="5180013" y="3800475"/>
          <p14:tracePt t="86350" x="5129213" y="3794125"/>
          <p14:tracePt t="86367" x="5000625" y="3729038"/>
          <p14:tracePt t="86384" x="4908550" y="3679825"/>
          <p14:tracePt t="86401" x="4822825" y="3643313"/>
          <p14:tracePt t="86418" x="4757738" y="3600450"/>
          <p14:tracePt t="86435" x="4686300" y="3543300"/>
          <p14:tracePt t="86453" x="4579938" y="3436938"/>
          <p14:tracePt t="86470" x="4522788" y="3400425"/>
          <p14:tracePt t="86487" x="4479925" y="3365500"/>
          <p14:tracePt t="86504" x="4451350" y="3336925"/>
          <p14:tracePt t="86520" x="4443413" y="3328988"/>
          <p14:tracePt t="86538" x="4414838" y="3308350"/>
          <p14:tracePt t="86542" x="4400550" y="3294063"/>
          <p14:tracePt t="86555" x="4365625" y="3243263"/>
          <p14:tracePt t="86572" x="4279900" y="3194050"/>
          <p14:tracePt t="86590" x="4222750" y="3165475"/>
          <p14:tracePt t="86607" x="4171950" y="3128963"/>
          <p14:tracePt t="86625" x="4114800" y="3079750"/>
          <p14:tracePt t="86641" x="4094163" y="3051175"/>
          <p14:tracePt t="86658" x="4065588" y="3008313"/>
          <p14:tracePt t="86675" x="4043363" y="2965450"/>
          <p14:tracePt t="86692" x="4008438" y="2908300"/>
          <p14:tracePt t="86709" x="3979863" y="2879725"/>
          <p14:tracePt t="86728" x="3971925" y="2857500"/>
          <p14:tracePt t="86745" x="3965575" y="2851150"/>
          <p14:tracePt t="86762" x="3943350" y="2828925"/>
          <p14:tracePt t="86780" x="3929063" y="2814638"/>
          <p14:tracePt t="86797" x="3922713" y="2794000"/>
          <p14:tracePt t="86814" x="3922713" y="2786063"/>
          <p14:tracePt t="86831" x="3914775" y="2786063"/>
          <p14:tracePt t="86879" x="3914775" y="2779713"/>
          <p14:tracePt t="86888" x="3922713" y="2771775"/>
          <p14:tracePt t="86900" x="3929063" y="2714625"/>
          <p14:tracePt t="86917" x="3929063" y="2708275"/>
          <p14:tracePt t="86934" x="3929063" y="2700338"/>
          <p14:tracePt t="87035" x="3943350" y="2700338"/>
          <p14:tracePt t="87044" x="3965575" y="2700338"/>
          <p14:tracePt t="87054" x="3986213" y="2708275"/>
          <p14:tracePt t="87070" x="4037013" y="2728913"/>
          <p14:tracePt t="87087" x="4171950" y="2800350"/>
          <p14:tracePt t="87104" x="4237038" y="2851150"/>
          <p14:tracePt t="87121" x="4329113" y="2928938"/>
          <p14:tracePt t="87138" x="4414838" y="3022600"/>
          <p14:tracePt t="87155" x="4486275" y="3094038"/>
          <p14:tracePt t="87173" x="4608513" y="3243263"/>
          <p14:tracePt t="87191" x="4637088" y="3271838"/>
          <p14:tracePt t="87208" x="4657725" y="3294063"/>
          <p14:tracePt t="87224" x="4672013" y="3308350"/>
          <p14:tracePt t="87242" x="4672013" y="3314700"/>
          <p14:tracePt t="87258" x="4679950" y="3336925"/>
          <p14:tracePt t="87276" x="4679950" y="3371850"/>
          <p14:tracePt t="87293" x="4679950" y="3394075"/>
          <p14:tracePt t="87310" x="4686300" y="3436938"/>
          <p14:tracePt t="87326" x="4686300" y="3471863"/>
          <p14:tracePt t="87344" x="4694238" y="3508375"/>
          <p14:tracePt t="87348" x="4700588" y="3514725"/>
          <p14:tracePt t="87361" x="4700588" y="3529013"/>
          <p14:tracePt t="87379" x="4708525" y="3536950"/>
          <p14:tracePt t="87410" x="4714875" y="3543300"/>
          <p14:tracePt t="87418" x="4722813" y="3543300"/>
          <p14:tracePt t="87431" x="4751388" y="3565525"/>
          <p14:tracePt t="87448" x="4779963" y="3579813"/>
          <p14:tracePt t="87464" x="4814888" y="3594100"/>
          <p14:tracePt t="87484" x="4857750" y="3594100"/>
          <p14:tracePt t="87499" x="4900613" y="3608388"/>
          <p14:tracePt t="87502" x="4908550" y="3608388"/>
          <p14:tracePt t="87517" x="4937125" y="3622675"/>
          <p14:tracePt t="87591" x="4937125" y="3629025"/>
          <p14:tracePt t="87598" x="4943475" y="3643313"/>
          <p14:tracePt t="87606" x="4957763" y="3657600"/>
          <p14:tracePt t="87617" x="4972050" y="3679825"/>
          <p14:tracePt t="87635" x="5008563" y="3700463"/>
          <p14:tracePt t="87653" x="5014913" y="3708400"/>
          <p14:tracePt t="87670" x="5022850" y="3714750"/>
          <p14:tracePt t="87753" x="5022850" y="3722688"/>
          <p14:tracePt t="87904" x="5022850" y="3714750"/>
          <p14:tracePt t="87973" x="5029200" y="3714750"/>
          <p14:tracePt t="87982" x="5051425" y="3714750"/>
          <p14:tracePt t="87988" x="5065713" y="3700463"/>
          <p14:tracePt t="87998" x="5094288" y="3700463"/>
          <p14:tracePt t="88012" x="5165725" y="3700463"/>
          <p14:tracePt t="88029" x="5229225" y="3708400"/>
          <p14:tracePt t="88047" x="5251450" y="3708400"/>
          <p14:tracePt t="88065" x="5251450" y="3714750"/>
          <p14:tracePt t="88083" x="5257800" y="3714750"/>
          <p14:tracePt t="88099" x="5265738" y="3714750"/>
          <p14:tracePt t="88116" x="5280025" y="3729038"/>
          <p14:tracePt t="88133" x="5408613" y="3736975"/>
          <p14:tracePt t="88151" x="5494338" y="3765550"/>
          <p14:tracePt t="88169" x="5557838" y="3771900"/>
          <p14:tracePt t="88186" x="5594350" y="3779838"/>
          <p14:tracePt t="88203" x="5600700" y="3779838"/>
          <p14:tracePt t="88293" x="5608638" y="3779838"/>
          <p14:tracePt t="88927" x="5608638" y="3771900"/>
          <p14:tracePt t="88934" x="5522913" y="3722688"/>
          <p14:tracePt t="88943" x="5351463" y="3614738"/>
          <p14:tracePt t="88956" x="5051425" y="3465513"/>
          <p14:tracePt t="88973" x="4686300" y="3322638"/>
          <p14:tracePt t="88989" x="4357688" y="3165475"/>
          <p14:tracePt t="89008" x="4194175" y="3094038"/>
          <p14:tracePt t="89026" x="4079875" y="3000375"/>
          <p14:tracePt t="89041" x="4051300" y="2971800"/>
          <p14:tracePt t="89059" x="4051300" y="2957513"/>
          <p14:tracePt t="89076" x="4051300" y="2951163"/>
          <p14:tracePt t="89091" x="4043363" y="2936875"/>
          <p14:tracePt t="89094" x="4043363" y="2928938"/>
          <p14:tracePt t="89111" x="4043363" y="2900363"/>
          <p14:tracePt t="89128" x="4043363" y="2879725"/>
          <p14:tracePt t="89146" x="4043363" y="2857500"/>
          <p14:tracePt t="89162" x="4043363" y="2843213"/>
          <p14:tracePt t="89179" x="4022725" y="2808288"/>
          <p14:tracePt t="89194" x="4000500" y="2786063"/>
          <p14:tracePt t="89212" x="3971925" y="2757488"/>
          <p14:tracePt t="89228" x="3957638" y="2743200"/>
          <p14:tracePt t="89326" x="3951288" y="2743200"/>
          <p14:tracePt t="89404" x="3957638" y="2743200"/>
          <p14:tracePt t="89411" x="3971925" y="2765425"/>
          <p14:tracePt t="89419" x="3986213" y="2779713"/>
          <p14:tracePt t="89435" x="4071938" y="2822575"/>
          <p14:tracePt t="89452" x="4222750" y="2928938"/>
          <p14:tracePt t="89469" x="4522788" y="3086100"/>
          <p14:tracePt t="89486" x="4722813" y="3165475"/>
          <p14:tracePt t="89503" x="4829175" y="3228975"/>
          <p14:tracePt t="89520" x="4908550" y="3286125"/>
          <p14:tracePt t="89537" x="4972050" y="3336925"/>
          <p14:tracePt t="89541" x="4994275" y="3357563"/>
          <p14:tracePt t="89555" x="5043488" y="3429000"/>
          <p14:tracePt t="89571" x="5051425" y="3451225"/>
          <p14:tracePt t="89588" x="5057775" y="3471863"/>
          <p14:tracePt t="89606" x="5065713" y="3471863"/>
          <p14:tracePt t="89623" x="5065713" y="3479800"/>
          <p14:tracePt t="89640" x="5065713" y="3486150"/>
          <p14:tracePt t="89659" x="5065713" y="3494088"/>
          <p14:tracePt t="89683" x="5065713" y="3522663"/>
          <p14:tracePt t="89691" x="5065713" y="3543300"/>
          <p14:tracePt t="89709" x="5065713" y="3579813"/>
          <p14:tracePt t="89726" x="5065713" y="3600450"/>
          <p14:tracePt t="89831" x="5065713" y="3608388"/>
          <p14:tracePt t="89847" x="5065713" y="3614738"/>
          <p14:tracePt t="89856" x="5057775" y="3622675"/>
          <p14:tracePt t="89863" x="5057775" y="3629025"/>
          <p14:tracePt t="89885" x="5057775" y="3636963"/>
          <p14:tracePt t="89956" x="5057775" y="3643313"/>
          <p14:tracePt t="89972" x="5065713" y="3651250"/>
          <p14:tracePt t="89981" x="5080000" y="3657600"/>
          <p14:tracePt t="89988" x="5108575" y="3657600"/>
          <p14:tracePt t="90002" x="5180013" y="3665538"/>
          <p14:tracePt t="90018" x="5280025" y="3671888"/>
          <p14:tracePt t="90035" x="5351463" y="3686175"/>
          <p14:tracePt t="90053" x="5386388" y="3686175"/>
          <p14:tracePt t="90072" x="5400675" y="3686175"/>
          <p14:tracePt t="90129" x="5408613" y="3694113"/>
          <p14:tracePt t="90137" x="5422900" y="3694113"/>
          <p14:tracePt t="90144" x="5451475" y="3708400"/>
          <p14:tracePt t="90154" x="5465763" y="3714750"/>
          <p14:tracePt t="90172" x="5508625" y="3714750"/>
          <p14:tracePt t="90188" x="5522913" y="3722688"/>
          <p14:tracePt t="91293" x="5537200" y="3722688"/>
          <p14:tracePt t="91298" x="5557838" y="3722688"/>
          <p14:tracePt t="91307" x="5572125" y="3722688"/>
          <p14:tracePt t="91319" x="5594350" y="3722688"/>
          <p14:tracePt t="91337" x="5694363" y="3722688"/>
          <p14:tracePt t="91355" x="5757863" y="3708400"/>
          <p14:tracePt t="91372" x="5843588" y="3694113"/>
          <p14:tracePt t="91389" x="5908675" y="3694113"/>
          <p14:tracePt t="91394" x="5929313" y="3686175"/>
          <p14:tracePt t="91407" x="5951538" y="3686175"/>
          <p14:tracePt t="91422" x="5972175" y="3686175"/>
          <p14:tracePt t="91440" x="6000750" y="3686175"/>
          <p14:tracePt t="91456" x="6057900" y="3686175"/>
          <p14:tracePt t="91475" x="6137275" y="3686175"/>
          <p14:tracePt t="91493" x="6194425" y="3679825"/>
          <p14:tracePt t="91508" x="6215063" y="3679825"/>
          <p14:tracePt t="91525" x="6251575" y="3671888"/>
          <p14:tracePt t="91542" x="6257925" y="3671888"/>
          <p14:tracePt t="91666" x="6265863" y="3671888"/>
          <p14:tracePt t="91823" x="6272213" y="3671888"/>
          <p14:tracePt t="91830" x="6280150" y="3671888"/>
          <p14:tracePt t="91853" x="6286500" y="3671888"/>
          <p14:tracePt t="91936" x="6300788" y="3671888"/>
          <p14:tracePt t="91942" x="6315075" y="3671888"/>
          <p14:tracePt t="91955" x="6372225" y="3671888"/>
          <p14:tracePt t="91971" x="6423025" y="3671888"/>
          <p14:tracePt t="91988" x="6457950" y="3671888"/>
          <p14:tracePt t="92005" x="6472238" y="3671888"/>
          <p14:tracePt t="92022" x="6480175" y="3671888"/>
          <p14:tracePt t="92082" x="6486525" y="3671888"/>
          <p14:tracePt t="92112" x="6500813" y="3665538"/>
          <p14:tracePt t="92122" x="6508750" y="3665538"/>
          <p14:tracePt t="92129" x="6523038" y="3665538"/>
          <p14:tracePt t="92144" x="6543675" y="3665538"/>
          <p14:tracePt t="92160" x="6557963" y="3665538"/>
          <p14:tracePt t="92176" x="6572250" y="3665538"/>
          <p14:tracePt t="92195" x="6580188" y="3665538"/>
          <p14:tracePt t="92222" x="6586538" y="3665538"/>
          <p14:tracePt t="92238" x="6594475" y="3665538"/>
          <p14:tracePt t="92247" x="6594475" y="3671888"/>
          <p14:tracePt t="92262" x="6608763" y="3671888"/>
          <p14:tracePt t="92279" x="6629400" y="3686175"/>
          <p14:tracePt t="92297" x="6643688" y="3686175"/>
          <p14:tracePt t="92378" x="6629400" y="3694113"/>
          <p14:tracePt t="92385" x="6623050" y="3700463"/>
          <p14:tracePt t="92392" x="6608763" y="3700463"/>
          <p14:tracePt t="92402" x="6586538" y="3708400"/>
          <p14:tracePt t="92416" x="6580188" y="3714750"/>
          <p14:tracePt t="92435" x="6572250" y="3714750"/>
          <p14:tracePt t="92450" x="6565900" y="3714750"/>
          <p14:tracePt t="92468" x="6551613" y="3714750"/>
          <p14:tracePt t="92486" x="6508750" y="3714750"/>
          <p14:tracePt t="92503" x="6423025" y="3722688"/>
          <p14:tracePt t="92521" x="6315075" y="3729038"/>
          <p14:tracePt t="92538" x="6237288" y="3736975"/>
          <p14:tracePt t="92542" x="6194425" y="3743325"/>
          <p14:tracePt t="92555" x="6137275" y="3751263"/>
          <p14:tracePt t="92571" x="6072188" y="3751263"/>
          <p14:tracePt t="92588" x="6057900" y="3751263"/>
          <p14:tracePt t="92605" x="6022975" y="3743325"/>
          <p14:tracePt t="92622" x="5994400" y="3743325"/>
          <p14:tracePt t="92639" x="5951538" y="3743325"/>
          <p14:tracePt t="92656" x="5886450" y="3743325"/>
          <p14:tracePt t="92673" x="5800725" y="3736975"/>
          <p14:tracePt t="92691" x="5722938" y="3736975"/>
          <p14:tracePt t="92708" x="5686425" y="3736975"/>
          <p14:tracePt t="92726" x="5665788" y="3736975"/>
          <p14:tracePt t="92743" x="5651500" y="3736975"/>
          <p14:tracePt t="92760" x="5643563" y="3736975"/>
          <p14:tracePt t="92777" x="5637213" y="3736975"/>
          <p14:tracePt t="92794" x="5614988" y="3736975"/>
          <p14:tracePt t="92811" x="5594350" y="3736975"/>
          <p14:tracePt t="92828" x="5572125" y="3736975"/>
          <p14:tracePt t="92845" x="5551488" y="3736975"/>
          <p14:tracePt t="92870" x="5543550" y="3736975"/>
          <p14:tracePt t="92885" x="5537200" y="3736975"/>
          <p14:tracePt t="92896" x="5529263" y="3736975"/>
          <p14:tracePt t="92913" x="5508625" y="3736975"/>
          <p14:tracePt t="92932" x="5451475" y="3743325"/>
          <p14:tracePt t="92950" x="5429250" y="3743325"/>
          <p14:tracePt t="92969" x="5394325" y="3751263"/>
          <p14:tracePt t="92985" x="5372100" y="3751263"/>
          <p14:tracePt t="93016" x="5337175" y="3751263"/>
          <p14:tracePt t="93033" x="5308600" y="3751263"/>
          <p14:tracePt t="93050" x="5280025" y="3751263"/>
          <p14:tracePt t="93067" x="5265738" y="3751263"/>
          <p14:tracePt t="93085" x="5208588" y="3751263"/>
          <p14:tracePt t="93103" x="5194300" y="3751263"/>
          <p14:tracePt t="93120" x="5186363" y="3757613"/>
          <p14:tracePt t="93206" x="5180013" y="3757613"/>
          <p14:tracePt t="93404" x="5186363" y="3757613"/>
          <p14:tracePt t="93408" x="5194300" y="3757613"/>
          <p14:tracePt t="93416" x="5200650" y="3757613"/>
          <p14:tracePt t="93427" x="5222875" y="3757613"/>
          <p14:tracePt t="93445" x="5243513" y="3751263"/>
          <p14:tracePt t="93461" x="5257800" y="3751263"/>
          <p14:tracePt t="93479" x="5280025" y="3751263"/>
          <p14:tracePt t="93496" x="5294313" y="3743325"/>
          <p14:tracePt t="93515" x="5308600" y="3743325"/>
          <p14:tracePt t="93530" x="5314950" y="3743325"/>
          <p14:tracePt t="93566" x="5322888" y="3743325"/>
          <p14:tracePt t="93583" x="5329238" y="3743325"/>
          <p14:tracePt t="93601" x="5343525" y="3743325"/>
          <p14:tracePt t="93618" x="5365750" y="3743325"/>
          <p14:tracePt t="93634" x="5372100" y="3743325"/>
          <p14:tracePt t="93696" x="5380038" y="3743325"/>
          <p14:tracePt t="93720" x="5386388" y="3743325"/>
          <p14:tracePt t="93732" x="5394325" y="3743325"/>
          <p14:tracePt t="93736" x="5408613" y="3743325"/>
          <p14:tracePt t="93753" x="5414963" y="3751263"/>
          <p14:tracePt t="93770" x="5429250" y="3751263"/>
          <p14:tracePt t="93787" x="5437188" y="3751263"/>
          <p14:tracePt t="93805" x="5457825" y="3751263"/>
          <p14:tracePt t="93823" x="5472113" y="3751263"/>
          <p14:tracePt t="93838" x="5480050" y="3751263"/>
          <p14:tracePt t="93858" x="5508625" y="3743325"/>
          <p14:tracePt t="93873" x="5537200" y="3743325"/>
          <p14:tracePt t="93890" x="5543550" y="3743325"/>
          <p14:tracePt t="93907" x="5651500" y="3736975"/>
          <p14:tracePt t="93925" x="5729288" y="3736975"/>
          <p14:tracePt t="93941" x="5800725" y="3722688"/>
          <p14:tracePt t="93958" x="5880100" y="3722688"/>
          <p14:tracePt t="93977" x="5994400" y="3714750"/>
          <p14:tracePt t="93995" x="6051550" y="3714750"/>
          <p14:tracePt t="94012" x="6108700" y="3729038"/>
          <p14:tracePt t="94029" x="6186488" y="3736975"/>
          <p14:tracePt t="94049" x="6272213" y="3743325"/>
          <p14:tracePt t="94062" x="6294438" y="3743325"/>
          <p14:tracePt t="94078" x="6394450" y="3743325"/>
          <p14:tracePt t="94096" x="6429375" y="3743325"/>
          <p14:tracePt t="94113" x="6451600" y="3743325"/>
          <p14:tracePt t="94130" x="6472238" y="3743325"/>
          <p14:tracePt t="94147" x="6486525" y="3743325"/>
          <p14:tracePt t="94164" x="6529388" y="3757613"/>
          <p14:tracePt t="94182" x="6565900" y="3757613"/>
          <p14:tracePt t="94199" x="6580188" y="3757613"/>
          <p14:tracePt t="94216" x="6594475" y="3757613"/>
          <p14:tracePt t="94233" x="6600825" y="3757613"/>
          <p14:tracePt t="94250" x="6608763" y="3757613"/>
          <p14:tracePt t="94284" x="6615113" y="3765550"/>
          <p14:tracePt t="94302" x="6643688" y="3765550"/>
          <p14:tracePt t="94318" x="6665913" y="3765550"/>
          <p14:tracePt t="94336" x="6686550" y="3765550"/>
          <p14:tracePt t="94352" x="6694488" y="3765550"/>
          <p14:tracePt t="94433" x="6700838" y="3765550"/>
          <p14:tracePt t="94451" x="6708775" y="3765550"/>
          <p14:tracePt t="94455" x="6715125" y="3765550"/>
          <p14:tracePt t="94681" x="6715125" y="3757613"/>
          <p14:tracePt t="94704" x="6700838" y="3757613"/>
          <p14:tracePt t="94713" x="6686550" y="3757613"/>
          <p14:tracePt t="94721" x="6672263" y="3757613"/>
          <p14:tracePt t="94730" x="6651625" y="3757613"/>
          <p14:tracePt t="94747" x="6608763" y="3757613"/>
          <p14:tracePt t="94764" x="6580188" y="3751263"/>
          <p14:tracePt t="94781" x="6551613" y="3751263"/>
          <p14:tracePt t="94799" x="6543675" y="3751263"/>
          <p14:tracePt t="94817" x="6537325" y="3751263"/>
          <p14:tracePt t="94833" x="6523038" y="3751263"/>
          <p14:tracePt t="94850" x="6508750" y="3751263"/>
          <p14:tracePt t="94867" x="6472238" y="3751263"/>
          <p14:tracePt t="94886" x="6451600" y="3751263"/>
          <p14:tracePt t="94903" x="6429375" y="3751263"/>
          <p14:tracePt t="94920" x="6415088" y="3751263"/>
          <p14:tracePt t="94938" x="6386513" y="3751263"/>
          <p14:tracePt t="94954" x="6380163" y="3751263"/>
          <p14:tracePt t="94970" x="6365875" y="3743325"/>
          <p14:tracePt t="94987" x="6351588" y="3743325"/>
          <p14:tracePt t="95004" x="6337300" y="3743325"/>
          <p14:tracePt t="95022" x="6323013" y="3743325"/>
          <p14:tracePt t="95039" x="6286500" y="3743325"/>
          <p14:tracePt t="95041" x="6280150" y="3743325"/>
          <p14:tracePt t="95055" x="6251575" y="3743325"/>
          <p14:tracePt t="95072" x="6223000" y="3743325"/>
          <p14:tracePt t="95090" x="6194425" y="3743325"/>
          <p14:tracePt t="95106" x="6180138" y="3743325"/>
          <p14:tracePt t="95125" x="6172200" y="3736975"/>
          <p14:tracePt t="95161" x="6165850" y="3736975"/>
          <p14:tracePt t="95177" x="6157913" y="3729038"/>
          <p14:tracePt t="95195" x="6143625" y="3729038"/>
          <p14:tracePt t="95198" x="6129338" y="3729038"/>
          <p14:tracePt t="95213" x="6108700" y="3729038"/>
          <p14:tracePt t="95229" x="6094413" y="3714750"/>
          <p14:tracePt t="95263" x="6080125" y="3714750"/>
          <p14:tracePt t="95293" x="6072188" y="3708400"/>
          <p14:tracePt t="95317" x="6065838" y="3708400"/>
          <p14:tracePt t="95347" x="6057900" y="3708400"/>
          <p14:tracePt t="95388" x="6051550" y="3708400"/>
          <p14:tracePt t="95425" x="6043613" y="3708400"/>
          <p14:tracePt t="95466" x="6037263" y="3708400"/>
          <p14:tracePt t="95470" x="6029325" y="3708400"/>
          <p14:tracePt t="95495" x="6022975" y="3708400"/>
          <p14:tracePt t="95736" x="6029325" y="3708400"/>
          <p14:tracePt t="95744" x="6037263" y="3708400"/>
          <p14:tracePt t="95750" x="6057900" y="3708400"/>
          <p14:tracePt t="95758" x="6065838" y="3708400"/>
          <p14:tracePt t="95775" x="6080125" y="3708400"/>
          <p14:tracePt t="95792" x="6086475" y="3708400"/>
          <p14:tracePt t="95809" x="6094413" y="3708400"/>
          <p14:tracePt t="95860" x="6100763" y="3708400"/>
          <p14:tracePt t="95877" x="6115050" y="3708400"/>
          <p14:tracePt t="95884" x="6122988" y="3708400"/>
          <p14:tracePt t="95894" x="6129338" y="3708400"/>
          <p14:tracePt t="95914" x="6137275" y="3708400"/>
          <p14:tracePt t="96018" x="6129338" y="3708400"/>
          <p14:tracePt t="96028" x="6122988" y="3708400"/>
          <p14:tracePt t="96053" x="6115050" y="3708400"/>
          <p14:tracePt t="96063" x="6100763" y="3708400"/>
          <p14:tracePt t="96078" x="6094413" y="3708400"/>
          <p14:tracePt t="96086" x="6086475" y="3708400"/>
          <p14:tracePt t="96101" x="6072188" y="3708400"/>
          <p14:tracePt t="96118" x="6051550" y="3708400"/>
          <p14:tracePt t="96135" x="6037263" y="3708400"/>
          <p14:tracePt t="96152" x="6008688" y="3708400"/>
          <p14:tracePt t="96169" x="5994400" y="3708400"/>
          <p14:tracePt t="96188" x="5937250" y="3729038"/>
          <p14:tracePt t="96203" x="5908675" y="3729038"/>
          <p14:tracePt t="96220" x="5872163" y="3736975"/>
          <p14:tracePt t="96237" x="5843588" y="3743325"/>
          <p14:tracePt t="96255" x="5815013" y="3751263"/>
          <p14:tracePt t="96274" x="5794375" y="3757613"/>
          <p14:tracePt t="96290" x="5780088" y="3765550"/>
          <p14:tracePt t="96306" x="5765800" y="3765550"/>
          <p14:tracePt t="96325" x="5751513" y="3765550"/>
          <p14:tracePt t="96343" x="5743575" y="3765550"/>
          <p14:tracePt t="96360" x="5729288" y="3765550"/>
          <p14:tracePt t="96376" x="5722938" y="3765550"/>
          <p14:tracePt t="96394" x="5708650" y="3765550"/>
          <p14:tracePt t="96411" x="5700713" y="3765550"/>
          <p14:tracePt t="96426" x="5665788" y="3765550"/>
          <p14:tracePt t="96447" x="5643563" y="3765550"/>
          <p14:tracePt t="96461" x="5637213" y="3771900"/>
          <p14:tracePt t="96478" x="5614988" y="3779838"/>
          <p14:tracePt t="96496" x="5594350" y="3779838"/>
          <p14:tracePt t="96512" x="5586413" y="3779838"/>
          <p14:tracePt t="96529" x="5580063" y="3779838"/>
          <p14:tracePt t="96547" x="5565775" y="3779838"/>
          <p14:tracePt t="96574" x="5557838" y="3779838"/>
          <p14:tracePt t="97450" x="5551488" y="3779838"/>
          <p14:tracePt t="97488" x="5543550" y="3779838"/>
          <p14:tracePt t="97517" x="5537200" y="3779838"/>
          <p14:tracePt t="97526" x="5537200" y="3786188"/>
          <p14:tracePt t="97542" x="5529263" y="3786188"/>
          <p14:tracePt t="97556" x="5522913" y="3786188"/>
          <p14:tracePt t="97561" x="5514975" y="3786188"/>
          <p14:tracePt t="97579" x="5508625" y="3786188"/>
          <p14:tracePt t="97591" x="5500688" y="3786188"/>
          <p14:tracePt t="97609" x="5480050" y="3794125"/>
          <p14:tracePt t="97627" x="5465763" y="3794125"/>
          <p14:tracePt t="97644" x="5457825" y="3794125"/>
          <p14:tracePt t="97677" x="5443538" y="3794125"/>
          <p14:tracePt t="97695" x="5437188" y="3786188"/>
          <p14:tracePt t="97712" x="5429250" y="3786188"/>
          <p14:tracePt t="97729" x="5414963" y="3786188"/>
          <p14:tracePt t="97745" x="5408613" y="3786188"/>
          <p14:tracePt t="97763" x="5400675" y="3786188"/>
          <p14:tracePt t="97780" x="5386388" y="3786188"/>
          <p14:tracePt t="97797" x="5380038" y="3779838"/>
          <p14:tracePt t="97814" x="5372100" y="3779838"/>
          <p14:tracePt t="97834" x="5357813" y="3779838"/>
          <p14:tracePt t="97851" x="5343525" y="3779838"/>
          <p14:tracePt t="97867" x="5337175" y="3779838"/>
          <p14:tracePt t="97883" x="5308600" y="3779838"/>
          <p14:tracePt t="97902" x="5286375" y="3779838"/>
          <p14:tracePt t="97917" x="5272088" y="3779838"/>
          <p14:tracePt t="97934" x="5265738" y="3779838"/>
          <p14:tracePt t="97955" x="5257800" y="3779838"/>
          <p14:tracePt t="98045" x="5251450" y="3779838"/>
          <p14:tracePt t="98048" x="5243513" y="3779838"/>
          <p14:tracePt t="98065" x="5229225" y="3771900"/>
          <p14:tracePt t="98090" x="5222875" y="3771900"/>
          <p14:tracePt t="98106" x="5208588" y="3771900"/>
          <p14:tracePt t="98704" x="5214938" y="3771900"/>
          <p14:tracePt t="98718" x="5222875" y="3771900"/>
          <p14:tracePt t="98727" x="5229225" y="3771900"/>
          <p14:tracePt t="98740" x="5237163" y="3771900"/>
          <p14:tracePt t="98757" x="5251450" y="3765550"/>
          <p14:tracePt t="98774" x="5265738" y="3765550"/>
          <p14:tracePt t="98791" x="5272088" y="3765550"/>
          <p14:tracePt t="98825" x="5286375" y="3765550"/>
          <p14:tracePt t="98843" x="5308600" y="3771900"/>
          <p14:tracePt t="98884" x="5322888" y="3771900"/>
          <p14:tracePt t="98901" x="5337175" y="3771900"/>
          <p14:tracePt t="98911" x="5343525" y="3771900"/>
          <p14:tracePt t="98929" x="5357813" y="3771900"/>
          <p14:tracePt t="99033" x="5365750" y="3771900"/>
          <p14:tracePt t="99062" x="5372100" y="3771900"/>
          <p14:tracePt t="99079" x="5380038" y="3771900"/>
          <p14:tracePt t="99200" x="5386388" y="3771900"/>
          <p14:tracePt t="99205" x="5394325" y="3771900"/>
          <p14:tracePt t="100968" x="5422900" y="3771900"/>
          <p14:tracePt t="100977" x="5465763" y="3771900"/>
          <p14:tracePt t="100984" x="5543550" y="3786188"/>
          <p14:tracePt t="101002" x="5722938" y="3794125"/>
          <p14:tracePt t="101019" x="5915025" y="3800475"/>
          <p14:tracePt t="101038" x="6094413" y="3808413"/>
          <p14:tracePt t="101043" x="6180138" y="3800475"/>
          <p14:tracePt t="101055" x="6315075" y="3794125"/>
          <p14:tracePt t="101072" x="6465888" y="3786188"/>
          <p14:tracePt t="101090" x="6623050" y="3751263"/>
          <p14:tracePt t="101105" x="6737350" y="3700463"/>
          <p14:tracePt t="101122" x="6900863" y="3671888"/>
          <p14:tracePt t="101140" x="7000875" y="3657600"/>
          <p14:tracePt t="101157" x="7072313" y="3636963"/>
          <p14:tracePt t="101173" x="7108825" y="3622675"/>
          <p14:tracePt t="101190" x="7129463" y="3614738"/>
          <p14:tracePt t="101207" x="7172325" y="3600450"/>
          <p14:tracePt t="101225" x="7243763" y="3579813"/>
          <p14:tracePt t="101242" x="7323138" y="3557588"/>
          <p14:tracePt t="101259" x="7372350" y="3551238"/>
          <p14:tracePt t="101276" x="7458075" y="3529013"/>
          <p14:tracePt t="101293" x="7529513" y="3508375"/>
          <p14:tracePt t="101311" x="7608888" y="3479800"/>
          <p14:tracePt t="101327" x="7666038" y="3465513"/>
          <p14:tracePt t="101345" x="7694613" y="3465513"/>
          <p14:tracePt t="101362" x="7743825" y="3457575"/>
          <p14:tracePt t="101379" x="7794625" y="3451225"/>
          <p14:tracePt t="101396" x="7837488" y="3436938"/>
          <p14:tracePt t="101414" x="7880350" y="3400425"/>
          <p14:tracePt t="101433" x="7908925" y="3379788"/>
          <p14:tracePt t="101449" x="7915275" y="3365500"/>
          <p14:tracePt t="101467" x="7929563" y="3351213"/>
          <p14:tracePt t="101483" x="7929563" y="3343275"/>
          <p14:tracePt t="101500" x="7958138" y="3336925"/>
          <p14:tracePt t="101518" x="7986713" y="3336925"/>
          <p14:tracePt t="101535" x="8008938" y="3328988"/>
          <p14:tracePt t="101552" x="8015288" y="3314700"/>
          <p14:tracePt t="101559" x="8023225" y="3314700"/>
          <p14:tracePt t="101578" x="8023225" y="3308350"/>
          <p14:tracePt t="104081" x="8023225" y="3300413"/>
          <p14:tracePt t="104097" x="8015288" y="3300413"/>
          <p14:tracePt t="104112" x="8015288" y="3294063"/>
          <p14:tracePt t="104120" x="8008938" y="3294063"/>
          <p14:tracePt t="104135" x="7994650" y="3286125"/>
          <p14:tracePt t="104152" x="7980363" y="3286125"/>
          <p14:tracePt t="104168" x="7972425" y="3286125"/>
          <p14:tracePt t="104204" x="7966075" y="3286125"/>
          <p14:tracePt t="104244" x="7958138" y="3271838"/>
          <p14:tracePt t="104251" x="7943850" y="3271838"/>
          <p14:tracePt t="104261" x="7923213" y="3265488"/>
          <p14:tracePt t="104276" x="7880350" y="3265488"/>
          <p14:tracePt t="104293" x="7858125" y="3265488"/>
          <p14:tracePt t="104310" x="7823200" y="3257550"/>
          <p14:tracePt t="104311" x="7808913" y="3257550"/>
          <p14:tracePt t="104327" x="7772400" y="3251200"/>
          <p14:tracePt t="104345" x="7751763" y="3243263"/>
          <p14:tracePt t="104362" x="7700963" y="3228975"/>
          <p14:tracePt t="104378" x="7629525" y="3222625"/>
          <p14:tracePt t="104397" x="7500938" y="3214688"/>
          <p14:tracePt t="104414" x="7423150" y="3186113"/>
          <p14:tracePt t="104431" x="7315200" y="3165475"/>
          <p14:tracePt t="104448" x="7243763" y="3136900"/>
          <p14:tracePt t="104465" x="7208838" y="3114675"/>
          <p14:tracePt t="104483" x="7143750" y="3108325"/>
          <p14:tracePt t="104500" x="7100888" y="3079750"/>
          <p14:tracePt t="104517" x="7058025" y="3028950"/>
          <p14:tracePt t="104534" x="7037388" y="3014663"/>
          <p14:tracePt t="104551" x="7008813" y="3008313"/>
          <p14:tracePt t="104558" x="6994525" y="3000375"/>
          <p14:tracePt t="104568" x="6972300" y="2994025"/>
          <p14:tracePt t="104586" x="6951663" y="2979738"/>
          <p14:tracePt t="104602" x="6937375" y="2979738"/>
          <p14:tracePt t="104620" x="6937375" y="2971800"/>
          <p14:tracePt t="104655" x="6923088" y="2965450"/>
          <p14:tracePt t="104669" x="6915150" y="2951163"/>
          <p14:tracePt t="104687" x="6886575" y="2922588"/>
          <p14:tracePt t="104704" x="6880225" y="2914650"/>
          <p14:tracePt t="104721" x="6865938" y="2871788"/>
          <p14:tracePt t="104738" x="6858000" y="2836863"/>
          <p14:tracePt t="104755" x="6843713" y="2814638"/>
          <p14:tracePt t="104772" x="6843713" y="2808288"/>
          <p14:tracePt t="104791" x="6843713" y="2794000"/>
          <p14:tracePt t="104811" x="6843713" y="2786063"/>
          <p14:tracePt t="104832" x="6843713" y="2779713"/>
          <p14:tracePt t="104840" x="6843713" y="2771775"/>
          <p14:tracePt t="104861" x="6837363" y="2736850"/>
          <p14:tracePt t="104875" x="6823075" y="2679700"/>
          <p14:tracePt t="104892" x="6808788" y="2651125"/>
          <p14:tracePt t="104927" x="6808788" y="2643188"/>
          <p14:tracePt t="104944" x="6794500" y="2636838"/>
          <p14:tracePt t="104960" x="6794500" y="2628900"/>
          <p14:tracePt t="105375" x="6808788" y="2636838"/>
          <p14:tracePt t="105384" x="6837363" y="2671763"/>
          <p14:tracePt t="105390" x="6908800" y="2686050"/>
          <p14:tracePt t="105406" x="7058025" y="2736850"/>
          <p14:tracePt t="105423" x="7229475" y="2794000"/>
          <p14:tracePt t="105441" x="7315200" y="2843213"/>
          <p14:tracePt t="105458" x="7451725" y="2886075"/>
          <p14:tracePt t="105477" x="7594600" y="2914650"/>
          <p14:tracePt t="105495" x="7637463" y="2936875"/>
          <p14:tracePt t="105510" x="7666038" y="2943225"/>
          <p14:tracePt t="105528" x="7700963" y="2979738"/>
          <p14:tracePt t="105543" x="7737475" y="3000375"/>
          <p14:tracePt t="105545" x="7758113" y="3008313"/>
          <p14:tracePt t="105561" x="7843838" y="3051175"/>
          <p14:tracePt t="105577" x="7923213" y="3094038"/>
          <p14:tracePt t="105595" x="7986713" y="3122613"/>
          <p14:tracePt t="105612" x="8037513" y="3136900"/>
          <p14:tracePt t="105629" x="8080375" y="3157538"/>
          <p14:tracePt t="105646" x="8086725" y="3157538"/>
          <p14:tracePt t="105832" x="8086725" y="3165475"/>
          <p14:tracePt t="108702" x="8080375" y="3165475"/>
          <p14:tracePt t="108710" x="8058150" y="3165475"/>
          <p14:tracePt t="108719" x="8051800" y="3165475"/>
          <p14:tracePt t="108732" x="8023225" y="3165475"/>
          <p14:tracePt t="108750" x="7880350" y="3171825"/>
          <p14:tracePt t="108766" x="7837488" y="3179763"/>
          <p14:tracePt t="108783" x="7808913" y="3186113"/>
          <p14:tracePt t="108800" x="7780338" y="3194050"/>
          <p14:tracePt t="108816" x="7737475" y="3200400"/>
          <p14:tracePt t="108836" x="7672388" y="3222625"/>
          <p14:tracePt t="108852" x="7629525" y="3228975"/>
          <p14:tracePt t="108870" x="7566025" y="3265488"/>
          <p14:tracePt t="108885" x="7494588" y="3265488"/>
          <p14:tracePt t="108902" x="7451725" y="3279775"/>
          <p14:tracePt t="108920" x="7372350" y="3314700"/>
          <p14:tracePt t="108923" x="7337425" y="3328988"/>
          <p14:tracePt t="108937" x="7286625" y="3336925"/>
          <p14:tracePt t="108954" x="7258050" y="3343275"/>
          <p14:tracePt t="108971" x="7215188" y="3371850"/>
          <p14:tracePt t="108988" x="7180263" y="3414713"/>
          <p14:tracePt t="109007" x="7108825" y="3451225"/>
          <p14:tracePt t="109023" x="7029450" y="3486150"/>
          <p14:tracePt t="109040" x="6943725" y="3522663"/>
          <p14:tracePt t="109045" x="6923088" y="3536950"/>
          <p14:tracePt t="109057" x="6880225" y="3565525"/>
          <p14:tracePt t="109075" x="6815138" y="3614738"/>
          <p14:tracePt t="109092" x="6794500" y="3622675"/>
          <p14:tracePt t="109108" x="6751638" y="3643313"/>
          <p14:tracePt t="109125" x="6708775" y="3665538"/>
          <p14:tracePt t="109142" x="6657975" y="3679825"/>
          <p14:tracePt t="109159" x="6572250" y="3714750"/>
          <p14:tracePt t="109177" x="6437313" y="3765550"/>
          <p14:tracePt t="109194" x="6308725" y="3808413"/>
          <p14:tracePt t="109211" x="6229350" y="3836988"/>
          <p14:tracePt t="109228" x="6172200" y="3843338"/>
          <p14:tracePt t="109245" x="6115050" y="3843338"/>
          <p14:tracePt t="109263" x="6037263" y="3865563"/>
          <p14:tracePt t="109279" x="5994400" y="3871913"/>
          <p14:tracePt t="109297" x="5894388" y="3929063"/>
          <p14:tracePt t="109314" x="5808663" y="3957638"/>
          <p14:tracePt t="109331" x="5715000" y="3986213"/>
          <p14:tracePt t="109348" x="5622925" y="4022725"/>
          <p14:tracePt t="109365" x="5486400" y="4037013"/>
          <p14:tracePt t="109382" x="5429250" y="4051300"/>
          <p14:tracePt t="109399" x="5337175" y="4079875"/>
          <p14:tracePt t="109416" x="5251450" y="4086225"/>
          <p14:tracePt t="109437" x="5143500" y="4108450"/>
          <p14:tracePt t="109453" x="5037138" y="4129088"/>
          <p14:tracePt t="109469" x="4986338" y="4157663"/>
          <p14:tracePt t="109487" x="4900613" y="4208463"/>
          <p14:tracePt t="109503" x="4808538" y="4237038"/>
          <p14:tracePt t="109521" x="4722813" y="4257675"/>
          <p14:tracePt t="109538" x="4657725" y="4279900"/>
          <p14:tracePt t="109555" x="4614863" y="4279900"/>
          <p14:tracePt t="109571" x="4594225" y="4294188"/>
          <p14:tracePt t="109589" x="4557713" y="4294188"/>
          <p14:tracePt t="109607" x="4529138" y="4300538"/>
          <p14:tracePt t="109624" x="4500563" y="4308475"/>
          <p14:tracePt t="109641" x="4486275" y="4308475"/>
          <p14:tracePt t="109658" x="4471988" y="4314825"/>
          <p14:tracePt t="109675" x="4451350" y="4329113"/>
          <p14:tracePt t="109691" x="4429125" y="4343400"/>
          <p14:tracePt t="109707" x="4408488" y="4365625"/>
          <p14:tracePt t="109726" x="4351338" y="4371975"/>
          <p14:tracePt t="109742" x="4308475" y="4400550"/>
          <p14:tracePt t="109759" x="4251325" y="4437063"/>
          <p14:tracePt t="109776" x="4194175" y="4465638"/>
          <p14:tracePt t="109793" x="4157663" y="4494213"/>
          <p14:tracePt t="109811" x="4086225" y="4557713"/>
          <p14:tracePt t="109827" x="4071938" y="4572000"/>
          <p14:tracePt t="109846" x="4057650" y="4579938"/>
          <p14:tracePt t="109861" x="4057650" y="4594225"/>
          <p14:tracePt t="109879" x="4043363" y="4600575"/>
          <p14:tracePt t="109897" x="4043363" y="4608513"/>
          <p14:tracePt t="109915" x="4043363" y="4614863"/>
          <p14:tracePt t="110101" x="4043363" y="4622800"/>
          <p14:tracePt t="110117" x="4043363" y="4629150"/>
          <p14:tracePt t="110206" x="4051300" y="4637088"/>
          <p14:tracePt t="110211" x="4065588" y="4643438"/>
          <p14:tracePt t="110224" x="4071938" y="4657725"/>
          <p14:tracePt t="110241" x="4114800" y="4679950"/>
          <p14:tracePt t="110258" x="4137025" y="4694238"/>
          <p14:tracePt t="110275" x="4151313" y="4700588"/>
          <p14:tracePt t="110292" x="4171950" y="4708525"/>
          <p14:tracePt t="110307" x="4179888" y="4714875"/>
          <p14:tracePt t="110324" x="4186238" y="4714875"/>
          <p14:tracePt t="110345" x="4200525" y="4737100"/>
          <p14:tracePt t="110359" x="4208463" y="4743450"/>
          <p14:tracePt t="110376" x="4214813" y="4751388"/>
          <p14:tracePt t="110393" x="4237038" y="4779963"/>
          <p14:tracePt t="110411" x="4286250" y="4794250"/>
          <p14:tracePt t="110428" x="4314825" y="4794250"/>
          <p14:tracePt t="110444" x="4337050" y="4800600"/>
          <p14:tracePt t="110462" x="4351338" y="4800600"/>
          <p14:tracePt t="110479" x="4365625" y="4800600"/>
          <p14:tracePt t="110496" x="4371975" y="4808538"/>
          <p14:tracePt t="110513" x="4394200" y="4822825"/>
          <p14:tracePt t="110532" x="4422775" y="4829175"/>
          <p14:tracePt t="110549" x="4457700" y="4837113"/>
          <p14:tracePt t="110554" x="4471988" y="4843463"/>
          <p14:tracePt t="110564" x="4494213" y="4857750"/>
          <p14:tracePt t="110581" x="4529138" y="4872038"/>
          <p14:tracePt t="110599" x="4594225" y="4900613"/>
          <p14:tracePt t="110616" x="4657725" y="4922838"/>
          <p14:tracePt t="110635" x="4722813" y="4937125"/>
          <p14:tracePt t="110652" x="4800600" y="4957763"/>
          <p14:tracePt t="110667" x="4865688" y="4979988"/>
          <p14:tracePt t="110669" x="4879975" y="4994275"/>
          <p14:tracePt t="110685" x="4894263" y="5000625"/>
          <p14:tracePt t="110701" x="4908550" y="5008563"/>
          <p14:tracePt t="110718" x="4922838" y="5022850"/>
          <p14:tracePt t="110737" x="4929188" y="5029200"/>
          <p14:tracePt t="110753" x="4943475" y="5043488"/>
          <p14:tracePt t="110755" x="4957763" y="5051425"/>
          <p14:tracePt t="110770" x="4972050" y="5051425"/>
          <p14:tracePt t="110789" x="4994275" y="5057775"/>
          <p14:tracePt t="110806" x="5014913" y="5065713"/>
          <p14:tracePt t="110821" x="5022850" y="5072063"/>
          <p14:tracePt t="110838" x="5037138" y="5080000"/>
          <p14:tracePt t="110856" x="5051425" y="5080000"/>
          <p14:tracePt t="110873" x="5072063" y="5086350"/>
          <p14:tracePt t="110907" x="5080000" y="5086350"/>
          <p14:tracePt t="110926" x="5086350" y="5086350"/>
          <p14:tracePt t="110944" x="5086350" y="5065713"/>
          <p14:tracePt t="110960" x="5086350" y="5051425"/>
          <p14:tracePt t="110977" x="5086350" y="5029200"/>
          <p14:tracePt t="110993" x="5086350" y="5014913"/>
          <p14:tracePt t="111010" x="5086350" y="4994275"/>
          <p14:tracePt t="111027" x="5072063" y="4929188"/>
          <p14:tracePt t="111045" x="5029200" y="4857750"/>
          <p14:tracePt t="111063" x="5000625" y="4808538"/>
          <p14:tracePt t="111080" x="4972050" y="4779963"/>
          <p14:tracePt t="111096" x="4951413" y="4751388"/>
          <p14:tracePt t="111114" x="4937125" y="4737100"/>
          <p14:tracePt t="111131" x="4922838" y="4700588"/>
          <p14:tracePt t="111148" x="4886325" y="4665663"/>
          <p14:tracePt t="111165" x="4851400" y="4622800"/>
          <p14:tracePt t="111184" x="4808538" y="4579938"/>
          <p14:tracePt t="111199" x="4772025" y="4537075"/>
          <p14:tracePt t="111201" x="4765675" y="4522788"/>
          <p14:tracePt t="111217" x="4743450" y="4494213"/>
          <p14:tracePt t="111234" x="4722813" y="4479925"/>
          <p14:tracePt t="111250" x="4700588" y="4443413"/>
          <p14:tracePt t="111267" x="4686300" y="4437063"/>
          <p14:tracePt t="111284" x="4679950" y="4422775"/>
          <p14:tracePt t="111302" x="4672013" y="4408488"/>
          <p14:tracePt t="111319" x="4657725" y="4357688"/>
          <p14:tracePt t="111336" x="4643438" y="4329113"/>
          <p14:tracePt t="111353" x="4622800" y="4286250"/>
          <p14:tracePt t="111371" x="4614863" y="4279900"/>
          <p14:tracePt t="111389" x="4608513" y="4257675"/>
          <p14:tracePt t="111405" x="4600575" y="4251325"/>
          <p14:tracePt t="111460" x="4600575" y="4243388"/>
          <p14:tracePt t="111475" x="4586288" y="4229100"/>
          <p14:tracePt t="111483" x="4579938" y="4214813"/>
          <p14:tracePt t="111491" x="4579938" y="4208463"/>
          <p14:tracePt t="111507" x="4572000" y="4194175"/>
          <p14:tracePt t="111525" x="4572000" y="4171950"/>
          <p14:tracePt t="111541" x="4565650" y="4171950"/>
          <p14:tracePt t="111955" x="4565650" y="4179888"/>
          <p14:tracePt t="111964" x="4557713" y="4194175"/>
          <p14:tracePt t="111971" x="4551363" y="4200525"/>
          <p14:tracePt t="111989" x="4457700" y="4243388"/>
          <p14:tracePt t="112006" x="4400550" y="4286250"/>
          <p14:tracePt t="112023" x="4329113" y="4294188"/>
          <p14:tracePt t="112041" x="4294188" y="4314825"/>
          <p14:tracePt t="112047" x="4257675" y="4337050"/>
          <p14:tracePt t="112060" x="4214813" y="4351338"/>
          <p14:tracePt t="112073" x="4194175" y="4351338"/>
          <p14:tracePt t="112091" x="4129088" y="4371975"/>
          <p14:tracePt t="112107" x="4071938" y="4394200"/>
          <p14:tracePt t="112124" x="4037013" y="4414838"/>
          <p14:tracePt t="112141" x="4008438" y="4437063"/>
          <p14:tracePt t="112158" x="3994150" y="4451350"/>
          <p14:tracePt t="112228" x="4000500" y="4451350"/>
          <p14:tracePt t="112234" x="4029075" y="4451350"/>
          <p14:tracePt t="112243" x="4086225" y="4457700"/>
          <p14:tracePt t="112261" x="4179888" y="4465638"/>
          <p14:tracePt t="112280" x="4343400" y="4429125"/>
          <p14:tracePt t="112295" x="4429125" y="4386263"/>
          <p14:tracePt t="112313" x="4457700" y="4322763"/>
          <p14:tracePt t="112329" x="4471988" y="4271963"/>
          <p14:tracePt t="112347" x="4471988" y="4237038"/>
          <p14:tracePt t="112365" x="4471988" y="4208463"/>
          <p14:tracePt t="112381" x="4465638" y="4171950"/>
          <p14:tracePt t="112417" x="4465638" y="4157663"/>
          <p14:tracePt t="112435" x="4465638" y="4137025"/>
          <p14:tracePt t="112451" x="4465638" y="4122738"/>
          <p14:tracePt t="112484" x="4479925" y="4114800"/>
          <p14:tracePt t="112657" x="4486275" y="4114800"/>
          <p14:tracePt t="112682" x="4486275" y="4122738"/>
          <p14:tracePt t="112703" x="4479925" y="4122738"/>
          <p14:tracePt t="112750" x="4471988" y="4122738"/>
          <p14:tracePt t="112766" x="4471988" y="4114800"/>
          <p14:tracePt t="112772" x="4465638" y="4100513"/>
          <p14:tracePt t="112789" x="4465638" y="4094163"/>
          <p14:tracePt t="112797" x="4457700" y="4086225"/>
          <p14:tracePt t="112813" x="4457700" y="4079875"/>
          <p14:tracePt t="112828" x="4457700" y="4071938"/>
          <p14:tracePt t="112868" x="4471988" y="4071938"/>
          <p14:tracePt t="112876" x="4486275" y="4071938"/>
          <p14:tracePt t="112884" x="4494213" y="4071938"/>
          <p14:tracePt t="112899" x="4500563" y="4071938"/>
          <p14:tracePt t="113296" x="4514850" y="4079875"/>
          <p14:tracePt t="113305" x="4586288" y="4108450"/>
          <p14:tracePt t="113310" x="4643438" y="4122738"/>
          <p14:tracePt t="113326" x="4837113" y="4179888"/>
          <p14:tracePt t="113343" x="5051425" y="4243388"/>
          <p14:tracePt t="113359" x="5408613" y="4308475"/>
          <p14:tracePt t="113376" x="5657850" y="4337050"/>
          <p14:tracePt t="113394" x="5794375" y="4351338"/>
          <p14:tracePt t="113411" x="5886450" y="4357688"/>
          <p14:tracePt t="113429" x="5929313" y="4371975"/>
          <p14:tracePt t="113444" x="5972175" y="4379913"/>
          <p14:tracePt t="113460" x="6037263" y="4379913"/>
          <p14:tracePt t="113478" x="6137275" y="4394200"/>
          <p14:tracePt t="113495" x="6251575" y="4400550"/>
          <p14:tracePt t="113513" x="6472238" y="4408488"/>
          <p14:tracePt t="113529" x="6572250" y="4400550"/>
          <p14:tracePt t="113547" x="6623050" y="4394200"/>
          <p14:tracePt t="113565" x="6643688" y="4386263"/>
          <p14:tracePt t="113583" x="6657975" y="4386263"/>
          <p14:tracePt t="113600" x="6757988" y="4379913"/>
          <p14:tracePt t="113615" x="6800850" y="4371975"/>
          <p14:tracePt t="113634" x="6880225" y="4357688"/>
          <p14:tracePt t="113651" x="6908800" y="4351338"/>
          <p14:tracePt t="113654" x="6923088" y="4337050"/>
          <p14:tracePt t="113684" x="6937375" y="4337050"/>
          <p14:tracePt t="113701" x="6965950" y="4337050"/>
          <p14:tracePt t="113719" x="7000875" y="4337050"/>
          <p14:tracePt t="113735" x="7065963" y="4329113"/>
          <p14:tracePt t="113752" x="7115175" y="4322763"/>
          <p14:tracePt t="113769" x="7165975" y="4322763"/>
          <p14:tracePt t="113787" x="7194550" y="4314825"/>
          <p14:tracePt t="113804" x="7208838" y="4308475"/>
          <p14:tracePt t="113820" x="7215188" y="4308475"/>
          <p14:tracePt t="113839" x="7223125" y="4308475"/>
          <p14:tracePt t="113858" x="7265988" y="4322763"/>
          <p14:tracePt t="113874" x="7315200" y="4337050"/>
          <p14:tracePt t="113891" x="7372350" y="4371975"/>
          <p14:tracePt t="113908" x="7515225" y="4422775"/>
          <p14:tracePt t="113925" x="7700963" y="4522788"/>
          <p14:tracePt t="113941" x="7829550" y="4622800"/>
          <p14:tracePt t="113958" x="7937500" y="4708525"/>
          <p14:tracePt t="113975" x="8066088" y="4794250"/>
          <p14:tracePt t="113992" x="8108950" y="4814888"/>
          <p14:tracePt t="114009" x="8137525" y="4843463"/>
          <p14:tracePt t="114026" x="8151813" y="4872038"/>
          <p14:tracePt t="114043" x="8166100" y="4922838"/>
          <p14:tracePt t="114048" x="8180388" y="4943475"/>
          <p14:tracePt t="114060" x="8208963" y="5043488"/>
          <p14:tracePt t="114078" x="8243888" y="5151438"/>
          <p14:tracePt t="114095" x="8280400" y="5229225"/>
          <p14:tracePt t="114112" x="8315325" y="5300663"/>
          <p14:tracePt t="114130" x="8337550" y="5337175"/>
          <p14:tracePt t="114147" x="8366125" y="5394325"/>
          <p14:tracePt t="114163" x="8380413" y="5443538"/>
          <p14:tracePt t="114182" x="8386763" y="5508625"/>
          <p14:tracePt t="114199" x="8401050" y="5557838"/>
          <p14:tracePt t="114203" x="8401050" y="5572125"/>
          <p14:tracePt t="114214" x="8401050" y="5580063"/>
          <p14:tracePt t="114232" x="8408988" y="5665788"/>
          <p14:tracePt t="114250" x="8408988" y="5743575"/>
          <p14:tracePt t="114269" x="8408988" y="5765800"/>
          <p14:tracePt t="114283" x="8408988" y="5786438"/>
          <p14:tracePt t="114302" x="8394700" y="5843588"/>
          <p14:tracePt t="114318" x="8386763" y="5951538"/>
          <p14:tracePt t="114335" x="8372475" y="6022975"/>
          <p14:tracePt t="114352" x="8351838" y="6051550"/>
          <p14:tracePt t="114369" x="8329613" y="6072188"/>
          <p14:tracePt t="114386" x="8294688" y="6180138"/>
          <p14:tracePt t="114404" x="8243888" y="6223000"/>
          <p14:tracePt t="114420" x="8223250" y="6223000"/>
          <p14:tracePt t="114437" x="8194675" y="6229350"/>
          <p14:tracePt t="114454" x="8166100" y="6243638"/>
          <p14:tracePt t="114471" x="8129588" y="6251575"/>
          <p14:tracePt t="114491" x="8037513" y="6265863"/>
          <p14:tracePt t="114508" x="7951788" y="6280150"/>
          <p14:tracePt t="114525" x="7866063" y="6280150"/>
          <p14:tracePt t="114542" x="7786688" y="6272213"/>
          <p14:tracePt t="114547" x="7737475" y="6272213"/>
          <p14:tracePt t="114559" x="7594600" y="6272213"/>
          <p14:tracePt t="114576" x="7494588" y="6272213"/>
          <p14:tracePt t="114594" x="7380288" y="6272213"/>
          <p14:tracePt t="114610" x="7280275" y="6251575"/>
          <p14:tracePt t="114626" x="7165975" y="6223000"/>
          <p14:tracePt t="114643" x="7058025" y="6200775"/>
          <p14:tracePt t="114660" x="6915150" y="6165850"/>
          <p14:tracePt t="114662" x="6843713" y="6151563"/>
          <p14:tracePt t="114677" x="6743700" y="6129338"/>
          <p14:tracePt t="114694" x="6637338" y="6108700"/>
          <p14:tracePt t="114712" x="6580188" y="6086475"/>
          <p14:tracePt t="114729" x="6472238" y="6037263"/>
          <p14:tracePt t="114746" x="6415088" y="6000750"/>
          <p14:tracePt t="114747" x="6380163" y="5980113"/>
          <p14:tracePt t="114764" x="6323013" y="5943600"/>
          <p14:tracePt t="114780" x="6280150" y="5900738"/>
          <p14:tracePt t="114797" x="6229350" y="5815013"/>
          <p14:tracePt t="114815" x="6200775" y="5757863"/>
          <p14:tracePt t="114832" x="6172200" y="5694363"/>
          <p14:tracePt t="114849" x="6143625" y="5594350"/>
          <p14:tracePt t="114866" x="6137275" y="5500688"/>
          <p14:tracePt t="114884" x="6122988" y="5437188"/>
          <p14:tracePt t="114902" x="6115050" y="5372100"/>
          <p14:tracePt t="114920" x="6115050" y="5294313"/>
          <p14:tracePt t="114936" x="6122988" y="5237163"/>
          <p14:tracePt t="114954" x="6151563" y="5172075"/>
          <p14:tracePt t="114970" x="6186488" y="5108575"/>
          <p14:tracePt t="114988" x="6223000" y="5043488"/>
          <p14:tracePt t="115006" x="6308725" y="4922838"/>
          <p14:tracePt t="115022" x="6365875" y="4851400"/>
          <p14:tracePt t="115038" x="6437313" y="4794250"/>
          <p14:tracePt t="115055" x="6500813" y="4657725"/>
          <p14:tracePt t="115073" x="6557963" y="4565650"/>
          <p14:tracePt t="115089" x="6594475" y="4508500"/>
          <p14:tracePt t="115091" x="6629400" y="4471988"/>
          <p14:tracePt t="115106" x="6657975" y="4451350"/>
          <p14:tracePt t="115123" x="6708775" y="4437063"/>
          <p14:tracePt t="115140" x="6757988" y="4422775"/>
          <p14:tracePt t="115158" x="6829425" y="4422775"/>
          <p14:tracePt t="115174" x="6886575" y="4408488"/>
          <p14:tracePt t="115192" x="6951663" y="4351338"/>
          <p14:tracePt t="115209" x="7086600" y="4271963"/>
          <p14:tracePt t="115226" x="7172325" y="4222750"/>
          <p14:tracePt t="115245" x="7223125" y="4214813"/>
          <p14:tracePt t="115262" x="7265988" y="4208463"/>
          <p14:tracePt t="115264" x="7300913" y="4208463"/>
          <p14:tracePt t="115279" x="7337425" y="4208463"/>
          <p14:tracePt t="115295" x="7386638" y="4214813"/>
          <p14:tracePt t="115311" x="7494588" y="4229100"/>
          <p14:tracePt t="115329" x="7572375" y="4229100"/>
          <p14:tracePt t="115346" x="7615238" y="4251325"/>
          <p14:tracePt t="115363" x="7700963" y="4251325"/>
          <p14:tracePt t="115380" x="7780338" y="4265613"/>
          <p14:tracePt t="115397" x="7894638" y="4279900"/>
          <p14:tracePt t="115415" x="7943850" y="4294188"/>
          <p14:tracePt t="115433" x="8001000" y="4314825"/>
          <p14:tracePt t="115448" x="8058150" y="4343400"/>
          <p14:tracePt t="115466" x="8086725" y="4357688"/>
          <p14:tracePt t="115483" x="8143875" y="4394200"/>
          <p14:tracePt t="115500" x="8172450" y="4408488"/>
          <p14:tracePt t="115517" x="8201025" y="4437063"/>
          <p14:tracePt t="115535" x="8223250" y="4465638"/>
          <p14:tracePt t="115552" x="8243888" y="4508500"/>
          <p14:tracePt t="115568" x="8266113" y="4537075"/>
          <p14:tracePt t="115587" x="8280400" y="4594225"/>
          <p14:tracePt t="115603" x="8294688" y="4629150"/>
          <p14:tracePt t="115620" x="8315325" y="4700588"/>
          <p14:tracePt t="115637" x="8323263" y="4765675"/>
          <p14:tracePt t="115654" x="8329613" y="4872038"/>
          <p14:tracePt t="115676" x="8343900" y="4943475"/>
          <p14:tracePt t="115690" x="8351838" y="5008563"/>
          <p14:tracePt t="115693" x="8358188" y="5051425"/>
          <p14:tracePt t="115705" x="8358188" y="5080000"/>
          <p14:tracePt t="115723" x="8366125" y="5186363"/>
          <p14:tracePt t="115740" x="8372475" y="5257800"/>
          <p14:tracePt t="115757" x="8372475" y="5308600"/>
          <p14:tracePt t="115774" x="8372475" y="5408613"/>
          <p14:tracePt t="115791" x="8366125" y="5551488"/>
          <p14:tracePt t="115809" x="8343900" y="5694363"/>
          <p14:tracePt t="115825" x="8337550" y="5737225"/>
          <p14:tracePt t="115843" x="8329613" y="5757863"/>
          <p14:tracePt t="115860" x="8315325" y="5780088"/>
          <p14:tracePt t="115877" x="8301038" y="5800725"/>
          <p14:tracePt t="115895" x="8258175" y="5843588"/>
          <p14:tracePt t="115911" x="8237538" y="5900738"/>
          <p14:tracePt t="115929" x="8186738" y="5972175"/>
          <p14:tracePt t="115946" x="8143875" y="5994400"/>
          <p14:tracePt t="115963" x="8123238" y="6008688"/>
          <p14:tracePt t="115981" x="8101013" y="6015038"/>
          <p14:tracePt t="115998" x="8080375" y="6022975"/>
          <p14:tracePt t="116016" x="8051800" y="6029325"/>
          <p14:tracePt t="116032" x="8037513" y="6037263"/>
          <p14:tracePt t="116048" x="8015288" y="6037263"/>
          <p14:tracePt t="116052" x="8001000" y="6037263"/>
          <p14:tracePt t="116066" x="7972425" y="6037263"/>
          <p14:tracePt t="116083" x="7894638" y="6029325"/>
          <p14:tracePt t="116100" x="7851775" y="6015038"/>
          <p14:tracePt t="116118" x="7815263" y="6000750"/>
          <p14:tracePt t="116134" x="7772400" y="5965825"/>
          <p14:tracePt t="116152" x="7715250" y="5929313"/>
          <p14:tracePt t="116169" x="7666038" y="5886450"/>
          <p14:tracePt t="116185" x="7658100" y="5872163"/>
          <p14:tracePt t="116204" x="7623175" y="5837238"/>
          <p14:tracePt t="116221" x="7580313" y="5751513"/>
          <p14:tracePt t="116239" x="7537450" y="5637213"/>
          <p14:tracePt t="116256" x="7480300" y="5551488"/>
          <p14:tracePt t="116273" x="7415213" y="5486400"/>
          <p14:tracePt t="116290" x="7358063" y="5437188"/>
          <p14:tracePt t="116307" x="7315200" y="5386388"/>
          <p14:tracePt t="116325" x="7286625" y="5351463"/>
          <p14:tracePt t="116328" x="7272338" y="5329238"/>
          <p14:tracePt t="116340" x="7258050" y="5294313"/>
          <p14:tracePt t="116359" x="7223125" y="5229225"/>
          <p14:tracePt t="116376" x="7215188" y="5186363"/>
          <p14:tracePt t="116393" x="7208838" y="5057775"/>
          <p14:tracePt t="116410" x="7208838" y="4957763"/>
          <p14:tracePt t="116428" x="7194550" y="4872038"/>
          <p14:tracePt t="116444" x="7186613" y="4857750"/>
          <p14:tracePt t="116463" x="7186613" y="4843463"/>
          <p14:tracePt t="116494" x="7186613" y="4837113"/>
          <p14:tracePt t="116515" x="7186613" y="4829175"/>
          <p14:tracePt t="116528" x="7194550" y="4822825"/>
          <p14:tracePt t="116545" x="7215188" y="4786313"/>
          <p14:tracePt t="116564" x="7229475" y="4737100"/>
          <p14:tracePt t="116581" x="7229475" y="4629150"/>
          <p14:tracePt t="116597" x="7237413" y="4565650"/>
          <p14:tracePt t="116599" x="7237413" y="4551363"/>
          <p14:tracePt t="116615" x="7237413" y="4543425"/>
          <p14:tracePt t="116631" x="7237413" y="4514850"/>
          <p14:tracePt t="116648" x="7237413" y="4494213"/>
          <p14:tracePt t="116665" x="7237413" y="4486275"/>
          <p14:tracePt t="116682" x="7243763" y="4465638"/>
          <p14:tracePt t="116685" x="7243763" y="4457700"/>
          <p14:tracePt t="116700" x="7251700" y="4437063"/>
          <p14:tracePt t="116716" x="7251700" y="4422775"/>
          <p14:tracePt t="116734" x="7251700" y="4408488"/>
          <p14:tracePt t="116751" x="7258050" y="4394200"/>
          <p14:tracePt t="116768" x="7258050" y="4386263"/>
          <p14:tracePt t="116788" x="7258050" y="4365625"/>
          <p14:tracePt t="116804" x="7258050" y="4351338"/>
          <p14:tracePt t="116839" x="7258050" y="4343400"/>
          <p14:tracePt t="116856" x="7258050" y="4337050"/>
          <p14:tracePt t="117147" x="7258050" y="4329113"/>
          <p14:tracePt t="117164" x="7265988" y="4329113"/>
          <p14:tracePt t="117233" x="7265988" y="4322763"/>
          <p14:tracePt t="117264" x="7265988" y="4314825"/>
          <p14:tracePt t="117288" x="7265988" y="4308475"/>
          <p14:tracePt t="117294" x="7265988" y="4300538"/>
          <p14:tracePt t="117303" x="7265988" y="4294188"/>
          <p14:tracePt t="117317" x="7265988" y="4286250"/>
          <p14:tracePt t="117335" x="7265988" y="4279900"/>
          <p14:tracePt t="117351" x="7265988" y="4271963"/>
          <p14:tracePt t="117367" x="7265988" y="4265613"/>
          <p14:tracePt t="117851" x="7258050" y="4265613"/>
          <p14:tracePt t="117975" x="7251700" y="4265613"/>
          <p14:tracePt t="118124" x="7243763" y="4265613"/>
          <p14:tracePt t="118391" x="7237413" y="4265613"/>
          <p14:tracePt t="121052" x="7237413" y="4271963"/>
          <p14:tracePt t="121060" x="7229475" y="4279900"/>
          <p14:tracePt t="121070" x="7223125" y="4294188"/>
          <p14:tracePt t="121087" x="7215188" y="4322763"/>
          <p14:tracePt t="121104" x="7200900" y="4357688"/>
          <p14:tracePt t="121121" x="7158038" y="4451350"/>
          <p14:tracePt t="121139" x="7129463" y="4514850"/>
          <p14:tracePt t="121156" x="7108825" y="4543425"/>
          <p14:tracePt t="121173" x="7094538" y="4565650"/>
          <p14:tracePt t="121191" x="7086600" y="4572000"/>
          <p14:tracePt t="121207" x="7072313" y="4579938"/>
          <p14:tracePt t="121223" x="7051675" y="4579938"/>
          <p14:tracePt t="121241" x="7037388" y="4579938"/>
          <p14:tracePt t="121259" x="7029450" y="4579938"/>
          <p14:tracePt t="121275" x="7008813" y="4594225"/>
          <p14:tracePt t="121293" x="6986588" y="4608513"/>
          <p14:tracePt t="121387" x="6986588" y="4600575"/>
          <p14:tracePt t="121396" x="6994525" y="4594225"/>
          <p14:tracePt t="121403" x="7000875" y="4586288"/>
          <p14:tracePt t="121413" x="7015163" y="4565650"/>
          <p14:tracePt t="121430" x="7051675" y="4508500"/>
          <p14:tracePt t="121447" x="7065963" y="4479925"/>
          <p14:tracePt t="121464" x="7094538" y="4443413"/>
          <p14:tracePt t="121465" x="7115175" y="4429125"/>
          <p14:tracePt t="121482" x="7143750" y="4414838"/>
          <p14:tracePt t="121498" x="7158038" y="4408488"/>
          <p14:tracePt t="121516" x="7165975" y="4408488"/>
          <p14:tracePt t="121532" x="7180263" y="4400550"/>
          <p14:tracePt t="121549" x="7200900" y="4386263"/>
          <p14:tracePt t="121553" x="7208838" y="4386263"/>
          <p14:tracePt t="121566" x="7223125" y="4371975"/>
          <p14:tracePt t="121584" x="7265988" y="4351338"/>
          <p14:tracePt t="121601" x="7280275" y="4337050"/>
          <p14:tracePt t="121619" x="7294563" y="4329113"/>
          <p14:tracePt t="121637" x="7294563" y="4322763"/>
          <p14:tracePt t="121716" x="7300913" y="4322763"/>
          <p14:tracePt t="121741" x="7308850" y="4322763"/>
          <p14:tracePt t="121749" x="7315200" y="4314825"/>
          <p14:tracePt t="121763" x="7323138" y="4308475"/>
          <p14:tracePt t="121778" x="7329488" y="4308475"/>
          <p14:tracePt t="121789" x="7337425" y="4308475"/>
          <p14:tracePt t="121819" x="7343775" y="4308475"/>
          <p14:tracePt t="121846" x="7351713" y="4308475"/>
          <p14:tracePt t="121859" x="7366000" y="4308475"/>
          <p14:tracePt t="121867" x="7380288" y="4322763"/>
          <p14:tracePt t="121876" x="7400925" y="4337050"/>
          <p14:tracePt t="121892" x="7472363" y="4371975"/>
          <p14:tracePt t="121909" x="7558088" y="4400550"/>
          <p14:tracePt t="121926" x="7743825" y="4514850"/>
          <p14:tracePt t="121944" x="7823200" y="4551363"/>
          <p14:tracePt t="121961" x="7866063" y="4594225"/>
          <p14:tracePt t="121978" x="7880350" y="4600575"/>
          <p14:tracePt t="122023" x="7880350" y="4608513"/>
          <p14:tracePt t="122044" x="7880350" y="4614863"/>
          <p14:tracePt t="122257" x="7880350" y="4608513"/>
          <p14:tracePt t="122279" x="7872413" y="4600575"/>
          <p14:tracePt t="122295" x="7866063" y="4594225"/>
          <p14:tracePt t="122302" x="7866063" y="4586288"/>
          <p14:tracePt t="122310" x="7858125" y="4579938"/>
          <p14:tracePt t="122321" x="7851775" y="4579938"/>
          <p14:tracePt t="122337" x="7843838" y="4572000"/>
          <p14:tracePt t="122355" x="7815263" y="4557713"/>
          <p14:tracePt t="122372" x="7808913" y="4557713"/>
          <p14:tracePt t="122389" x="7772400" y="4543425"/>
          <p14:tracePt t="122406" x="7751763" y="4537075"/>
          <p14:tracePt t="122423" x="7737475" y="4529138"/>
          <p14:tracePt t="122441" x="7708900" y="4508500"/>
          <p14:tracePt t="122458" x="7686675" y="4500563"/>
          <p14:tracePt t="122475" x="7666038" y="4486275"/>
          <p14:tracePt t="122492" x="7651750" y="4486275"/>
          <p14:tracePt t="122510" x="7637463" y="4479925"/>
          <p14:tracePt t="122527" x="7615238" y="4471988"/>
          <p14:tracePt t="122544" x="7608888" y="4471988"/>
          <p14:tracePt t="122567" x="7600950" y="4465638"/>
          <p14:tracePt t="122593" x="7594600" y="4465638"/>
          <p14:tracePt t="124876" x="7586663" y="4465638"/>
          <p14:tracePt t="124890" x="7580313" y="4465638"/>
          <p14:tracePt t="124907" x="7572375" y="4465638"/>
          <p14:tracePt t="124916" x="7566025" y="4465638"/>
          <p14:tracePt t="124937" x="7558088" y="4465638"/>
          <p14:tracePt t="124952" x="7551738" y="4465638"/>
          <p14:tracePt t="124960" x="7543800" y="4465638"/>
          <p14:tracePt t="124998" x="7537450" y="4465638"/>
          <p14:tracePt t="125164" x="7537450" y="4457700"/>
          <p14:tracePt t="125179" x="7529513" y="4457700"/>
          <p14:tracePt t="125187" x="7523163" y="4457700"/>
          <p14:tracePt t="125202" x="7500938" y="4451350"/>
          <p14:tracePt t="125219" x="7458075" y="4443413"/>
          <p14:tracePt t="125236" x="7429500" y="4443413"/>
          <p14:tracePt t="125251" x="7408863" y="4437063"/>
          <p14:tracePt t="125270" x="7343775" y="4414838"/>
          <p14:tracePt t="125287" x="7315200" y="4414838"/>
          <p14:tracePt t="125305" x="7294563" y="4408488"/>
          <p14:tracePt t="125322" x="7265988" y="4408488"/>
          <p14:tracePt t="125337" x="7243763" y="4408488"/>
          <p14:tracePt t="125354" x="7237413" y="4408488"/>
          <p14:tracePt t="125379" x="7229475" y="4408488"/>
          <p14:tracePt t="125390" x="7223125" y="4408488"/>
          <p14:tracePt t="125405" x="7200900" y="4408488"/>
          <p14:tracePt t="125422" x="7186613" y="4414838"/>
          <p14:tracePt t="125440" x="7158038" y="4422775"/>
          <p14:tracePt t="125457" x="7129463" y="4443413"/>
          <p14:tracePt t="125474" x="7115175" y="4443413"/>
          <p14:tracePt t="125491" x="7115175" y="4451350"/>
          <p14:tracePt t="125622" x="7158038" y="4443413"/>
          <p14:tracePt t="125630" x="7172325" y="4443413"/>
          <p14:tracePt t="125638" x="7186613" y="4437063"/>
          <p14:tracePt t="125648" x="7223125" y="4437063"/>
          <p14:tracePt t="125662" x="7272338" y="4429125"/>
          <p14:tracePt t="125682" x="7315200" y="4429125"/>
          <p14:tracePt t="125697" x="7358063" y="4443413"/>
          <p14:tracePt t="125699" x="7386638" y="4443413"/>
          <p14:tracePt t="125715" x="7451725" y="4457700"/>
          <p14:tracePt t="125731" x="7500938" y="4465638"/>
          <p14:tracePt t="125750" x="7558088" y="4471988"/>
          <p14:tracePt t="125767" x="7566025" y="4471988"/>
          <p14:tracePt t="125919" x="7558088" y="4471988"/>
          <p14:tracePt t="125935" x="7543800" y="4471988"/>
          <p14:tracePt t="125942" x="7543800" y="4479925"/>
          <p14:tracePt t="125960" x="7537450" y="4479925"/>
          <p14:tracePt t="125972" x="7529513" y="4479925"/>
          <p14:tracePt t="125987" x="7486650" y="4486275"/>
          <p14:tracePt t="126005" x="7466013" y="4500563"/>
          <p14:tracePt t="126022" x="7429500" y="4500563"/>
          <p14:tracePt t="126039" x="7423150" y="4508500"/>
          <p14:tracePt t="126044" x="7415213" y="4508500"/>
          <p14:tracePt t="126061" x="7408863" y="4508500"/>
          <p14:tracePt t="126077" x="7400925" y="4508500"/>
          <p14:tracePt t="126093" x="7380288" y="4508500"/>
          <p14:tracePt t="126109" x="7366000" y="4508500"/>
          <p14:tracePt t="126127" x="7337425" y="4508500"/>
          <p14:tracePt t="126144" x="7323138" y="4508500"/>
          <p14:tracePt t="126159" x="7286625" y="4514850"/>
          <p14:tracePt t="126178" x="7265988" y="4529138"/>
          <p14:tracePt t="126195" x="7251700" y="4529138"/>
          <p14:tracePt t="126213" x="7237413" y="4543425"/>
          <p14:tracePt t="126230" x="7215188" y="4543425"/>
          <p14:tracePt t="126232" x="7200900" y="4551363"/>
          <p14:tracePt t="126248" x="7172325" y="4557713"/>
          <p14:tracePt t="126264" x="7158038" y="4557713"/>
          <p14:tracePt t="126281" x="7123113" y="4565650"/>
          <p14:tracePt t="126298" x="7100888" y="4572000"/>
          <p14:tracePt t="126315" x="7086600" y="4586288"/>
          <p14:tracePt t="126333" x="7072313" y="4586288"/>
          <p14:tracePt t="126349" x="7058025" y="4600575"/>
          <p14:tracePt t="126365" x="7043738" y="4608513"/>
          <p14:tracePt t="126382" x="7037388" y="4608513"/>
          <p14:tracePt t="126499" x="7037388" y="4594225"/>
          <p14:tracePt t="126504" x="7037388" y="4586288"/>
          <p14:tracePt t="126521" x="7037388" y="4572000"/>
          <p14:tracePt t="126552" x="7037388" y="4565650"/>
          <p14:tracePt t="126559" x="7037388" y="4557713"/>
          <p14:tracePt t="126570" x="7037388" y="4543425"/>
          <p14:tracePt t="126587" x="7029450" y="4514850"/>
          <p14:tracePt t="126608" x="7023100" y="4500563"/>
          <p14:tracePt t="126622" x="7023100" y="4494213"/>
          <p14:tracePt t="126692" x="7023100" y="4486275"/>
          <p14:tracePt t="126709" x="7023100" y="4479925"/>
          <p14:tracePt t="126716" x="7023100" y="4471988"/>
          <p14:tracePt t="126725" x="7023100" y="4451350"/>
          <p14:tracePt t="126742" x="7023100" y="4437063"/>
          <p14:tracePt t="126759" x="7023100" y="4429125"/>
          <p14:tracePt t="127047" x="7023100" y="4437063"/>
          <p14:tracePt t="127069" x="7023100" y="4443413"/>
          <p14:tracePt t="127084" x="7023100" y="4451350"/>
          <p14:tracePt t="127100" x="7015163" y="4465638"/>
          <p14:tracePt t="127108" x="7008813" y="4465638"/>
          <p14:tracePt t="127122" x="7000875" y="4471988"/>
          <p14:tracePt t="127137" x="6994525" y="4486275"/>
          <p14:tracePt t="127172" x="6994525" y="4494213"/>
          <p14:tracePt t="127187" x="6994525" y="4500563"/>
          <p14:tracePt t="127216" x="6986588" y="4508500"/>
          <p14:tracePt t="127262" x="6980238" y="4508500"/>
          <p14:tracePt t="127364" x="6980238" y="4500563"/>
          <p14:tracePt t="127372" x="6980238" y="4486275"/>
          <p14:tracePt t="127390" x="6980238" y="4479925"/>
          <p14:tracePt t="127397" x="6980238" y="4471988"/>
          <p14:tracePt t="127411" x="6980238" y="4465638"/>
          <p14:tracePt t="127428" x="6986588" y="4457700"/>
          <p14:tracePt t="127462" x="6986588" y="4451350"/>
          <p14:tracePt t="127571" x="6986588" y="4443413"/>
          <p14:tracePt t="127842" x="6986588" y="4437063"/>
          <p14:tracePt t="127859" x="6994525" y="4437063"/>
          <p14:tracePt t="128337" x="7000875" y="4437063"/>
          <p14:tracePt t="128343" x="7008813" y="4429125"/>
          <p14:tracePt t="129390" x="7015163" y="4429125"/>
          <p14:tracePt t="129410" x="7015163" y="4422775"/>
          <p14:tracePt t="129633" x="7023100" y="4414838"/>
          <p14:tracePt t="129824" x="7023100" y="4422775"/>
          <p14:tracePt t="129834" x="7015163" y="4422775"/>
          <p14:tracePt t="129850" x="7015163" y="4429125"/>
          <p14:tracePt t="129867" x="7015163" y="4437063"/>
          <p14:tracePt t="129886" x="7000875" y="4451350"/>
          <p14:tracePt t="129914" x="6994525" y="4457700"/>
          <p14:tracePt t="129929" x="6994525" y="4465638"/>
          <p14:tracePt t="129947" x="6980238" y="4479925"/>
          <p14:tracePt t="129964" x="6972300" y="4486275"/>
          <p14:tracePt t="129981" x="6958013" y="4514850"/>
          <p14:tracePt t="129998" x="6951663" y="4522788"/>
          <p14:tracePt t="130016" x="6943725" y="4522788"/>
          <p14:tracePt t="130034" x="6929438" y="4537075"/>
          <p14:tracePt t="130051" x="6915150" y="4551363"/>
          <p14:tracePt t="130068" x="6894513" y="4557713"/>
          <p14:tracePt t="130085" x="6886575" y="4579938"/>
          <p14:tracePt t="130102" x="6865938" y="4608513"/>
          <p14:tracePt t="130118" x="6851650" y="4629150"/>
          <p14:tracePt t="130135" x="6837363" y="4643438"/>
          <p14:tracePt t="130152" x="6815138" y="4672013"/>
          <p14:tracePt t="130169" x="6815138" y="4679950"/>
          <p14:tracePt t="130186" x="6800850" y="4700588"/>
          <p14:tracePt t="130204" x="6800850" y="4722813"/>
          <p14:tracePt t="130221" x="6786563" y="4743450"/>
          <p14:tracePt t="130238" x="6786563" y="4757738"/>
          <p14:tracePt t="130255" x="6780213" y="4765675"/>
          <p14:tracePt t="130273" x="6780213" y="4779963"/>
          <p14:tracePt t="130308" x="6780213" y="4786313"/>
          <p14:tracePt t="130327" x="6772275" y="4786313"/>
          <p14:tracePt t="130467" x="6780213" y="4779963"/>
          <p14:tracePt t="130476" x="6786563" y="4772025"/>
          <p14:tracePt t="130484" x="6794500" y="4765675"/>
          <p14:tracePt t="130500" x="6808788" y="4757738"/>
          <p14:tracePt t="130522" x="6808788" y="4751388"/>
          <p14:tracePt t="130532" x="6815138" y="4743450"/>
          <p14:tracePt t="130548" x="6823075" y="4729163"/>
          <p14:tracePt t="130565" x="6829425" y="4708525"/>
          <p14:tracePt t="130663" x="6829425" y="4714875"/>
          <p14:tracePt t="130678" x="6829425" y="4722813"/>
          <p14:tracePt t="130684" x="6823075" y="4729163"/>
          <p14:tracePt t="130700" x="6808788" y="4751388"/>
          <p14:tracePt t="130718" x="6780213" y="4786313"/>
          <p14:tracePt t="130735" x="6751638" y="4808538"/>
          <p14:tracePt t="130752" x="6737350" y="4857750"/>
          <p14:tracePt t="130769" x="6708775" y="4900613"/>
          <p14:tracePt t="130787" x="6700838" y="4908550"/>
          <p14:tracePt t="130803" x="6694488" y="4922838"/>
          <p14:tracePt t="130820" x="6686550" y="4929188"/>
          <p14:tracePt t="130840" x="6672263" y="4929188"/>
          <p14:tracePt t="130856" x="6672263" y="4937125"/>
          <p14:tracePt t="130874" x="6672263" y="4943475"/>
          <p14:tracePt t="130908" x="6665913" y="4943475"/>
          <p14:tracePt t="131125" x="6665913" y="4951413"/>
          <p14:tracePt t="131153" x="6665913" y="4957763"/>
          <p14:tracePt t="131160" x="6657975" y="4965700"/>
          <p14:tracePt t="131168" x="6657975" y="4972050"/>
          <p14:tracePt t="131187" x="6657975" y="4979988"/>
          <p14:tracePt t="131287" x="6651625" y="4979988"/>
          <p14:tracePt t="131296" x="6651625" y="4986338"/>
          <p14:tracePt t="131304" x="6643688" y="4994275"/>
          <p14:tracePt t="131319" x="6623050" y="5029200"/>
          <p14:tracePt t="131335" x="6608763" y="5043488"/>
          <p14:tracePt t="131352" x="6600825" y="5065713"/>
          <p14:tracePt t="131369" x="6580188" y="5086350"/>
          <p14:tracePt t="131386" x="6565900" y="5114925"/>
          <p14:tracePt t="131403" x="6543675" y="5143500"/>
          <p14:tracePt t="131421" x="6537325" y="5157788"/>
          <p14:tracePt t="131438" x="6523038" y="5172075"/>
          <p14:tracePt t="131455" x="6508750" y="5194300"/>
          <p14:tracePt t="131472" x="6494463" y="5214938"/>
          <p14:tracePt t="131489" x="6480175" y="5257800"/>
          <p14:tracePt t="131508" x="6465888" y="5286375"/>
          <p14:tracePt t="131525" x="6457950" y="5300663"/>
          <p14:tracePt t="131544" x="6437313" y="5337175"/>
          <p14:tracePt t="131558" x="6437313" y="5365750"/>
          <p14:tracePt t="131575" x="6437313" y="5380038"/>
          <p14:tracePt t="131592" x="6429375" y="5400675"/>
          <p14:tracePt t="131609" x="6429375" y="5408613"/>
          <p14:tracePt t="131834" x="6437313" y="5408613"/>
          <p14:tracePt t="131840" x="6451600" y="5400675"/>
          <p14:tracePt t="131848" x="6457950" y="5400675"/>
          <p14:tracePt t="131868" x="6494463" y="5380038"/>
          <p14:tracePt t="131883" x="6586538" y="5294313"/>
          <p14:tracePt t="131902" x="6743700" y="5100638"/>
          <p14:tracePt t="131920" x="6808788" y="5022850"/>
          <p14:tracePt t="131936" x="6872288" y="4965700"/>
          <p14:tracePt t="131953" x="6900863" y="4937125"/>
          <p14:tracePt t="131971" x="6943725" y="4886325"/>
          <p14:tracePt t="131988" x="6965950" y="4872038"/>
          <p14:tracePt t="132003" x="6986588" y="4851400"/>
          <p14:tracePt t="132020" x="7000875" y="4814888"/>
          <p14:tracePt t="132037" x="7037388" y="4772025"/>
          <p14:tracePt t="132042" x="7058025" y="4743450"/>
          <p14:tracePt t="132054" x="7086600" y="4714875"/>
          <p14:tracePt t="132072" x="7123113" y="4651375"/>
          <p14:tracePt t="132089" x="7151688" y="4600575"/>
          <p14:tracePt t="132106" x="7158038" y="4586288"/>
          <p14:tracePt t="132140" x="7165975" y="4579938"/>
          <p14:tracePt t="132157" x="7172325" y="4572000"/>
          <p14:tracePt t="132175" x="7180263" y="4557713"/>
          <p14:tracePt t="132191" x="7186613" y="4551363"/>
          <p14:tracePt t="132209" x="7194550" y="4522788"/>
          <p14:tracePt t="132230" x="7215188" y="4465638"/>
          <p14:tracePt t="132246" x="7215188" y="4451350"/>
          <p14:tracePt t="132262" x="7223125" y="4443413"/>
          <p14:tracePt t="132280" x="7223125" y="4437063"/>
          <p14:tracePt t="132375" x="7223125" y="4429125"/>
          <p14:tracePt t="132397" x="7223125" y="4422775"/>
          <p14:tracePt t="132488" x="7215188" y="4422775"/>
          <p14:tracePt t="132537" x="7208838" y="4422775"/>
          <p14:tracePt t="132583" x="7200900" y="4422775"/>
          <p14:tracePt t="132600" x="7194550" y="4422775"/>
          <p14:tracePt t="132616" x="7186613" y="4422775"/>
          <p14:tracePt t="132632" x="7180263" y="4422775"/>
          <p14:tracePt t="132653" x="7172325" y="4414838"/>
          <p14:tracePt t="132747" x="7165975" y="4414838"/>
          <p14:tracePt t="132754" x="7165975" y="4408488"/>
          <p14:tracePt t="132763" x="7165975" y="4394200"/>
          <p14:tracePt t="132774" x="7165975" y="4386263"/>
          <p14:tracePt t="132793" x="7158038" y="4365625"/>
          <p14:tracePt t="132810" x="7158038" y="4357688"/>
          <p14:tracePt t="132828" x="7158038" y="4343400"/>
          <p14:tracePt t="133016" x="7151688" y="4343400"/>
          <p14:tracePt t="133035" x="7143750" y="4343400"/>
          <p14:tracePt t="133041" x="7143750" y="4351338"/>
          <p14:tracePt t="133052" x="7137400" y="4351338"/>
          <p14:tracePt t="133065" x="7123113" y="4357688"/>
          <p14:tracePt t="133083" x="7100888" y="4379913"/>
          <p14:tracePt t="133100" x="7086600" y="4394200"/>
          <p14:tracePt t="133117" x="7051675" y="4422775"/>
          <p14:tracePt t="133134" x="7029450" y="4443413"/>
          <p14:tracePt t="133152" x="6986588" y="4471988"/>
          <p14:tracePt t="133169" x="6972300" y="4494213"/>
          <p14:tracePt t="133186" x="6958013" y="4508500"/>
          <p14:tracePt t="133204" x="6943725" y="4522788"/>
          <p14:tracePt t="133221" x="6923088" y="4565650"/>
          <p14:tracePt t="133238" x="6908800" y="4579938"/>
          <p14:tracePt t="133255" x="6894513" y="4594225"/>
          <p14:tracePt t="133272" x="6880225" y="4608513"/>
          <p14:tracePt t="133289" x="6880225" y="4622800"/>
          <p14:tracePt t="133307" x="6865938" y="4643438"/>
          <p14:tracePt t="133325" x="6858000" y="4643438"/>
          <p14:tracePt t="133342" x="6851650" y="4657725"/>
          <p14:tracePt t="133359" x="6837363" y="4665663"/>
          <p14:tracePt t="133376" x="6815138" y="4679950"/>
          <p14:tracePt t="133393" x="6794500" y="4700588"/>
          <p14:tracePt t="133409" x="6786563" y="4714875"/>
          <p14:tracePt t="133426" x="6780213" y="4722813"/>
          <p14:tracePt t="133442" x="6772275" y="4743450"/>
          <p14:tracePt t="133460" x="6757988" y="4765675"/>
          <p14:tracePt t="133477" x="6757988" y="4772025"/>
          <p14:tracePt t="133495" x="6737350" y="4794250"/>
          <p14:tracePt t="133512" x="6729413" y="4800600"/>
          <p14:tracePt t="133529" x="6694488" y="4814888"/>
          <p14:tracePt t="133546" x="6694488" y="4829175"/>
          <p14:tracePt t="133549" x="6694488" y="4843463"/>
          <p14:tracePt t="133563" x="6680200" y="4851400"/>
          <p14:tracePt t="133580" x="6672263" y="4872038"/>
          <p14:tracePt t="133597" x="6665913" y="4886325"/>
          <p14:tracePt t="133614" x="6651625" y="4914900"/>
          <p14:tracePt t="133631" x="6637338" y="4951413"/>
          <p14:tracePt t="133650" x="6623050" y="4979988"/>
          <p14:tracePt t="133665" x="6615113" y="5008563"/>
          <p14:tracePt t="133670" x="6608763" y="5022850"/>
          <p14:tracePt t="133685" x="6600825" y="5043488"/>
          <p14:tracePt t="133701" x="6594475" y="5065713"/>
          <p14:tracePt t="133717" x="6594475" y="5094288"/>
          <p14:tracePt t="133734" x="6586538" y="5108575"/>
          <p14:tracePt t="133751" x="6580188" y="5129213"/>
          <p14:tracePt t="133769" x="6572250" y="5165725"/>
          <p14:tracePt t="133785" x="6572250" y="5172075"/>
          <p14:tracePt t="133803" x="6565900" y="5180013"/>
          <p14:tracePt t="133819" x="6565900" y="5186363"/>
          <p14:tracePt t="133837" x="6565900" y="5200650"/>
          <p14:tracePt t="133854" x="6565900" y="5208588"/>
          <p14:tracePt t="133871" x="6557963" y="5229225"/>
          <p14:tracePt t="133888" x="6557963" y="5280025"/>
          <p14:tracePt t="133905" x="6551613" y="5372100"/>
          <p14:tracePt t="133923" x="6543675" y="5394325"/>
          <p14:tracePt t="133941" x="6537325" y="5414963"/>
          <p14:tracePt t="133957" x="6529388" y="5429250"/>
          <p14:tracePt t="133975" x="6523038" y="5443538"/>
          <p14:tracePt t="133991" x="6523038" y="5457825"/>
          <p14:tracePt t="134010" x="6523038" y="5472113"/>
          <p14:tracePt t="134028" x="6508750" y="5494338"/>
          <p14:tracePt t="134044" x="6508750" y="5514975"/>
          <p14:tracePt t="134050" x="6508750" y="5529263"/>
          <p14:tracePt t="134063" x="6508750" y="5537200"/>
          <p14:tracePt t="134079" x="6500813" y="5557838"/>
          <p14:tracePt t="134094" x="6494463" y="5608638"/>
          <p14:tracePt t="134111" x="6480175" y="5680075"/>
          <p14:tracePt t="134128" x="6472238" y="5694363"/>
          <p14:tracePt t="134145" x="6472238" y="5708650"/>
          <p14:tracePt t="134162" x="6465888" y="5722938"/>
          <p14:tracePt t="134179" x="6457950" y="5737225"/>
          <p14:tracePt t="134197" x="6457950" y="5751513"/>
          <p14:tracePt t="134216" x="6451600" y="5765800"/>
          <p14:tracePt t="134249" x="6443663" y="5765800"/>
          <p14:tracePt t="134265" x="6443663" y="5772150"/>
          <p14:tracePt t="134282" x="6443663" y="5780088"/>
          <p14:tracePt t="134299" x="6437313" y="5780088"/>
          <p14:tracePt t="134317" x="6437313" y="5794375"/>
          <p14:tracePt t="134351" x="6429375" y="5794375"/>
          <p14:tracePt t="134378" x="6423025" y="5794375"/>
          <p14:tracePt t="134395" x="6415088" y="5794375"/>
          <p14:tracePt t="134403" x="6408738" y="5800725"/>
          <p14:tracePt t="134422" x="6400800" y="5800725"/>
          <p14:tracePt t="134436" x="6394450" y="5800725"/>
          <p14:tracePt t="134454" x="6394450" y="5808663"/>
          <p14:tracePt t="134592" x="6415088" y="5808663"/>
          <p14:tracePt t="134600" x="6429375" y="5808663"/>
          <p14:tracePt t="134610" x="6457950" y="5808663"/>
          <p14:tracePt t="134628" x="6494463" y="5808663"/>
          <p14:tracePt t="134643" x="6515100" y="5808663"/>
          <p14:tracePt t="134660" x="6523038" y="5808663"/>
          <p14:tracePt t="134677" x="6537325" y="5808663"/>
          <p14:tracePt t="134694" x="6543675" y="5808663"/>
          <p14:tracePt t="134711" x="6565900" y="5808663"/>
          <p14:tracePt t="134729" x="6629400" y="5808663"/>
          <p14:tracePt t="134745" x="6672263" y="5808663"/>
          <p14:tracePt t="134763" x="6715125" y="5808663"/>
          <p14:tracePt t="134779" x="6751638" y="5808663"/>
          <p14:tracePt t="134799" x="6780213" y="5808663"/>
          <p14:tracePt t="135068" x="6772275" y="5808663"/>
          <p14:tracePt t="135078" x="6757988" y="5808663"/>
          <p14:tracePt t="135087" x="6743700" y="5815013"/>
          <p14:tracePt t="135105" x="6672263" y="5822950"/>
          <p14:tracePt t="135122" x="6623050" y="5829300"/>
          <p14:tracePt t="135139" x="6586538" y="5829300"/>
          <p14:tracePt t="135156" x="6537325" y="5829300"/>
          <p14:tracePt t="135175" x="6472238" y="5829300"/>
          <p14:tracePt t="135191" x="6451600" y="5829300"/>
          <p14:tracePt t="135208" x="6429375" y="5829300"/>
          <p14:tracePt t="135226" x="6415088" y="5829300"/>
          <p14:tracePt t="135243" x="6400800" y="5829300"/>
          <p14:tracePt t="135260" x="6372225" y="5829300"/>
          <p14:tracePt t="135276" x="6343650" y="5837238"/>
          <p14:tracePt t="135293" x="6337300" y="5837238"/>
          <p14:tracePt t="135310" x="6323013" y="5837238"/>
          <p14:tracePt t="135345" x="6300788" y="5837238"/>
          <p14:tracePt t="135362" x="6300788" y="5843588"/>
          <p14:tracePt t="135364" x="6294438" y="5843588"/>
          <p14:tracePt t="135615" x="6286500" y="5843588"/>
          <p14:tracePt t="135945" x="6294438" y="5843588"/>
          <p14:tracePt t="135958" x="6300788" y="5843588"/>
          <p14:tracePt t="135967" x="6308725" y="5843588"/>
          <p14:tracePt t="135981" x="6315075" y="5843588"/>
          <p14:tracePt t="136082" x="6323013" y="5843588"/>
          <p14:tracePt t="136091" x="6329363" y="5837238"/>
          <p14:tracePt t="136098" x="6337300" y="5837238"/>
          <p14:tracePt t="136116" x="6351588" y="5837238"/>
          <p14:tracePt t="136133" x="6365875" y="5829300"/>
          <p14:tracePt t="136150" x="6372225" y="5822950"/>
          <p14:tracePt t="136270" x="6372225" y="5829300"/>
          <p14:tracePt t="136279" x="6380163" y="5829300"/>
          <p14:tracePt t="136287" x="6380163" y="5837238"/>
          <p14:tracePt t="136304" x="6380163" y="5851525"/>
          <p14:tracePt t="136322" x="6380163" y="5857875"/>
          <p14:tracePt t="136339" x="6380163" y="5880100"/>
          <p14:tracePt t="136358" x="6380163" y="5894388"/>
          <p14:tracePt t="136373" x="6380163" y="5908675"/>
          <p14:tracePt t="136391" x="6380163" y="5915025"/>
          <p14:tracePt t="136407" x="6380163" y="5922963"/>
          <p14:tracePt t="136425" x="6380163" y="5943600"/>
          <p14:tracePt t="136442" x="6380163" y="5957888"/>
          <p14:tracePt t="136459" x="6380163" y="5972175"/>
          <p14:tracePt t="136477" x="6380163" y="5994400"/>
          <p14:tracePt t="136495" x="6380163" y="6008688"/>
          <p14:tracePt t="136566" x="6372225" y="6015038"/>
          <p14:tracePt t="136731" x="6365875" y="6015038"/>
          <p14:tracePt t="136747" x="6357938" y="6008688"/>
          <p14:tracePt t="136762" x="6351588" y="6000750"/>
          <p14:tracePt t="136770" x="6351588" y="5986463"/>
          <p14:tracePt t="136785" x="6351588" y="5972175"/>
          <p14:tracePt t="136803" x="6343650" y="5951538"/>
          <p14:tracePt t="136820" x="6337300" y="5937250"/>
          <p14:tracePt t="136837" x="6337300" y="5929313"/>
          <p14:tracePt t="136841" x="6337300" y="5922963"/>
          <p14:tracePt t="136957" x="6337300" y="5915025"/>
          <p14:tracePt t="136972" x="6337300" y="5908675"/>
          <p14:tracePt t="136989" x="6337300" y="5900738"/>
          <p14:tracePt t="137380" x="6337300" y="5894388"/>
          <p14:tracePt t="137599" x="6329363" y="5894388"/>
          <p14:tracePt t="137825" x="6329363" y="5886450"/>
          <p14:tracePt t="138505" x="6329363" y="5894388"/>
          <p14:tracePt t="138510" x="6329363" y="5908675"/>
          <p14:tracePt t="138526" x="6329363" y="5922963"/>
          <p14:tracePt t="138542" x="6329363" y="5929313"/>
          <p14:tracePt t="138551" x="6323013" y="5929313"/>
          <p14:tracePt t="138567" x="6323013" y="5943600"/>
          <p14:tracePt t="138584" x="6323013" y="5957888"/>
          <p14:tracePt t="138601" x="6323013" y="5965825"/>
          <p14:tracePt t="138618" x="6323013" y="5980113"/>
          <p14:tracePt t="138635" x="6323013" y="6015038"/>
          <p14:tracePt t="138652" x="6323013" y="6037263"/>
          <p14:tracePt t="138669" x="6323013" y="6065838"/>
          <p14:tracePt t="138686" x="6323013" y="6086475"/>
          <p14:tracePt t="138704" x="6323013" y="6108700"/>
          <p14:tracePt t="138721" x="6323013" y="6115050"/>
          <p14:tracePt t="139224" x="6323013" y="6108700"/>
          <p14:tracePt t="139232" x="6323013" y="6094413"/>
          <p14:tracePt t="139249" x="6323013" y="6080125"/>
          <p14:tracePt t="139257" x="6323013" y="6072188"/>
          <p14:tracePt t="139270" x="6323013" y="6057900"/>
          <p14:tracePt t="139288" x="6323013" y="6043613"/>
          <p14:tracePt t="139304" x="6323013" y="6022975"/>
          <p14:tracePt t="139321" x="6323013" y="6008688"/>
          <p14:tracePt t="139338" x="6323013" y="5994400"/>
          <p14:tracePt t="139357" x="6323013" y="5980113"/>
          <p14:tracePt t="139374" x="6323013" y="5972175"/>
          <p14:tracePt t="139391" x="6323013" y="5965825"/>
          <p14:tracePt t="139408" x="6315075" y="5957888"/>
          <p14:tracePt t="139425" x="6315075" y="5943600"/>
          <p14:tracePt t="139442" x="6308725" y="5937250"/>
          <p14:tracePt t="139476" x="6308725" y="5929313"/>
          <p14:tracePt t="139492" x="6308725" y="5900738"/>
          <p14:tracePt t="139509" x="6308725" y="5880100"/>
          <p14:tracePt t="139526" x="6308725" y="5865813"/>
          <p14:tracePt t="139543" x="6308725" y="5851525"/>
          <p14:tracePt t="139622" x="6308725" y="5843588"/>
          <p14:tracePt t="139629" x="6315075" y="5837238"/>
          <p14:tracePt t="139637" x="6323013" y="5815013"/>
          <p14:tracePt t="139646" x="6337300" y="5786438"/>
          <p14:tracePt t="139664" x="6372225" y="5729288"/>
          <p14:tracePt t="139681" x="6394450" y="5680075"/>
          <p14:tracePt t="139697" x="6408738" y="5665788"/>
          <p14:tracePt t="139739" x="6415088" y="5657850"/>
          <p14:tracePt t="139749" x="6415088" y="5651500"/>
          <p14:tracePt t="139768" x="6443663" y="5608638"/>
          <p14:tracePt t="139785" x="6480175" y="5565775"/>
          <p14:tracePt t="139801" x="6537325" y="5472113"/>
          <p14:tracePt t="139817" x="6586538" y="5372100"/>
          <p14:tracePt t="139835" x="6615113" y="5265738"/>
          <p14:tracePt t="139852" x="6657975" y="5214938"/>
          <p14:tracePt t="139854" x="6665913" y="5200650"/>
          <p14:tracePt t="139870" x="6686550" y="5186363"/>
          <p14:tracePt t="139886" x="6715125" y="5165725"/>
          <p14:tracePt t="139903" x="6729413" y="5108575"/>
          <p14:tracePt t="139921" x="6737350" y="4814888"/>
          <p14:tracePt t="139938" x="6737350" y="4637088"/>
          <p14:tracePt t="139955" x="6743700" y="4522788"/>
          <p14:tracePt t="139972" x="6751638" y="4514850"/>
          <p14:tracePt t="139989" x="6751638" y="4508500"/>
          <p14:tracePt t="140008" x="6765925" y="4500563"/>
          <p14:tracePt t="140023" x="6765925" y="4471988"/>
          <p14:tracePt t="140025" x="6765925" y="4457700"/>
          <p14:tracePt t="140043" x="6780213" y="4443413"/>
          <p14:tracePt t="140049" x="6780213" y="4437063"/>
          <p14:tracePt t="140057" x="6780213" y="4429125"/>
          <p14:tracePt t="140075" x="6780213" y="4422775"/>
          <p14:tracePt t="140093" x="6780213" y="4400550"/>
          <p14:tracePt t="140109" x="6786563" y="4379913"/>
          <p14:tracePt t="140128" x="6800850" y="4329113"/>
          <p14:tracePt t="140146" x="6808788" y="4286250"/>
          <p14:tracePt t="140161" x="6808788" y="4271963"/>
          <p14:tracePt t="140178" x="6808788" y="4265613"/>
          <p14:tracePt t="140246" x="6808788" y="4271963"/>
          <p14:tracePt t="140254" x="6786563" y="4294188"/>
          <p14:tracePt t="140263" x="6751638" y="4343400"/>
          <p14:tracePt t="140280" x="6715125" y="4379913"/>
          <p14:tracePt t="140297" x="6686550" y="4414838"/>
          <p14:tracePt t="140315" x="6665913" y="4471988"/>
          <p14:tracePt t="140332" x="6651625" y="4500563"/>
          <p14:tracePt t="140349" x="6643688" y="4551363"/>
          <p14:tracePt t="140370" x="6623050" y="4622800"/>
          <p14:tracePt t="140386" x="6615113" y="4679950"/>
          <p14:tracePt t="140402" x="6608763" y="4722813"/>
          <p14:tracePt t="140419" x="6615113" y="4772025"/>
          <p14:tracePt t="140437" x="6623050" y="4794250"/>
          <p14:tracePt t="140453" x="6623050" y="4800600"/>
          <p14:tracePt t="140528" x="6623050" y="4808538"/>
          <p14:tracePt t="140534" x="6623050" y="4822825"/>
          <p14:tracePt t="140542" x="6615113" y="4865688"/>
          <p14:tracePt t="140557" x="6594475" y="4972050"/>
          <p14:tracePt t="140573" x="6572250" y="5057775"/>
          <p14:tracePt t="140590" x="6529388" y="5165725"/>
          <p14:tracePt t="140607" x="6523038" y="5200650"/>
          <p14:tracePt t="140623" x="6515100" y="5243513"/>
          <p14:tracePt t="140641" x="6500813" y="5286375"/>
          <p14:tracePt t="140657" x="6500813" y="5294313"/>
          <p14:tracePt t="140675" x="6472238" y="5337175"/>
          <p14:tracePt t="140694" x="6443663" y="5472113"/>
          <p14:tracePt t="140709" x="6423025" y="5537200"/>
          <p14:tracePt t="140726" x="6408738" y="5572125"/>
          <p14:tracePt t="140743" x="6400800" y="5608638"/>
          <p14:tracePt t="140763" x="6394450" y="5622925"/>
          <p14:tracePt t="140777" x="6394450" y="5643563"/>
          <p14:tracePt t="140795" x="6394450" y="5657850"/>
          <p14:tracePt t="140811" x="6386513" y="5686425"/>
          <p14:tracePt t="140829" x="6380163" y="5708650"/>
          <p14:tracePt t="140846" x="6357938" y="5743575"/>
          <p14:tracePt t="140863" x="6351588" y="5757863"/>
          <p14:tracePt t="140883" x="6343650" y="5800725"/>
          <p14:tracePt t="140897" x="6337300" y="5829300"/>
          <p14:tracePt t="140915" x="6323013" y="5857875"/>
          <p14:tracePt t="140931" x="6323013" y="5865813"/>
          <p14:tracePt t="140991" x="6323013" y="5872163"/>
          <p14:tracePt t="141005" x="6323013" y="5880100"/>
          <p14:tracePt t="141309" x="6323013" y="5872163"/>
          <p14:tracePt t="141338" x="6323013" y="5865813"/>
          <p14:tracePt t="141357" x="6323013" y="5857875"/>
          <p14:tracePt t="141364" x="6329363" y="5857875"/>
          <p14:tracePt t="141388" x="6337300" y="5851525"/>
          <p14:tracePt t="141397" x="6343650" y="5851525"/>
          <p14:tracePt t="141414" x="6351588" y="5843588"/>
          <p14:tracePt t="141429" x="6380163" y="5822950"/>
          <p14:tracePt t="141446" x="6386513" y="5808663"/>
          <p14:tracePt t="141463" x="6415088" y="5794375"/>
          <p14:tracePt t="141480" x="6429375" y="5786438"/>
          <p14:tracePt t="141497" x="6437313" y="5786438"/>
          <p14:tracePt t="141514" x="6443663" y="5780088"/>
          <p14:tracePt t="141532" x="6457950" y="5772150"/>
          <p14:tracePt t="141549" x="6494463" y="5757863"/>
          <p14:tracePt t="141566" x="6523038" y="5751513"/>
          <p14:tracePt t="141583" x="6537325" y="5743575"/>
          <p14:tracePt t="141600" x="6551613" y="5743575"/>
          <p14:tracePt t="141619" x="6580188" y="5751513"/>
          <p14:tracePt t="141636" x="6600825" y="5757863"/>
          <p14:tracePt t="141653" x="6615113" y="5772150"/>
          <p14:tracePt t="141670" x="6629400" y="5786438"/>
          <p14:tracePt t="141686" x="6643688" y="5808663"/>
          <p14:tracePt t="141702" x="6672263" y="5829300"/>
          <p14:tracePt t="141720" x="6694488" y="5843588"/>
          <p14:tracePt t="141738" x="6729413" y="5872163"/>
          <p14:tracePt t="141755" x="6743700" y="5894388"/>
          <p14:tracePt t="141771" x="6757988" y="5908675"/>
          <p14:tracePt t="141792" x="6757988" y="5922963"/>
          <p14:tracePt t="141810" x="6757988" y="5937250"/>
          <p14:tracePt t="141823" x="6757988" y="5943600"/>
          <p14:tracePt t="141840" x="6757988" y="5951538"/>
          <p14:tracePt t="141859" x="6757988" y="5957888"/>
          <p14:tracePt t="141876" x="6765925" y="5965825"/>
          <p14:tracePt t="142115" x="6772275" y="5965825"/>
          <p14:tracePt t="142120" x="6780213" y="5965825"/>
          <p14:tracePt t="142160" x="6786563" y="5965825"/>
          <p14:tracePt t="142199" x="6786563" y="5951538"/>
          <p14:tracePt t="142215" x="6794500" y="5937250"/>
          <p14:tracePt t="142221" x="6794500" y="5929313"/>
          <p14:tracePt t="142239" x="6800850" y="5922963"/>
          <p14:tracePt t="142251" x="6800850" y="5915025"/>
          <p14:tracePt t="142440" x="6800850" y="5908675"/>
          <p14:tracePt t="142448" x="6823075" y="5880100"/>
          <p14:tracePt t="142459" x="6823075" y="5843588"/>
          <p14:tracePt t="142476" x="6843713" y="5757863"/>
          <p14:tracePt t="142493" x="6872288" y="5594350"/>
          <p14:tracePt t="142510" x="6908800" y="5522913"/>
          <p14:tracePt t="142527" x="6929438" y="5422900"/>
          <p14:tracePt t="142544" x="6943725" y="5351463"/>
          <p14:tracePt t="142550" x="6951663" y="5300663"/>
          <p14:tracePt t="142559" x="6958013" y="5280025"/>
          <p14:tracePt t="142577" x="6958013" y="5194300"/>
          <p14:tracePt t="142594" x="6986588" y="5100638"/>
          <p14:tracePt t="142597" x="7000875" y="5057775"/>
          <p14:tracePt t="142613" x="7008813" y="4972050"/>
          <p14:tracePt t="142631" x="7029450" y="4900613"/>
          <p14:tracePt t="142650" x="7037388" y="4822825"/>
          <p14:tracePt t="142662" x="7051675" y="4800600"/>
          <p14:tracePt t="142679" x="7058025" y="4772025"/>
          <p14:tracePt t="142682" x="7058025" y="4751388"/>
          <p14:tracePt t="142697" x="7072313" y="4708525"/>
          <p14:tracePt t="142713" x="7072313" y="4657725"/>
          <p14:tracePt t="142731" x="7080250" y="4608513"/>
          <p14:tracePt t="142749" x="7080250" y="4572000"/>
          <p14:tracePt t="142766" x="7080250" y="4543425"/>
          <p14:tracePt t="142783" x="7080250" y="4537075"/>
          <p14:tracePt t="142799" x="7086600" y="4500563"/>
          <p14:tracePt t="142817" x="7086600" y="4479925"/>
          <p14:tracePt t="142833" x="7086600" y="4465638"/>
          <p14:tracePt t="142851" x="7086600" y="4443413"/>
          <p14:tracePt t="142868" x="7086600" y="4437063"/>
          <p14:tracePt t="142885" x="7086600" y="4422775"/>
          <p14:tracePt t="142904" x="7086600" y="4414838"/>
          <p14:tracePt t="142921" x="7086600" y="4400550"/>
          <p14:tracePt t="142938" x="7080250" y="4400550"/>
          <p14:tracePt t="143027" x="7065963" y="4408488"/>
          <p14:tracePt t="143034" x="7051675" y="4437063"/>
          <p14:tracePt t="143044" x="7015163" y="4479925"/>
          <p14:tracePt t="143057" x="6972300" y="4508500"/>
          <p14:tracePt t="143074" x="6929438" y="4522788"/>
          <p14:tracePt t="143091" x="6894513" y="4543425"/>
          <p14:tracePt t="143109" x="6858000" y="4565650"/>
          <p14:tracePt t="143128" x="6794500" y="4600575"/>
          <p14:tracePt t="143144" x="6751638" y="4643438"/>
          <p14:tracePt t="143162" x="6715125" y="4708525"/>
          <p14:tracePt t="143178" x="6694488" y="4743450"/>
          <p14:tracePt t="143195" x="6686550" y="4794250"/>
          <p14:tracePt t="143201" x="6680200" y="4800600"/>
          <p14:tracePt t="143212" x="6680200" y="4808538"/>
          <p14:tracePt t="143229" x="6680200" y="4814888"/>
          <p14:tracePt t="143326" x="6680200" y="4822825"/>
          <p14:tracePt t="143332" x="6680200" y="4837113"/>
          <p14:tracePt t="143341" x="6680200" y="4857750"/>
          <p14:tracePt t="143350" x="6680200" y="4879975"/>
          <p14:tracePt t="143365" x="6680200" y="4929188"/>
          <p14:tracePt t="143382" x="6680200" y="4972050"/>
          <p14:tracePt t="143399" x="6680200" y="5000625"/>
          <p14:tracePt t="143417" x="6680200" y="5037138"/>
          <p14:tracePt t="143434" x="6672263" y="5051425"/>
          <p14:tracePt t="143451" x="6672263" y="5057775"/>
          <p14:tracePt t="143468" x="6672263" y="5080000"/>
          <p14:tracePt t="143485" x="6672263" y="5114925"/>
          <p14:tracePt t="143502" x="6672263" y="5237163"/>
          <p14:tracePt t="143520" x="6708775" y="5343525"/>
          <p14:tracePt t="143536" x="6729413" y="5429250"/>
          <p14:tracePt t="143554" x="6772275" y="5486400"/>
          <p14:tracePt t="143571" x="6780213" y="5508625"/>
          <p14:tracePt t="143588" x="6780213" y="5514975"/>
          <p14:tracePt t="143605" x="6786563" y="5522913"/>
          <p14:tracePt t="143622" x="6786563" y="5551488"/>
          <p14:tracePt t="143639" x="6786563" y="5586413"/>
          <p14:tracePt t="143658" x="6794500" y="5637213"/>
          <p14:tracePt t="143673" x="6794500" y="5665788"/>
          <p14:tracePt t="143692" x="6794500" y="5686425"/>
          <p14:tracePt t="143708" x="6800850" y="5700713"/>
          <p14:tracePt t="143725" x="6808788" y="5715000"/>
          <p14:tracePt t="143742" x="6808788" y="5729288"/>
          <p14:tracePt t="143745" x="6808788" y="5743575"/>
          <p14:tracePt t="143865" x="6808788" y="5751513"/>
          <p14:tracePt t="144218" x="6829425" y="5751513"/>
          <p14:tracePt t="144222" x="6865938" y="5757863"/>
          <p14:tracePt t="144231" x="6908800" y="5757863"/>
          <p14:tracePt t="144239" x="6980238" y="5757863"/>
          <p14:tracePt t="144256" x="7086600" y="5757863"/>
          <p14:tracePt t="144273" x="7180263" y="5780088"/>
          <p14:tracePt t="144291" x="7258050" y="5794375"/>
          <p14:tracePt t="144307" x="7294563" y="5815013"/>
          <p14:tracePt t="144325" x="7315200" y="5829300"/>
          <p14:tracePt t="144342" x="7323138" y="5837238"/>
          <p14:tracePt t="144359" x="7337425" y="5843588"/>
          <p14:tracePt t="144715" x="7337425" y="5837238"/>
          <p14:tracePt t="144737" x="7337425" y="5815013"/>
          <p14:tracePt t="144745" x="7337425" y="5794375"/>
          <p14:tracePt t="144753" x="7337425" y="5757863"/>
          <p14:tracePt t="144770" x="7329488" y="5694363"/>
          <p14:tracePt t="144787" x="7315200" y="5551488"/>
          <p14:tracePt t="144805" x="7286625" y="5300663"/>
          <p14:tracePt t="144822" x="7286625" y="5143500"/>
          <p14:tracePt t="144839" x="7286625" y="5022850"/>
          <p14:tracePt t="144856" x="7280275" y="4922838"/>
          <p14:tracePt t="144873" x="7280275" y="4843463"/>
          <p14:tracePt t="144890" x="7280275" y="4757738"/>
          <p14:tracePt t="144907" x="7280275" y="4672013"/>
          <p14:tracePt t="144925" x="7280275" y="4651375"/>
          <p14:tracePt t="144942" x="7280275" y="4643438"/>
          <p14:tracePt t="144959" x="7280275" y="4614863"/>
          <p14:tracePt t="144977" x="7265988" y="4551363"/>
          <p14:tracePt t="144993" x="7265988" y="4514850"/>
          <p14:tracePt t="145010" x="7223125" y="4479925"/>
          <p14:tracePt t="145029" x="7186613" y="4465638"/>
          <p14:tracePt t="145046" x="7172325" y="4451350"/>
          <p14:tracePt t="145054" x="7165975" y="4451350"/>
          <p14:tracePt t="145202" x="7158038" y="4451350"/>
          <p14:tracePt t="145205" x="7158038" y="4443413"/>
          <p14:tracePt t="145215" x="7143750" y="4443413"/>
          <p14:tracePt t="145233" x="7129463" y="4443413"/>
          <p14:tracePt t="145251" x="7094538" y="4443413"/>
          <p14:tracePt t="145267" x="7072313" y="4457700"/>
          <p14:tracePt t="145284" x="7065963" y="4471988"/>
          <p14:tracePt t="145302" x="7065963" y="4479925"/>
          <p14:tracePt t="145395" x="7065963" y="4508500"/>
          <p14:tracePt t="145402" x="7065963" y="4543425"/>
          <p14:tracePt t="145411" x="7065963" y="4629150"/>
          <p14:tracePt t="145423" x="7065963" y="4857750"/>
          <p14:tracePt t="145439" x="7072313" y="5037138"/>
          <p14:tracePt t="145456" x="7080250" y="5165725"/>
          <p14:tracePt t="145473" x="7086600" y="5208588"/>
          <p14:tracePt t="145491" x="7086600" y="5214938"/>
          <p14:tracePt t="145507" x="7094538" y="5214938"/>
          <p14:tracePt t="145638" x="7094538" y="5222875"/>
          <p14:tracePt t="145642" x="7100888" y="5229225"/>
          <p14:tracePt t="145649" x="7100888" y="5243513"/>
          <p14:tracePt t="145662" x="7100888" y="5251450"/>
          <p14:tracePt t="145679" x="7108825" y="5257800"/>
          <p14:tracePt t="145826" x="7108825" y="5286375"/>
          <p14:tracePt t="145830" x="7151688" y="5343525"/>
          <p14:tracePt t="145839" x="7194550" y="5372100"/>
          <p14:tracePt t="145850" x="7215188" y="5372100"/>
          <p14:tracePt t="145867" x="7251700" y="5394325"/>
          <p14:tracePt t="145943" x="7258050" y="5394325"/>
          <p14:tracePt t="146120" x="7258050" y="5386388"/>
          <p14:tracePt t="146158" x="7265988" y="5386388"/>
          <p14:tracePt t="146166" x="7272338" y="5386388"/>
          <p14:tracePt t="146175" x="7286625" y="5386388"/>
          <p14:tracePt t="146193" x="7308850" y="5386388"/>
          <p14:tracePt t="146210" x="7366000" y="5380038"/>
          <p14:tracePt t="146228" x="7429500" y="5337175"/>
          <p14:tracePt t="146244" x="7472363" y="5265738"/>
          <p14:tracePt t="146261" x="7500938" y="5137150"/>
          <p14:tracePt t="146278" x="7529513" y="4986338"/>
          <p14:tracePt t="146296" x="7558088" y="4865688"/>
          <p14:tracePt t="146313" x="7572375" y="4772025"/>
          <p14:tracePt t="146330" x="7572375" y="4751388"/>
          <p14:tracePt t="146349" x="7572375" y="4743450"/>
          <p14:tracePt t="146366" x="7580313" y="4729163"/>
          <p14:tracePt t="146384" x="7586663" y="4700588"/>
          <p14:tracePt t="146400" x="7594600" y="4686300"/>
          <p14:tracePt t="146415" x="7600950" y="4686300"/>
          <p14:tracePt t="146450" x="7615238" y="4700588"/>
          <p14:tracePt t="146467" x="7651750" y="4779963"/>
          <p14:tracePt t="146485" x="7758113" y="5057775"/>
          <p14:tracePt t="146502" x="7915275" y="5337175"/>
          <p14:tracePt t="146519" x="7994650" y="5443538"/>
          <p14:tracePt t="146536" x="8072438" y="5508625"/>
          <p14:tracePt t="146553" x="8086725" y="5551488"/>
          <p14:tracePt t="146571" x="8094663" y="5572125"/>
          <p14:tracePt t="146588" x="8094663" y="5594350"/>
          <p14:tracePt t="146605" x="8086725" y="5600700"/>
          <p14:tracePt t="146622" x="8072438" y="5614988"/>
          <p14:tracePt t="146639" x="8051800" y="5637213"/>
          <p14:tracePt t="146657" x="8023225" y="5680075"/>
          <p14:tracePt t="146673" x="8008938" y="5694363"/>
          <p14:tracePt t="146690" x="7986713" y="5708650"/>
          <p14:tracePt t="146707" x="7972425" y="5722938"/>
          <p14:tracePt t="146724" x="7958138" y="5743575"/>
          <p14:tracePt t="146741" x="7951788" y="5772150"/>
          <p14:tracePt t="146759" x="7937500" y="5843588"/>
          <p14:tracePt t="146776" x="7929563" y="5857875"/>
          <p14:tracePt t="147200" x="7929563" y="5851525"/>
          <p14:tracePt t="147209" x="7929563" y="5815013"/>
          <p14:tracePt t="147223" x="7929563" y="5694363"/>
          <p14:tracePt t="147240" x="7929563" y="5522913"/>
          <p14:tracePt t="147255" x="7908925" y="5386388"/>
          <p14:tracePt t="147272" x="7900988" y="5343525"/>
          <p14:tracePt t="147290" x="7872413" y="5308600"/>
          <p14:tracePt t="147306" x="7837488" y="5237163"/>
          <p14:tracePt t="147324" x="7808913" y="5172075"/>
          <p14:tracePt t="147342" x="7794625" y="5072063"/>
          <p14:tracePt t="147360" x="7794625" y="5000625"/>
          <p14:tracePt t="147377" x="7786688" y="4843463"/>
          <p14:tracePt t="147394" x="7766050" y="4757738"/>
          <p14:tracePt t="147410" x="7766050" y="4700588"/>
          <p14:tracePt t="147426" x="7766050" y="4629150"/>
          <p14:tracePt t="147444" x="7766050" y="4586288"/>
          <p14:tracePt t="147461" x="7758113" y="4500563"/>
          <p14:tracePt t="147478" x="7737475" y="4465638"/>
          <p14:tracePt t="147496" x="7723188" y="4422775"/>
          <p14:tracePt t="147512" x="7700963" y="4400550"/>
          <p14:tracePt t="147529" x="7680325" y="4371975"/>
          <p14:tracePt t="147547" x="7680325" y="4351338"/>
          <p14:tracePt t="147551" x="7680325" y="4343400"/>
          <p14:tracePt t="147565" x="7672388" y="4337050"/>
          <p14:tracePt t="147582" x="7672388" y="4322763"/>
          <p14:tracePt t="147643" x="7672388" y="4343400"/>
          <p14:tracePt t="147652" x="7672388" y="4379913"/>
          <p14:tracePt t="147659" x="7680325" y="4429125"/>
          <p14:tracePt t="147670" x="7686675" y="4465638"/>
          <p14:tracePt t="147683" x="7723188" y="4557713"/>
          <p14:tracePt t="147701" x="7772400" y="4665663"/>
          <p14:tracePt t="147718" x="7837488" y="4800600"/>
          <p14:tracePt t="147736" x="7908925" y="4914900"/>
          <p14:tracePt t="147753" x="7966075" y="4979988"/>
          <p14:tracePt t="147769" x="8001000" y="5051425"/>
          <p14:tracePt t="147788" x="8015288" y="5100638"/>
          <p14:tracePt t="147803" x="8015288" y="5143500"/>
          <p14:tracePt t="147806" x="8015288" y="5180013"/>
          <p14:tracePt t="147821" x="8015288" y="5237163"/>
          <p14:tracePt t="147837" x="8008938" y="5286375"/>
          <p14:tracePt t="147855" x="7994650" y="5329238"/>
          <p14:tracePt t="147873" x="7980363" y="5386388"/>
          <p14:tracePt t="147890" x="7972425" y="5408613"/>
          <p14:tracePt t="147907" x="7966075" y="5465763"/>
          <p14:tracePt t="147925" x="7958138" y="5514975"/>
          <p14:tracePt t="147941" x="7958138" y="5543550"/>
          <p14:tracePt t="147958" x="7958138" y="5551488"/>
          <p14:tracePt t="148049" x="7958138" y="5557838"/>
          <p14:tracePt t="148056" x="7951788" y="5565775"/>
          <p14:tracePt t="148064" x="7951788" y="5572125"/>
          <p14:tracePt t="148138" x="7943850" y="5580063"/>
          <p14:tracePt t="148161" x="7943850" y="5586413"/>
          <p14:tracePt t="148175" x="7943850" y="5594350"/>
          <p14:tracePt t="148184" x="7943850" y="5600700"/>
          <p14:tracePt t="148244" x="7943850" y="5586413"/>
          <p14:tracePt t="148252" x="7943850" y="5565775"/>
          <p14:tracePt t="148259" x="7943850" y="5551488"/>
          <p14:tracePt t="148269" x="7943850" y="5522913"/>
          <p14:tracePt t="148285" x="7943850" y="5465763"/>
          <p14:tracePt t="148302" x="7951788" y="5400675"/>
          <p14:tracePt t="148320" x="7958138" y="5357813"/>
          <p14:tracePt t="148335" x="7958138" y="5314950"/>
          <p14:tracePt t="148338" x="7958138" y="5265738"/>
          <p14:tracePt t="148354" x="7943850" y="5157788"/>
          <p14:tracePt t="148371" x="7923213" y="5043488"/>
          <p14:tracePt t="148389" x="7900988" y="4929188"/>
          <p14:tracePt t="148405" x="7894638" y="4900613"/>
          <p14:tracePt t="148408" x="7894638" y="4894263"/>
          <p14:tracePt t="148422" x="7886700" y="4894263"/>
          <p14:tracePt t="148472" x="7894638" y="4900613"/>
          <p14:tracePt t="148481" x="7915275" y="4951413"/>
          <p14:tracePt t="148488" x="7929563" y="4986338"/>
          <p14:tracePt t="148510" x="8029575" y="5086350"/>
          <p14:tracePt t="148526" x="8094663" y="5186363"/>
          <p14:tracePt t="148542" x="8151813" y="5265738"/>
          <p14:tracePt t="148559" x="8208963" y="5322888"/>
          <p14:tracePt t="148575" x="8229600" y="5380038"/>
          <p14:tracePt t="148592" x="8243888" y="5414963"/>
          <p14:tracePt t="148609" x="8251825" y="5451475"/>
          <p14:tracePt t="148626" x="8266113" y="5494338"/>
          <p14:tracePt t="148643" x="8272463" y="5529263"/>
          <p14:tracePt t="148661" x="8301038" y="5557838"/>
          <p14:tracePt t="148681" x="8329613" y="5608638"/>
          <p14:tracePt t="148696" x="8337550" y="5637213"/>
          <p14:tracePt t="148712" x="8337550" y="5651500"/>
          <p14:tracePt t="148729" x="8343900" y="5686425"/>
          <p14:tracePt t="148746" x="8343900" y="5737225"/>
          <p14:tracePt t="148763" x="8343900" y="5786438"/>
          <p14:tracePt t="148780" x="8351838" y="5808663"/>
          <p14:tracePt t="148799" x="8351838" y="5829300"/>
          <p14:tracePt t="148832" x="8358188" y="5843588"/>
          <p14:tracePt t="148851" x="8358188" y="5851525"/>
          <p14:tracePt t="148866" x="8372475" y="5857875"/>
          <p14:tracePt t="148869" x="8372475" y="5872163"/>
          <p14:tracePt t="148885" x="8394700" y="5894388"/>
          <p14:tracePt t="148902" x="8401050" y="5908675"/>
          <p14:tracePt t="148919" x="8408988" y="5922963"/>
          <p14:tracePt t="148937" x="8408988" y="5929313"/>
          <p14:tracePt t="149152" x="8408988" y="5922963"/>
          <p14:tracePt t="149216" x="8408988" y="5908675"/>
          <p14:tracePt t="149222" x="8408988" y="5880100"/>
          <p14:tracePt t="149233" x="8408988" y="5837238"/>
          <p14:tracePt t="149244" x="8386763" y="5694363"/>
          <p14:tracePt t="149260" x="8380413" y="5543550"/>
          <p14:tracePt t="149277" x="8329613" y="5408613"/>
          <p14:tracePt t="149295" x="8272463" y="5286375"/>
          <p14:tracePt t="149312" x="8186738" y="5186363"/>
          <p14:tracePt t="149329" x="8129588" y="5072063"/>
          <p14:tracePt t="149346" x="8086725" y="5000625"/>
          <p14:tracePt t="149363" x="8023225" y="4922838"/>
          <p14:tracePt t="149380" x="8008938" y="4843463"/>
          <p14:tracePt t="149397" x="7972425" y="4757738"/>
          <p14:tracePt t="149415" x="7915275" y="4657725"/>
          <p14:tracePt t="149432" x="7886700" y="4586288"/>
          <p14:tracePt t="149449" x="7866063" y="4551363"/>
          <p14:tracePt t="149466" x="7851775" y="4522788"/>
          <p14:tracePt t="149483" x="7829550" y="4508500"/>
          <p14:tracePt t="149501" x="7823200" y="4471988"/>
          <p14:tracePt t="149517" x="7815263" y="4465638"/>
          <p14:tracePt t="149589" x="7815263" y="4479925"/>
          <p14:tracePt t="149596" x="7837488" y="4537075"/>
          <p14:tracePt t="149606" x="7858125" y="4579938"/>
          <p14:tracePt t="149622" x="7908925" y="4679950"/>
          <p14:tracePt t="149640" x="7951788" y="4794250"/>
          <p14:tracePt t="149658" x="8037513" y="4908550"/>
          <p14:tracePt t="149673" x="8080375" y="4994275"/>
          <p14:tracePt t="149689" x="8123238" y="5094288"/>
          <p14:tracePt t="149706" x="8172450" y="5165725"/>
          <p14:tracePt t="149723" x="8194675" y="5214938"/>
          <p14:tracePt t="149742" x="8237538" y="5272088"/>
          <p14:tracePt t="149759" x="8286750" y="5357813"/>
          <p14:tracePt t="149777" x="8286750" y="5422900"/>
          <p14:tracePt t="149792" x="8294688" y="5472113"/>
          <p14:tracePt t="149810" x="8308975" y="5522913"/>
          <p14:tracePt t="149827" x="8308975" y="5572125"/>
          <p14:tracePt t="149843" x="8308975" y="5608638"/>
          <p14:tracePt t="149861" x="8308975" y="5672138"/>
          <p14:tracePt t="149877" x="8315325" y="5694363"/>
          <p14:tracePt t="149894" x="8323263" y="5715000"/>
          <p14:tracePt t="149911" x="8337550" y="5751513"/>
          <p14:tracePt t="149928" x="8351838" y="5794375"/>
          <p14:tracePt t="149946" x="8415338" y="6051550"/>
          <p14:tracePt t="149963" x="8451850" y="6200775"/>
          <p14:tracePt t="149981" x="8451850" y="6237288"/>
          <p14:tracePt t="149998" x="8458200" y="6294438"/>
          <p14:tracePt t="150016" x="8466138" y="6329363"/>
          <p14:tracePt t="150031" x="8466138" y="6351588"/>
          <p14:tracePt t="150033" x="8466138" y="6357938"/>
          <p14:tracePt t="150252" x="8472488" y="6357938"/>
          <p14:tracePt t="150269" x="8472488" y="6351588"/>
          <p14:tracePt t="150275" x="8480425" y="6351588"/>
          <p14:tracePt t="150290" x="8494713" y="6337300"/>
          <p14:tracePt t="150309" x="8494713" y="6329363"/>
          <p14:tracePt t="150323" x="8509000" y="6329363"/>
          <p14:tracePt t="150341" x="8551863" y="6329363"/>
          <p14:tracePt t="150357" x="8572500" y="6329363"/>
          <p14:tracePt t="150375" x="8637588" y="6272213"/>
          <p14:tracePt t="150391" x="8651875" y="6243638"/>
          <p14:tracePt t="150409" x="8666163" y="6229350"/>
          <p14:tracePt t="150466" x="8666163" y="6223000"/>
          <p14:tracePt t="150488" x="8672513" y="6223000"/>
          <p14:tracePt t="150645" x="8666163" y="6223000"/>
          <p14:tracePt t="150652" x="8658225" y="6223000"/>
          <p14:tracePt t="150667" x="8637588" y="6223000"/>
          <p14:tracePt t="150682" x="8594725" y="6223000"/>
          <p14:tracePt t="150700" x="8566150" y="6229350"/>
          <p14:tracePt t="150717" x="8529638" y="6237288"/>
          <p14:tracePt t="150735" x="8458200" y="6257925"/>
          <p14:tracePt t="150752" x="8408988" y="6257925"/>
          <p14:tracePt t="150768" x="8308975" y="6265863"/>
          <p14:tracePt t="150786" x="8223250" y="6272213"/>
          <p14:tracePt t="150803" x="8172450" y="6272213"/>
          <p14:tracePt t="150820" x="8108950" y="6272213"/>
          <p14:tracePt t="150822" x="8066088" y="6272213"/>
          <p14:tracePt t="150837" x="7994650" y="6280150"/>
          <p14:tracePt t="150856" x="7900988" y="6286500"/>
          <p14:tracePt t="150871" x="7851775" y="6286500"/>
          <p14:tracePt t="150891" x="7743825" y="6294438"/>
          <p14:tracePt t="150907" x="7686675" y="6308725"/>
          <p14:tracePt t="150924" x="7586663" y="6408738"/>
          <p14:tracePt t="150941" x="7480300" y="6457950"/>
          <p14:tracePt t="150959" x="7358063" y="6457950"/>
          <p14:tracePt t="150974" x="7294563" y="6457950"/>
          <p14:tracePt t="150977" x="7237413" y="6465888"/>
          <p14:tracePt t="150991" x="7215188" y="6465888"/>
          <p14:tracePt t="151008" x="7143750" y="6465888"/>
          <p14:tracePt t="151012" x="7086600" y="6465888"/>
          <p14:tracePt t="151028" x="6994525" y="6465888"/>
          <p14:tracePt t="151044" x="6908800" y="6443663"/>
          <p14:tracePt t="151050" x="6858000" y="6429375"/>
          <p14:tracePt t="151062" x="6815138" y="6415088"/>
          <p14:tracePt t="151079" x="6700838" y="6394450"/>
          <p14:tracePt t="151096" x="6623050" y="6380163"/>
          <p14:tracePt t="151112" x="6551613" y="6343650"/>
          <p14:tracePt t="151129" x="6486525" y="6329363"/>
          <p14:tracePt t="151146" x="6415088" y="6308725"/>
          <p14:tracePt t="151164" x="6357938" y="6294438"/>
          <p14:tracePt t="151181" x="6308725" y="6280150"/>
          <p14:tracePt t="151197" x="6300788" y="6272213"/>
          <p14:tracePt t="151214" x="6265863" y="6272213"/>
          <p14:tracePt t="151231" x="6251575" y="6265863"/>
          <p14:tracePt t="151249" x="6229350" y="6257925"/>
          <p14:tracePt t="151265" x="6200775" y="6251575"/>
          <p14:tracePt t="151282" x="6194425" y="6243638"/>
          <p14:tracePt t="151393" x="6215063" y="6243638"/>
          <p14:tracePt t="151403" x="6237288" y="6243638"/>
          <p14:tracePt t="151409" x="6280150" y="6243638"/>
          <p14:tracePt t="151419" x="6323013" y="6251575"/>
          <p14:tracePt t="151441" x="6508750" y="6280150"/>
          <p14:tracePt t="151456" x="6657975" y="6286500"/>
          <p14:tracePt t="151473" x="6800850" y="6300788"/>
          <p14:tracePt t="151490" x="6929438" y="6308725"/>
          <p14:tracePt t="151507" x="7023100" y="6323013"/>
          <p14:tracePt t="151524" x="7180263" y="6351588"/>
          <p14:tracePt t="151541" x="7243763" y="6351588"/>
          <p14:tracePt t="151549" x="7265988" y="6351588"/>
          <p14:tracePt t="151559" x="7280275" y="6357938"/>
          <p14:tracePt t="151575" x="7323138" y="6357938"/>
          <p14:tracePt t="151591" x="7343775" y="6357938"/>
          <p14:tracePt t="151609" x="7400925" y="6357938"/>
          <p14:tracePt t="151626" x="7458075" y="6365875"/>
          <p14:tracePt t="151643" x="7523163" y="6365875"/>
          <p14:tracePt t="151660" x="7580313" y="6365875"/>
          <p14:tracePt t="151676" x="7651750" y="6372225"/>
          <p14:tracePt t="151695" x="7766050" y="6380163"/>
          <p14:tracePt t="151711" x="7829550" y="6380163"/>
          <p14:tracePt t="151728" x="7894638" y="6380163"/>
          <p14:tracePt t="151745" x="7966075" y="6380163"/>
          <p14:tracePt t="151762" x="8015288" y="6380163"/>
          <p14:tracePt t="151779" x="8051800" y="6380163"/>
          <p14:tracePt t="151798" x="8123238" y="6365875"/>
          <p14:tracePt t="151814" x="8166100" y="6351588"/>
          <p14:tracePt t="151831" x="8186738" y="6351588"/>
          <p14:tracePt t="151848" x="8223250" y="6343650"/>
          <p14:tracePt t="151867" x="8280400" y="6343650"/>
          <p14:tracePt t="151883" x="8294688" y="6343650"/>
          <p14:tracePt t="151899" x="8329613" y="6351588"/>
          <p14:tracePt t="151916" x="8343900" y="6351588"/>
          <p14:tracePt t="151936" x="8372475" y="6351588"/>
          <p14:tracePt t="151954" x="8408988" y="6351588"/>
          <p14:tracePt t="151969" x="8415338" y="6351588"/>
          <p14:tracePt t="151985" x="8429625" y="6351588"/>
          <p14:tracePt t="152423" x="8429625" y="6357938"/>
          <p14:tracePt t="152495" x="8423275" y="6357938"/>
          <p14:tracePt t="152502" x="8408988" y="6357938"/>
          <p14:tracePt t="152511" x="8386763" y="6357938"/>
          <p14:tracePt t="152517" x="8366125" y="6357938"/>
          <p14:tracePt t="152534" x="8329613" y="6357938"/>
          <p14:tracePt t="152550" x="8280400" y="6343650"/>
          <p14:tracePt t="152554" x="8258175" y="6343650"/>
          <p14:tracePt t="152567" x="8237538" y="6343650"/>
          <p14:tracePt t="152585" x="8194675" y="6329363"/>
          <p14:tracePt t="152602" x="8143875" y="6329363"/>
          <p14:tracePt t="152619" x="8101013" y="6329363"/>
          <p14:tracePt t="152637" x="8072438" y="6329363"/>
          <p14:tracePt t="152653" x="8037513" y="6329363"/>
          <p14:tracePt t="152673" x="7986713" y="6337300"/>
          <p14:tracePt t="152690" x="7937500" y="6343650"/>
          <p14:tracePt t="152705" x="7880350" y="6343650"/>
          <p14:tracePt t="152722" x="7837488" y="6343650"/>
          <p14:tracePt t="152740" x="7758113" y="6343650"/>
          <p14:tracePt t="152757" x="7694613" y="6357938"/>
          <p14:tracePt t="152773" x="7623175" y="6365875"/>
          <p14:tracePt t="152777" x="7566025" y="6365875"/>
          <p14:tracePt t="152790" x="7480300" y="6365875"/>
          <p14:tracePt t="152808" x="7423150" y="6357938"/>
          <p14:tracePt t="152825" x="7329488" y="6337300"/>
          <p14:tracePt t="152842" x="7243763" y="6323013"/>
          <p14:tracePt t="152859" x="7086600" y="6286500"/>
          <p14:tracePt t="152877" x="7008813" y="6286500"/>
          <p14:tracePt t="152893" x="6908800" y="6272213"/>
          <p14:tracePt t="152910" x="6837363" y="6272213"/>
          <p14:tracePt t="152928" x="6757988" y="6257925"/>
          <p14:tracePt t="152945" x="6637338" y="6243638"/>
          <p14:tracePt t="152962" x="6551613" y="6223000"/>
          <p14:tracePt t="152979" x="6429375" y="6208713"/>
          <p14:tracePt t="152998" x="6337300" y="6200775"/>
          <p14:tracePt t="153015" x="6237288" y="6194425"/>
          <p14:tracePt t="153031" x="6108700" y="6172200"/>
          <p14:tracePt t="153047" x="6051550" y="6172200"/>
          <p14:tracePt t="153066" x="6022975" y="6165850"/>
          <p14:tracePt t="153083" x="5994400" y="6157913"/>
          <p14:tracePt t="153101" x="5980113" y="6151563"/>
          <p14:tracePt t="153269" x="5994400" y="6151563"/>
          <p14:tracePt t="153277" x="6029325" y="6157913"/>
          <p14:tracePt t="153290" x="6094413" y="6165850"/>
          <p14:tracePt t="153306" x="6186488" y="6165850"/>
          <p14:tracePt t="153324" x="6280150" y="6172200"/>
          <p14:tracePt t="153338" x="6337300" y="6180138"/>
          <p14:tracePt t="153356" x="6408738" y="6186488"/>
          <p14:tracePt t="153373" x="6486525" y="6200775"/>
          <p14:tracePt t="153391" x="6565900" y="6229350"/>
          <p14:tracePt t="153408" x="6615113" y="6237288"/>
          <p14:tracePt t="153425" x="6708775" y="6251575"/>
          <p14:tracePt t="153442" x="6794500" y="6265863"/>
          <p14:tracePt t="153460" x="6851650" y="6272213"/>
          <p14:tracePt t="153476" x="6951663" y="6286500"/>
          <p14:tracePt t="153478" x="6994525" y="6294438"/>
          <p14:tracePt t="153493" x="7115175" y="6308725"/>
          <p14:tracePt t="153510" x="7180263" y="6323013"/>
          <p14:tracePt t="153528" x="7223125" y="6337300"/>
          <p14:tracePt t="153545" x="7280275" y="6343650"/>
          <p14:tracePt t="153549" x="7300913" y="6343650"/>
          <p14:tracePt t="153563" x="7358063" y="6351588"/>
          <p14:tracePt t="153580" x="7408863" y="6365875"/>
          <p14:tracePt t="153598" x="7466013" y="6365875"/>
          <p14:tracePt t="153613" x="7566025" y="6372225"/>
          <p14:tracePt t="153630" x="7651750" y="6372225"/>
          <p14:tracePt t="153650" x="7786688" y="6372225"/>
          <p14:tracePt t="153668" x="7843838" y="6365875"/>
          <p14:tracePt t="153683" x="7900988" y="6365875"/>
          <p14:tracePt t="153699" x="7929563" y="6365875"/>
          <p14:tracePt t="153716" x="7986713" y="6365875"/>
          <p14:tracePt t="153733" x="8029575" y="6365875"/>
          <p14:tracePt t="153752" x="8072438" y="6365875"/>
          <p14:tracePt t="153767" x="8086725" y="6365875"/>
          <p14:tracePt t="153786" x="8115300" y="6365875"/>
          <p14:tracePt t="153802" x="8143875" y="6365875"/>
          <p14:tracePt t="153819" x="8158163" y="6365875"/>
          <p14:tracePt t="153838" x="8194675" y="6365875"/>
          <p14:tracePt t="153855" x="8215313" y="6365875"/>
          <p14:tracePt t="153871" x="8223250" y="6365875"/>
          <p14:tracePt t="153888" x="8237538" y="6365875"/>
          <p14:tracePt t="153905" x="8243888" y="6365875"/>
          <p14:tracePt t="154091" x="8237538" y="6365875"/>
          <p14:tracePt t="154097" x="8229600" y="6365875"/>
          <p14:tracePt t="154111" x="8208963" y="6357938"/>
          <p14:tracePt t="154127" x="8158163" y="6357938"/>
          <p14:tracePt t="154144" x="8129588" y="6351588"/>
          <p14:tracePt t="154162" x="8066088" y="6351588"/>
          <p14:tracePt t="154180" x="7972425" y="6357938"/>
          <p14:tracePt t="154197" x="7880350" y="6357938"/>
          <p14:tracePt t="154215" x="7758113" y="6357938"/>
          <p14:tracePt t="154232" x="7637463" y="6365875"/>
          <p14:tracePt t="154249" x="7494588" y="6357938"/>
          <p14:tracePt t="154266" x="7323138" y="6337300"/>
          <p14:tracePt t="154283" x="7208838" y="6337300"/>
          <p14:tracePt t="154301" x="7080250" y="6323013"/>
          <p14:tracePt t="154319" x="7000875" y="6308725"/>
          <p14:tracePt t="154333" x="6872288" y="6294438"/>
          <p14:tracePt t="154350" x="6765925" y="6265863"/>
          <p14:tracePt t="154368" x="6615113" y="6237288"/>
          <p14:tracePt t="154384" x="6543675" y="6229350"/>
          <p14:tracePt t="154403" x="6494463" y="6223000"/>
          <p14:tracePt t="154421" x="6437313" y="6200775"/>
          <p14:tracePt t="154438" x="6415088" y="6186488"/>
          <p14:tracePt t="154455" x="6400800" y="6186488"/>
          <p14:tracePt t="154472" x="6394450" y="6180138"/>
          <p14:tracePt t="154628" x="6423025" y="6180138"/>
          <p14:tracePt t="154636" x="6451600" y="6180138"/>
          <p14:tracePt t="154645" x="6500813" y="6194425"/>
          <p14:tracePt t="154658" x="6600825" y="6215063"/>
          <p14:tracePt t="154677" x="6723063" y="6229350"/>
          <p14:tracePt t="154693" x="6851650" y="6251575"/>
          <p14:tracePt t="154710" x="6937375" y="6257925"/>
          <p14:tracePt t="154728" x="7072313" y="6265863"/>
          <p14:tracePt t="154745" x="7151688" y="6265863"/>
          <p14:tracePt t="154761" x="7215188" y="6272213"/>
          <p14:tracePt t="154778" x="7308850" y="6294438"/>
          <p14:tracePt t="154795" x="7386638" y="6308725"/>
          <p14:tracePt t="154797" x="7415213" y="6323013"/>
          <p14:tracePt t="154815" x="7508875" y="6343650"/>
          <p14:tracePt t="154830" x="7623175" y="6357938"/>
          <p14:tracePt t="154847" x="7729538" y="6365875"/>
          <p14:tracePt t="154864" x="7794625" y="6372225"/>
          <p14:tracePt t="154881" x="7872413" y="6386513"/>
          <p14:tracePt t="154899" x="7937500" y="6386513"/>
          <p14:tracePt t="154915" x="7994650" y="6394450"/>
          <p14:tracePt t="154934" x="8043863" y="6415088"/>
          <p14:tracePt t="154950" x="8137525" y="6437313"/>
          <p14:tracePt t="154969" x="8208963" y="6437313"/>
          <p14:tracePt t="154986" x="8251825" y="6437313"/>
          <p14:tracePt t="155003" x="8294688" y="6437313"/>
          <p14:tracePt t="155018" x="8308975" y="6437313"/>
          <p14:tracePt t="155038" x="8323263" y="6437313"/>
          <p14:tracePt t="155046" x="8323263" y="6429375"/>
          <p14:tracePt t="155168" x="8329613" y="6429375"/>
          <p14:tracePt t="156660" x="8337550" y="6429375"/>
          <p14:tracePt t="156676" x="8337550" y="6437313"/>
          <p14:tracePt t="156688" x="8343900" y="6437313"/>
          <p14:tracePt t="156698" x="8351838" y="6443663"/>
          <p14:tracePt t="156807" x="8358188" y="6443663"/>
          <p14:tracePt t="156826" x="8358188" y="6451600"/>
          <p14:tracePt t="156947" x="8358188" y="6457950"/>
          <p14:tracePt t="156964" x="8358188" y="6465888"/>
          <p14:tracePt t="157002" x="8358188" y="6472238"/>
          <p14:tracePt t="159187" x="8351838" y="6472238"/>
          <p14:tracePt t="159198" x="8343900" y="6472238"/>
          <p14:tracePt t="159204" x="8337550" y="6472238"/>
          <p14:tracePt t="159217" x="8323263" y="6465888"/>
          <p14:tracePt t="159235" x="8286750" y="6457950"/>
          <p14:tracePt t="159251" x="8272463" y="6457950"/>
          <p14:tracePt t="159268" x="8266113" y="6457950"/>
          <p14:tracePt t="159285" x="8258175" y="6457950"/>
          <p14:tracePt t="159303" x="8229600" y="6451600"/>
          <p14:tracePt t="159322" x="8201025" y="6443663"/>
          <p14:tracePt t="159341" x="8186738" y="6437313"/>
          <p14:tracePt t="159354" x="8166100" y="6429375"/>
          <p14:tracePt t="159371" x="8151813" y="6429375"/>
          <p14:tracePt t="159390" x="8143875" y="6429375"/>
          <p14:tracePt t="159424" x="8129588" y="6429375"/>
          <p14:tracePt t="159442" x="8115300" y="6429375"/>
          <p14:tracePt t="159457" x="8086725" y="6429375"/>
          <p14:tracePt t="159475" x="8080375" y="6423025"/>
          <p14:tracePt t="159596" x="8086725" y="6423025"/>
          <p14:tracePt t="159622" x="8094663" y="6423025"/>
          <p14:tracePt t="159830" x="8094663" y="6415088"/>
          <p14:tracePt t="159902" x="8080375" y="6415088"/>
          <p14:tracePt t="159909" x="8072438" y="6415088"/>
          <p14:tracePt t="159925" x="8066088" y="6415088"/>
          <p14:tracePt t="159938" x="8051800" y="6415088"/>
          <p14:tracePt t="160000" x="8043863" y="6415088"/>
          <p14:tracePt t="160015" x="8037513" y="6408738"/>
          <p14:tracePt t="160024" x="8029575" y="6408738"/>
          <p14:tracePt t="160032" x="8023225" y="6408738"/>
          <p14:tracePt t="160047" x="8008938" y="6408738"/>
          <p14:tracePt t="160063" x="8001000" y="6408738"/>
          <p14:tracePt t="160078" x="7994650" y="6408738"/>
          <p14:tracePt t="160190" x="7986713" y="6408738"/>
          <p14:tracePt t="160207" x="7986713" y="6400800"/>
          <p14:tracePt t="160222" x="7980363" y="6400800"/>
          <p14:tracePt t="160230" x="7972425" y="6400800"/>
          <p14:tracePt t="160247" x="7951788" y="6400800"/>
          <p14:tracePt t="160265" x="7829550" y="6386513"/>
          <p14:tracePt t="160282" x="7651750" y="6329363"/>
          <p14:tracePt t="160298" x="7486650" y="6294438"/>
          <p14:tracePt t="160315" x="7343775" y="6237288"/>
          <p14:tracePt t="160332" x="7229475" y="6194425"/>
          <p14:tracePt t="160349" x="7129463" y="6137275"/>
          <p14:tracePt t="160366" x="7037388" y="6108700"/>
          <p14:tracePt t="160383" x="6951663" y="6051550"/>
          <p14:tracePt t="160402" x="6872288" y="6029325"/>
          <p14:tracePt t="160416" x="6772275" y="6000750"/>
          <p14:tracePt t="160434" x="6657975" y="5943600"/>
          <p14:tracePt t="160450" x="6508750" y="5894388"/>
          <p14:tracePt t="160469" x="6294438" y="5794375"/>
          <p14:tracePt t="160486" x="6172200" y="5743575"/>
          <p14:tracePt t="160502" x="6051550" y="5686425"/>
          <p14:tracePt t="160519" x="5908675" y="5494338"/>
          <p14:tracePt t="160537" x="5800725" y="5365750"/>
          <p14:tracePt t="160541" x="5737225" y="5322888"/>
          <p14:tracePt t="160553" x="5622925" y="5229225"/>
          <p14:tracePt t="160571" x="5508625" y="5137150"/>
          <p14:tracePt t="160588" x="5400675" y="5043488"/>
          <p14:tracePt t="160605" x="5272088" y="4979988"/>
          <p14:tracePt t="160623" x="5194300" y="4914900"/>
          <p14:tracePt t="160639" x="5080000" y="4822825"/>
          <p14:tracePt t="160656" x="4929188" y="4672013"/>
          <p14:tracePt t="160676" x="4779963" y="4486275"/>
          <p14:tracePt t="160690" x="4665663" y="4351338"/>
          <p14:tracePt t="160707" x="4557713" y="4237038"/>
          <p14:tracePt t="160725" x="4451350" y="4171950"/>
          <p14:tracePt t="160742" x="4343400" y="4122738"/>
          <p14:tracePt t="160760" x="4257675" y="4057650"/>
          <p14:tracePt t="160776" x="4194175" y="4022725"/>
          <p14:tracePt t="160793" x="4114800" y="3965575"/>
          <p14:tracePt t="160811" x="3994150" y="3808413"/>
          <p14:tracePt t="160828" x="3894138" y="3736975"/>
          <p14:tracePt t="160846" x="3829050" y="3665538"/>
          <p14:tracePt t="160863" x="3743325" y="3614738"/>
          <p14:tracePt t="160884" x="3643313" y="3565525"/>
          <p14:tracePt t="160898" x="3608388" y="3536950"/>
          <p14:tracePt t="160915" x="3508375" y="3494088"/>
          <p14:tracePt t="160931" x="3429000" y="3422650"/>
          <p14:tracePt t="160948" x="3351213" y="3336925"/>
          <p14:tracePt t="160965" x="3265488" y="3251200"/>
          <p14:tracePt t="160983" x="3100388" y="3128963"/>
          <p14:tracePt t="160999" x="3014663" y="3043238"/>
          <p14:tracePt t="161016" x="2943225" y="2971800"/>
          <p14:tracePt t="161035" x="2886075" y="2936875"/>
          <p14:tracePt t="161052" x="2851150" y="2922588"/>
          <p14:tracePt t="161069" x="2828925" y="2914650"/>
          <p14:tracePt t="161085" x="2822575" y="2894013"/>
          <p14:tracePt t="161102" x="2814638" y="2871788"/>
          <p14:tracePt t="161120" x="2808288" y="2843213"/>
          <p14:tracePt t="161137" x="2794000" y="2808288"/>
          <p14:tracePt t="161154" x="2786063" y="2779713"/>
          <p14:tracePt t="161170" x="2779713" y="2757488"/>
          <p14:tracePt t="161189" x="2771775" y="2751138"/>
          <p14:tracePt t="161205" x="2771775" y="2736850"/>
          <p14:tracePt t="161224" x="2771775" y="2722563"/>
          <p14:tracePt t="161241" x="2771775" y="2714625"/>
          <p14:tracePt t="161258" x="2771775" y="2708275"/>
          <p14:tracePt t="161277" x="2765425" y="2693988"/>
          <p14:tracePt t="161294" x="2757488" y="2686050"/>
          <p14:tracePt t="161309" x="2757488" y="2679700"/>
          <p14:tracePt t="161327" x="2757488" y="2665413"/>
          <p14:tracePt t="161344" x="2757488" y="2657475"/>
          <p14:tracePt t="161470" x="2743200" y="2657475"/>
          <p14:tracePt t="161476" x="2708275" y="2657475"/>
          <p14:tracePt t="161484" x="2665413" y="2657475"/>
          <p14:tracePt t="161498" x="2628900" y="2651125"/>
          <p14:tracePt t="161515" x="2508250" y="2622550"/>
          <p14:tracePt t="161533" x="2408238" y="2614613"/>
          <p14:tracePt t="161550" x="2328863" y="2608263"/>
          <p14:tracePt t="161554" x="2300288" y="2608263"/>
          <p14:tracePt t="161566" x="2265363" y="2608263"/>
          <p14:tracePt t="161583" x="2243138" y="2608263"/>
          <p14:tracePt t="161806" x="2251075" y="2608263"/>
          <p14:tracePt t="162065" x="2265363" y="2614613"/>
          <p14:tracePt t="162073" x="2279650" y="2643188"/>
          <p14:tracePt t="162079" x="2322513" y="2686050"/>
          <p14:tracePt t="162095" x="2414588" y="2786063"/>
          <p14:tracePt t="162113" x="2551113" y="2879725"/>
          <p14:tracePt t="162131" x="2822575" y="3136900"/>
          <p14:tracePt t="162147" x="3114675" y="3394075"/>
          <p14:tracePt t="162165" x="3436938" y="3694113"/>
          <p14:tracePt t="162185" x="3751263" y="4000500"/>
          <p14:tracePt t="162201" x="4065588" y="4351338"/>
          <p14:tracePt t="162203" x="4329113" y="4579938"/>
          <p14:tracePt t="162216" x="4529138" y="4772025"/>
          <p14:tracePt t="162233" x="5180013" y="5243513"/>
          <p14:tracePt t="162251" x="5537200" y="5500688"/>
          <p14:tracePt t="162267" x="5943600" y="5708650"/>
          <p14:tracePt t="162285" x="6280150" y="5886450"/>
          <p14:tracePt t="162301" x="6708775" y="6065838"/>
          <p14:tracePt t="162319" x="7172325" y="6223000"/>
          <p14:tracePt t="162336" x="7400925" y="6329363"/>
          <p14:tracePt t="162353" x="7586663" y="6415088"/>
          <p14:tracePt t="162371" x="7700963" y="6451600"/>
          <p14:tracePt t="162387" x="7800975" y="6500813"/>
          <p14:tracePt t="162406" x="7994650" y="6551613"/>
          <p14:tracePt t="162423" x="8101013" y="6586538"/>
          <p14:tracePt t="162440" x="8166100" y="6586538"/>
          <p14:tracePt t="162456" x="8215313" y="6586538"/>
          <p14:tracePt t="162473" x="8266113" y="6586538"/>
          <p14:tracePt t="162492" x="8294688" y="6586538"/>
          <p14:tracePt t="162509" x="8308975" y="6580188"/>
          <p14:tracePt t="162525" x="8315325" y="6572250"/>
          <p14:tracePt t="162542" x="8329613" y="6557963"/>
          <p14:tracePt t="162559" x="8358188" y="6529388"/>
          <p14:tracePt t="162577" x="8415338" y="6508750"/>
          <p14:tracePt t="162593" x="8472488" y="6486525"/>
          <p14:tracePt t="162612" x="8494713" y="6457950"/>
          <p14:tracePt t="162630" x="8523288" y="6415088"/>
          <p14:tracePt t="162644" x="8523288" y="6408738"/>
          <p14:tracePt t="162662" x="8515350" y="6372225"/>
          <p14:tracePt t="162679" x="8486775" y="6357938"/>
          <p14:tracePt t="162697" x="8480425" y="6357938"/>
          <p14:tracePt t="162713" x="8472488" y="6357938"/>
          <p14:tracePt t="162767" x="8466138" y="6351588"/>
          <p14:tracePt t="162774" x="8466138" y="6343650"/>
          <p14:tracePt t="162783" x="8458200" y="6337300"/>
          <p14:tracePt t="162799" x="8451850" y="6323013"/>
          <p14:tracePt t="162816" x="8437563" y="6323013"/>
          <p14:tracePt t="162910" x="8423275" y="6323013"/>
          <p14:tracePt t="162915" x="8415338" y="6323013"/>
          <p14:tracePt t="162922" x="8401050" y="6323013"/>
          <p14:tracePt t="162935" x="8372475" y="6323013"/>
          <p14:tracePt t="162953" x="8308975" y="6323013"/>
          <p14:tracePt t="162971" x="8258175" y="6343650"/>
          <p14:tracePt t="162987" x="8237538" y="6357938"/>
          <p14:tracePt t="163005" x="8201025" y="6357938"/>
          <p14:tracePt t="163021" x="8194675" y="6357938"/>
          <p14:tracePt t="163040" x="8166100" y="6357938"/>
          <p14:tracePt t="163056" x="8129588" y="6357938"/>
          <p14:tracePt t="163076" x="8094663" y="6357938"/>
          <p14:tracePt t="163090" x="8058150" y="6357938"/>
          <p14:tracePt t="163107" x="7986713" y="6357938"/>
          <p14:tracePt t="163125" x="7937500" y="6357938"/>
          <p14:tracePt t="163141" x="7923213" y="6357938"/>
          <p14:tracePt t="163159" x="7915275" y="6357938"/>
          <p14:tracePt t="163175" x="7900988" y="6357938"/>
          <p14:tracePt t="163193" x="7894638" y="6357938"/>
          <p14:tracePt t="163212" x="7837488" y="6343650"/>
          <p14:tracePt t="163229" x="7808913" y="6343650"/>
          <p14:tracePt t="163246" x="7800975" y="6343650"/>
          <p14:tracePt t="163526" x="7794625" y="6337300"/>
          <p14:tracePt t="163548" x="7786688" y="6337300"/>
          <p14:tracePt t="163558" x="7780338" y="6329363"/>
          <p14:tracePt t="163571" x="7743825" y="6315075"/>
          <p14:tracePt t="163590" x="7708900" y="6300788"/>
          <p14:tracePt t="163608" x="7680325" y="6300788"/>
          <p14:tracePt t="163650" x="7694613" y="6308725"/>
          <p14:tracePt t="163660" x="7723188" y="6323013"/>
          <p14:tracePt t="163673" x="7780338" y="6329363"/>
          <p14:tracePt t="163690" x="7829550" y="6337300"/>
          <p14:tracePt t="163707" x="7858125" y="6337300"/>
          <p14:tracePt t="163724" x="7866063" y="6337300"/>
          <p14:tracePt t="163798" x="7880350" y="6337300"/>
          <p14:tracePt t="163808" x="7894638" y="6329363"/>
          <p14:tracePt t="163814" x="7908925" y="6323013"/>
          <p14:tracePt t="163827" x="7951788" y="6308725"/>
          <p14:tracePt t="163844" x="7980363" y="6308725"/>
          <p14:tracePt t="163861" x="7986713" y="6308725"/>
          <p14:tracePt t="163878" x="7994650" y="6308725"/>
          <p14:tracePt t="163914" x="8001000" y="6308725"/>
          <p14:tracePt t="164044" x="7994650" y="6308725"/>
          <p14:tracePt t="164056" x="7986713" y="6308725"/>
          <p14:tracePt t="164063" x="7980363" y="6315075"/>
          <p14:tracePt t="164071" x="7972425" y="6323013"/>
          <p14:tracePt t="164085" x="7966075" y="6337300"/>
          <p14:tracePt t="164123" x="7958138" y="6337300"/>
          <p14:tracePt t="164140" x="7951788" y="6337300"/>
          <p14:tracePt t="164153" x="7943850" y="6337300"/>
          <p14:tracePt t="164171" x="7915275" y="6351588"/>
          <p14:tracePt t="164188" x="7900988" y="6351588"/>
          <p14:tracePt t="164205" x="7894638" y="6351588"/>
          <p14:tracePt t="164376" x="7886700" y="6351588"/>
          <p14:tracePt t="164406" x="7886700" y="6357938"/>
          <p14:tracePt t="164909" x="7880350" y="6357938"/>
          <p14:tracePt t="165110" x="7872413" y="6357938"/>
          <p14:tracePt t="165141" x="7872413" y="6351588"/>
          <p14:tracePt t="165166" x="7866063" y="6351588"/>
          <p14:tracePt t="165323" x="7880350" y="6351588"/>
          <p14:tracePt t="165330" x="7894638" y="6351588"/>
          <p14:tracePt t="165341" x="7929563" y="6351588"/>
          <p14:tracePt t="165352" x="7986713" y="6351588"/>
          <p14:tracePt t="165369" x="8015288" y="6351588"/>
          <p14:tracePt t="165388" x="8037513" y="6351588"/>
          <p14:tracePt t="165405" x="8043863" y="6351588"/>
          <p14:tracePt t="165471" x="8058150" y="6351588"/>
          <p14:tracePt t="165480" x="8080375" y="6351588"/>
          <p14:tracePt t="165490" x="8101013" y="6351588"/>
          <p14:tracePt t="165507" x="8194675" y="6351588"/>
          <p14:tracePt t="165524" x="8258175" y="6351588"/>
          <p14:tracePt t="165541" x="8337550" y="6351588"/>
          <p14:tracePt t="165546" x="8351838" y="6351588"/>
          <p14:tracePt t="165560" x="8372475" y="6351588"/>
          <p14:tracePt t="165575" x="8386763" y="6351588"/>
          <p14:tracePt t="167291" x="8380413" y="6351588"/>
          <p14:tracePt t="167298" x="8372475" y="6351588"/>
          <p14:tracePt t="167307" x="8358188" y="6351588"/>
          <p14:tracePt t="167323" x="8329613" y="6351588"/>
          <p14:tracePt t="167342" x="8266113" y="6337300"/>
          <p14:tracePt t="167357" x="8180388" y="6337300"/>
          <p14:tracePt t="167374" x="8108950" y="6337300"/>
          <p14:tracePt t="167391" x="8043863" y="6337300"/>
          <p14:tracePt t="167409" x="7994650" y="6337300"/>
          <p14:tracePt t="167428" x="7886700" y="6337300"/>
          <p14:tracePt t="167445" x="7786688" y="6329363"/>
          <p14:tracePt t="167460" x="7708900" y="6329363"/>
          <p14:tracePt t="167477" x="7666038" y="6323013"/>
          <p14:tracePt t="167496" x="7623175" y="6308725"/>
          <p14:tracePt t="167513" x="7600950" y="6308725"/>
          <p14:tracePt t="167530" x="7551738" y="6300788"/>
          <p14:tracePt t="167546" x="7494588" y="6300788"/>
          <p14:tracePt t="167563" x="7443788" y="6294438"/>
          <p14:tracePt t="167580" x="7415213" y="6280150"/>
          <p14:tracePt t="167597" x="7386638" y="6280150"/>
          <p14:tracePt t="167615" x="7351713" y="6280150"/>
          <p14:tracePt t="167631" x="7337425" y="6280150"/>
          <p14:tracePt t="167648" x="7323138" y="6280150"/>
          <p14:tracePt t="167666" x="7308850" y="6280150"/>
          <p14:tracePt t="167683" x="7300913" y="6280150"/>
          <p14:tracePt t="167700" x="7286625" y="6280150"/>
          <p14:tracePt t="167742" x="7280275" y="6280150"/>
          <p14:tracePt t="167924" x="7286625" y="6280150"/>
          <p14:tracePt t="167934" x="7286625" y="6286500"/>
          <p14:tracePt t="167944" x="7294563" y="6294438"/>
          <p14:tracePt t="167961" x="7308850" y="6300788"/>
          <p14:tracePt t="167975" x="7323138" y="6300788"/>
          <p14:tracePt t="167991" x="7337425" y="6308725"/>
          <p14:tracePt t="168008" x="7343775" y="6308725"/>
          <p14:tracePt t="168025" x="7351713" y="6308725"/>
          <p14:tracePt t="168117" x="7358063" y="6323013"/>
          <p14:tracePt t="168124" x="7366000" y="6329363"/>
          <p14:tracePt t="168133" x="7366000" y="6337300"/>
          <p14:tracePt t="168149" x="7372350" y="6337300"/>
          <p14:tracePt t="168324" x="7366000" y="6337300"/>
          <p14:tracePt t="168376" x="7358063" y="6337300"/>
          <p14:tracePt t="168382" x="7351713" y="6337300"/>
          <p14:tracePt t="168407" x="7343775" y="6337300"/>
          <p14:tracePt t="168434" x="7337425" y="6337300"/>
          <p14:tracePt t="168478" x="7329488" y="6337300"/>
          <p14:tracePt t="168492" x="7323138" y="6337300"/>
          <p14:tracePt t="168566" x="7315200" y="6337300"/>
          <p14:tracePt t="169494" x="7300913" y="6329363"/>
          <p14:tracePt t="169502" x="7286625" y="6329363"/>
          <p14:tracePt t="169507" x="7265988" y="6323013"/>
          <p14:tracePt t="169522" x="7251700" y="6323013"/>
          <p14:tracePt t="169534" x="7237413" y="6315075"/>
          <p14:tracePt t="169551" x="7200900" y="6315075"/>
          <p14:tracePt t="169554" x="7186613" y="6315075"/>
          <p14:tracePt t="169567" x="7165975" y="6308725"/>
          <p14:tracePt t="169586" x="7100888" y="6294438"/>
          <p14:tracePt t="169602" x="7051675" y="6280150"/>
          <p14:tracePt t="169619" x="7008813" y="6280150"/>
          <p14:tracePt t="169636" x="6972300" y="6272213"/>
          <p14:tracePt t="169654" x="6943725" y="6272213"/>
          <p14:tracePt t="169674" x="6923088" y="6272213"/>
          <p14:tracePt t="169693" x="6923088" y="6265863"/>
          <p14:tracePt t="169710" x="6915150" y="6265863"/>
          <p14:tracePt t="169735" x="6908800" y="6265863"/>
          <p14:tracePt t="169744" x="6900863" y="6265863"/>
          <p14:tracePt t="169758" x="6894513" y="6265863"/>
          <p14:tracePt t="169774" x="6872288" y="6265863"/>
          <p14:tracePt t="169791" x="6851650" y="6265863"/>
          <p14:tracePt t="169810" x="6815138" y="6265863"/>
          <p14:tracePt t="169825" x="6765925" y="6251575"/>
          <p14:tracePt t="169844" x="6715125" y="6251575"/>
          <p14:tracePt t="169861" x="6700838" y="6251575"/>
          <p14:tracePt t="169905" x="6694488" y="6251575"/>
          <p14:tracePt t="169922" x="6686550" y="6251575"/>
          <p14:tracePt t="169928" x="6680200" y="6251575"/>
          <p14:tracePt t="169944" x="6657975" y="6251575"/>
          <p14:tracePt t="169962" x="6637338" y="6251575"/>
          <p14:tracePt t="169979" x="6615113" y="6251575"/>
          <p14:tracePt t="169996" x="6608763" y="6251575"/>
          <p14:tracePt t="170014" x="6600825" y="6251575"/>
          <p14:tracePt t="170031" x="6594475" y="6251575"/>
          <p14:tracePt t="170048" x="6572250" y="6251575"/>
          <p14:tracePt t="170082" x="6557963" y="6251575"/>
          <p14:tracePt t="170099" x="6537325" y="6251575"/>
          <p14:tracePt t="170118" x="6523038" y="6251575"/>
          <p14:tracePt t="170135" x="6508750" y="6257925"/>
          <p14:tracePt t="170151" x="6500813" y="6257925"/>
          <p14:tracePt t="170168" x="6494463" y="6257925"/>
          <p14:tracePt t="170185" x="6486525" y="6257925"/>
          <p14:tracePt t="170202" x="6472238" y="6257925"/>
          <p14:tracePt t="170219" x="6457950" y="6265863"/>
          <p14:tracePt t="170236" x="6443663" y="6272213"/>
          <p14:tracePt t="170254" x="6429375" y="6272213"/>
          <p14:tracePt t="170271" x="6423025" y="6280150"/>
          <p14:tracePt t="170289" x="6415088" y="6280150"/>
          <p14:tracePt t="170323" x="6408738" y="6280150"/>
          <p14:tracePt t="170341" x="6400800" y="6280150"/>
          <p14:tracePt t="170363" x="6394450" y="6280150"/>
          <p14:tracePt t="170375" x="6394450" y="6286500"/>
          <p14:tracePt t="170394" x="6386513" y="6286500"/>
          <p14:tracePt t="170463" x="6380163" y="6286500"/>
          <p14:tracePt t="170487" x="6372225" y="6286500"/>
          <p14:tracePt t="170532" x="6365875" y="6286500"/>
          <p14:tracePt t="170627" x="6357938" y="6286500"/>
          <p14:tracePt t="170652" x="6357938" y="6294438"/>
          <p14:tracePt t="170659" x="6351588" y="6294438"/>
          <p14:tracePt t="170672" x="6343650" y="6294438"/>
          <p14:tracePt t="170687" x="6337300" y="6294438"/>
          <p14:tracePt t="170699" x="6337300" y="6300788"/>
          <p14:tracePt t="170716" x="6329363" y="6300788"/>
          <p14:tracePt t="170805" x="6329363" y="6308725"/>
          <p14:tracePt t="170829" x="6323013" y="6308725"/>
          <p14:tracePt t="170869" x="6315075" y="6308725"/>
          <p14:tracePt t="170930" x="6315075" y="6315075"/>
          <p14:tracePt t="170954" x="6315075" y="6323013"/>
          <p14:tracePt t="171670" x="6308725" y="6323013"/>
          <p14:tracePt t="171694" x="6315075" y="6323013"/>
          <p14:tracePt t="171702" x="6329363" y="6329363"/>
          <p14:tracePt t="171710" x="6343650" y="6329363"/>
          <p14:tracePt t="171728" x="6372225" y="6329363"/>
          <p14:tracePt t="171744" x="6408738" y="6329363"/>
          <p14:tracePt t="171764" x="6465888" y="6329363"/>
          <p14:tracePt t="171780" x="6472238" y="6329363"/>
          <p14:tracePt t="171813" x="6480175" y="6329363"/>
          <p14:tracePt t="171837" x="6486525" y="6329363"/>
          <p14:tracePt t="171847" x="6508750" y="6329363"/>
          <p14:tracePt t="171865" x="6543675" y="6329363"/>
          <p14:tracePt t="171882" x="6572250" y="6329363"/>
          <p14:tracePt t="171898" x="6580188" y="6329363"/>
          <p14:tracePt t="171915" x="6586538" y="6329363"/>
          <p14:tracePt t="171933" x="6600825" y="6329363"/>
          <p14:tracePt t="171951" x="6615113" y="6329363"/>
          <p14:tracePt t="171967" x="6629400" y="6329363"/>
          <p14:tracePt t="171984" x="6637338" y="6329363"/>
          <p14:tracePt t="172002" x="6657975" y="6329363"/>
          <p14:tracePt t="172019" x="6672263" y="6329363"/>
          <p14:tracePt t="172035" x="6686550" y="6329363"/>
          <p14:tracePt t="172037" x="6694488" y="6329363"/>
          <p14:tracePt t="172053" x="6708775" y="6329363"/>
          <p14:tracePt t="172070" x="6729413" y="6329363"/>
          <p14:tracePt t="172087" x="6737350" y="6329363"/>
          <p14:tracePt t="172105" x="6751638" y="6329363"/>
          <p14:tracePt t="172122" x="6765925" y="6329363"/>
          <p14:tracePt t="172139" x="6786563" y="6337300"/>
          <p14:tracePt t="172155" x="6794500" y="6337300"/>
          <p14:tracePt t="172173" x="6794500" y="6343650"/>
          <p14:tracePt t="172190" x="6800850" y="6343650"/>
          <p14:tracePt t="172410" x="6786563" y="6343650"/>
          <p14:tracePt t="172419" x="6729413" y="6343650"/>
          <p14:tracePt t="172430" x="6708775" y="6343650"/>
          <p14:tracePt t="172447" x="6672263" y="6351588"/>
          <p14:tracePt t="172464" x="6643688" y="6351588"/>
          <p14:tracePt t="172481" x="6615113" y="6351588"/>
          <p14:tracePt t="172498" x="6600825" y="6351588"/>
          <p14:tracePt t="172517" x="6586538" y="6337300"/>
          <p14:tracePt t="172536" x="6565900" y="6337300"/>
          <p14:tracePt t="172550" x="6551613" y="6337300"/>
          <p14:tracePt t="172553" x="6529388" y="6337300"/>
          <p14:tracePt t="172567" x="6515100" y="6329363"/>
          <p14:tracePt t="172584" x="6472238" y="6329363"/>
          <p14:tracePt t="172601" x="6443663" y="6329363"/>
          <p14:tracePt t="172618" x="6429375" y="6329363"/>
          <p14:tracePt t="172636" x="6408738" y="6329363"/>
          <p14:tracePt t="172653" x="6386513" y="6329363"/>
          <p14:tracePt t="172670" x="6365875" y="6323013"/>
          <p14:tracePt t="172688" x="6357938" y="6323013"/>
          <p14:tracePt t="172704" x="6351588" y="6323013"/>
          <p14:tracePt t="172720" x="6343650" y="6323013"/>
          <p14:tracePt t="172738" x="6337300" y="6323013"/>
          <p14:tracePt t="172756" x="6323013" y="6323013"/>
          <p14:tracePt t="172790" x="6308725" y="6323013"/>
          <p14:tracePt t="172824" x="6300788" y="6323013"/>
          <p14:tracePt t="172893" x="6294438" y="6323013"/>
          <p14:tracePt t="172909" x="6286500" y="6323013"/>
          <p14:tracePt t="172923" x="6280150" y="6323013"/>
          <p14:tracePt t="173162" x="6286500" y="6323013"/>
          <p14:tracePt t="173169" x="6294438" y="6323013"/>
          <p14:tracePt t="173184" x="6300788" y="6323013"/>
          <p14:tracePt t="173201" x="6323013" y="6323013"/>
          <p14:tracePt t="173218" x="6337300" y="6323013"/>
          <p14:tracePt t="173235" x="6357938" y="6323013"/>
          <p14:tracePt t="173252" x="6365875" y="6323013"/>
          <p14:tracePt t="173270" x="6372225" y="6323013"/>
          <p14:tracePt t="173306" x="6380163" y="6323013"/>
          <p14:tracePt t="173328" x="6386513" y="6323013"/>
          <p14:tracePt t="173344" x="6394450" y="6323013"/>
          <p14:tracePt t="173357" x="6408738" y="6323013"/>
          <p14:tracePt t="173374" x="6415088" y="6323013"/>
          <p14:tracePt t="173572" x="6423025" y="6323013"/>
          <p14:tracePt t="173673" x="6429375" y="6323013"/>
          <p14:tracePt t="173703" x="6437313" y="6323013"/>
          <p14:tracePt t="173719" x="6443663" y="6323013"/>
          <p14:tracePt t="173727" x="6451600" y="6323013"/>
          <p14:tracePt t="173781" x="6457950" y="6323013"/>
          <p14:tracePt t="173797" x="6472238" y="6323013"/>
          <p14:tracePt t="173804" x="6480175" y="6323013"/>
          <p14:tracePt t="173817" x="6500813" y="6323013"/>
          <p14:tracePt t="173835" x="6537325" y="6323013"/>
          <p14:tracePt t="173852" x="6580188" y="6315075"/>
          <p14:tracePt t="173870" x="6600825" y="6315075"/>
          <p14:tracePt t="173886" x="6637338" y="6315075"/>
          <p14:tracePt t="173906" x="6665913" y="6315075"/>
          <p14:tracePt t="173922" x="6694488" y="6315075"/>
          <p14:tracePt t="173939" x="6700838" y="6315075"/>
          <p14:tracePt t="173955" x="6708775" y="6315075"/>
          <p14:tracePt t="174006" x="6715125" y="6315075"/>
          <p14:tracePt t="174022" x="6723063" y="6315075"/>
          <p14:tracePt t="174030" x="6729413" y="6315075"/>
          <p14:tracePt t="174047" x="6737350" y="6315075"/>
          <p14:tracePt t="174249" x="6743700" y="6315075"/>
          <p14:tracePt t="174271" x="6751638" y="6315075"/>
          <p14:tracePt t="174287" x="6757988" y="6315075"/>
          <p14:tracePt t="174304" x="6765925" y="6315075"/>
          <p14:tracePt t="174318" x="6780213" y="6315075"/>
          <p14:tracePt t="174341" x="6786563" y="6315075"/>
          <p14:tracePt t="174357" x="6794500" y="6315075"/>
          <p14:tracePt t="174365" x="6800850" y="6308725"/>
          <p14:tracePt t="174375" x="6808788" y="6308725"/>
          <p14:tracePt t="174397" x="6815138" y="6308725"/>
          <p14:tracePt t="175807" x="6800850" y="6308725"/>
          <p14:tracePt t="175811" x="6794500" y="6308725"/>
          <p14:tracePt t="175823" x="6786563" y="6308725"/>
          <p14:tracePt t="175840" x="6765925" y="6315075"/>
          <p14:tracePt t="175858" x="6729413" y="6315075"/>
          <p14:tracePt t="175874" x="6694488" y="6323013"/>
          <p14:tracePt t="175892" x="6672263" y="6329363"/>
          <p14:tracePt t="175910" x="6637338" y="6337300"/>
          <p14:tracePt t="175926" x="6623050" y="6337300"/>
          <p14:tracePt t="175927" x="6615113" y="6337300"/>
          <p14:tracePt t="175960" x="6600825" y="6337300"/>
          <p14:tracePt t="175977" x="6586538" y="6337300"/>
          <p14:tracePt t="175994" x="6565900" y="6337300"/>
          <p14:tracePt t="176014" x="6537325" y="6337300"/>
          <p14:tracePt t="176030" x="6523038" y="6337300"/>
          <p14:tracePt t="176045" x="6515100" y="6337300"/>
          <p14:tracePt t="176072" x="6508750" y="6337300"/>
          <p14:tracePt t="176104" x="6500813" y="6337300"/>
          <p14:tracePt t="176132" x="6494463" y="6337300"/>
          <p14:tracePt t="176227" x="6486525" y="6337300"/>
          <p14:tracePt t="176242" x="6465888" y="6337300"/>
          <p14:tracePt t="176252" x="6465888" y="6329363"/>
          <p14:tracePt t="176259" x="6443663" y="6315075"/>
          <p14:tracePt t="176270" x="6437313" y="6308725"/>
          <p14:tracePt t="176287" x="6372225" y="6294438"/>
          <p14:tracePt t="176304" x="6329363" y="6280150"/>
          <p14:tracePt t="176320" x="6294438" y="6265863"/>
          <p14:tracePt t="176337" x="6243638" y="6243638"/>
          <p14:tracePt t="176354" x="6215063" y="6229350"/>
          <p14:tracePt t="176371" x="6200775" y="6208713"/>
          <p14:tracePt t="176389" x="6143625" y="6172200"/>
          <p14:tracePt t="176406" x="6094413" y="6143625"/>
          <p14:tracePt t="176423" x="6057900" y="6108700"/>
          <p14:tracePt t="176440" x="6008688" y="6057900"/>
          <p14:tracePt t="176457" x="5943600" y="6008688"/>
          <p14:tracePt t="176474" x="5880100" y="5937250"/>
          <p14:tracePt t="176492" x="5843588" y="5908675"/>
          <p14:tracePt t="176509" x="5837238" y="5872163"/>
          <p14:tracePt t="176525" x="5822950" y="5843588"/>
          <p14:tracePt t="176543" x="5815013" y="5800725"/>
          <p14:tracePt t="176547" x="5800725" y="5765800"/>
          <p14:tracePt t="176559" x="5794375" y="5729288"/>
          <p14:tracePt t="176579" x="5780088" y="5680075"/>
          <p14:tracePt t="176595" x="5765800" y="5651500"/>
          <p14:tracePt t="176611" x="5765800" y="5614988"/>
          <p14:tracePt t="176628" x="5757863" y="5594350"/>
          <p14:tracePt t="176646" x="5751513" y="5551488"/>
          <p14:tracePt t="176663" x="5729288" y="5494338"/>
          <p14:tracePt t="176679" x="5715000" y="5443538"/>
          <p14:tracePt t="176697" x="5700713" y="5408613"/>
          <p14:tracePt t="176714" x="5700713" y="5380038"/>
          <p14:tracePt t="176731" x="5672138" y="5243513"/>
          <p14:tracePt t="176748" x="5629275" y="4929188"/>
          <p14:tracePt t="176765" x="5600700" y="4779963"/>
          <p14:tracePt t="176785" x="5572125" y="4679950"/>
          <p14:tracePt t="176801" x="5543550" y="4565650"/>
          <p14:tracePt t="176817" x="5522913" y="4537075"/>
          <p14:tracePt t="176834" x="5494338" y="4471988"/>
          <p14:tracePt t="176853" x="5480050" y="4408488"/>
          <p14:tracePt t="176868" x="5472113" y="4371975"/>
          <p14:tracePt t="176886" x="5457825" y="4337050"/>
          <p14:tracePt t="176905" x="5451475" y="4300538"/>
          <p14:tracePt t="176920" x="5451475" y="4279900"/>
          <p14:tracePt t="176937" x="5451475" y="4265613"/>
          <p14:tracePt t="176954" x="5451475" y="4257675"/>
          <p14:tracePt t="176972" x="5443538" y="4243388"/>
          <p14:tracePt t="176989" x="5443538" y="4229100"/>
          <p14:tracePt t="177006" x="5437188" y="4222750"/>
          <p14:tracePt t="177025" x="5437188" y="4208463"/>
          <p14:tracePt t="177040" x="5437188" y="4200525"/>
          <p14:tracePt t="177058" x="5429250" y="4194175"/>
          <p14:tracePt t="177076" x="5429250" y="4186238"/>
          <p14:tracePt t="177141" x="5429250" y="4179888"/>
          <p14:tracePt t="177164" x="5429250" y="4165600"/>
          <p14:tracePt t="177182" x="5429250" y="4157663"/>
          <p14:tracePt t="177188" x="5429250" y="4151313"/>
          <p14:tracePt t="177199" x="5429250" y="4143375"/>
          <p14:tracePt t="177211" x="5437188" y="4137025"/>
          <p14:tracePt t="177228" x="5443538" y="4129088"/>
          <p14:tracePt t="177263" x="5443538" y="4122738"/>
          <p14:tracePt t="177288" x="5451475" y="4114800"/>
          <p14:tracePt t="177297" x="5457825" y="4114800"/>
          <p14:tracePt t="177314" x="5465763" y="4108450"/>
          <p14:tracePt t="177331" x="5480050" y="4108450"/>
          <p14:tracePt t="177348" x="5500688" y="4094163"/>
          <p14:tracePt t="177365" x="5522913" y="4094163"/>
          <p14:tracePt t="177382" x="5529263" y="4094163"/>
          <p14:tracePt t="179939" x="5529263" y="4108450"/>
          <p14:tracePt t="179944" x="5514975" y="4229100"/>
          <p14:tracePt t="179952" x="5508625" y="4308475"/>
          <p14:tracePt t="179970" x="5508625" y="4557713"/>
          <p14:tracePt t="179987" x="5508625" y="4779963"/>
          <p14:tracePt t="180006" x="5529263" y="5086350"/>
          <p14:tracePt t="180022" x="5557838" y="5314950"/>
          <p14:tracePt t="180040" x="5622925" y="5486400"/>
          <p14:tracePt t="180044" x="5680075" y="5565775"/>
          <p14:tracePt t="180058" x="5715000" y="5651500"/>
          <p14:tracePt t="180075" x="5880100" y="5751513"/>
          <p14:tracePt t="180092" x="6051550" y="5851525"/>
          <p14:tracePt t="180109" x="6186488" y="5937250"/>
          <p14:tracePt t="180126" x="6337300" y="6086475"/>
          <p14:tracePt t="180143" x="6451600" y="6251575"/>
          <p14:tracePt t="180161" x="6508750" y="6380163"/>
          <p14:tracePt t="180178" x="6523038" y="6400800"/>
          <p14:tracePt t="180195" x="6523038" y="6437313"/>
          <p14:tracePt t="180212" x="6523038" y="6515100"/>
          <p14:tracePt t="180227" x="6523038" y="6594475"/>
          <p14:tracePt t="180244" x="6523038" y="6643688"/>
          <p14:tracePt t="180312" x="6523038" y="6637338"/>
          <p14:tracePt t="180319" x="6508750" y="6594475"/>
          <p14:tracePt t="180331" x="6480175" y="6537325"/>
          <p14:tracePt t="180347" x="6437313" y="6465888"/>
          <p14:tracePt t="180366" x="6343650" y="6437313"/>
          <p14:tracePt t="180381" x="6300788" y="6437313"/>
          <p14:tracePt t="180399" x="6280150" y="6437313"/>
          <p14:tracePt t="180416" x="6272213" y="6437313"/>
          <p14:tracePt t="180501" x="6286500" y="6437313"/>
          <p14:tracePt t="180509" x="6323013" y="6437313"/>
          <p14:tracePt t="180521" x="6486525" y="6443663"/>
          <p14:tracePt t="180538" x="6657975" y="6443663"/>
          <p14:tracePt t="180546" x="6729413" y="6443663"/>
          <p14:tracePt t="180554" x="6837363" y="6443663"/>
          <p14:tracePt t="180570" x="7086600" y="6437313"/>
          <p14:tracePt t="180588" x="7329488" y="6443663"/>
          <p14:tracePt t="180605" x="7472363" y="6443663"/>
          <p14:tracePt t="180622" x="7566025" y="6443663"/>
          <p14:tracePt t="180638" x="7672388" y="6437313"/>
          <p14:tracePt t="180655" x="7729538" y="6429375"/>
          <p14:tracePt t="180672" x="7766050" y="6423025"/>
          <p14:tracePt t="180690" x="7823200" y="6415088"/>
          <p14:tracePt t="180708" x="7894638" y="6394450"/>
          <p14:tracePt t="180724" x="7937500" y="6386513"/>
          <p14:tracePt t="180741" x="7943850" y="6386513"/>
          <p14:tracePt t="180758" x="7951788" y="6386513"/>
          <p14:tracePt t="180817" x="7951788" y="6380163"/>
          <p14:tracePt t="180826" x="7958138" y="6380163"/>
          <p14:tracePt t="180833" x="7972425" y="6380163"/>
          <p14:tracePt t="180844" x="7972425" y="6372225"/>
          <p14:tracePt t="181187" x="7972425" y="6365875"/>
          <p14:tracePt t="181297" x="7972425" y="6357938"/>
          <p14:tracePt t="181311" x="7958138" y="6357938"/>
          <p14:tracePt t="181335" x="7951788" y="6357938"/>
          <p14:tracePt t="181343" x="7943850" y="6357938"/>
          <p14:tracePt t="181368" x="7937500" y="6357938"/>
          <p14:tracePt t="181553" x="7929563" y="6357938"/>
          <p14:tracePt t="182620" x="7923213" y="6357938"/>
          <p14:tracePt t="182625" x="7915275" y="6357938"/>
          <p14:tracePt t="182634" x="7908925" y="6351588"/>
          <p14:tracePt t="182644" x="7894638" y="6351588"/>
          <p14:tracePt t="182661" x="7815263" y="6308725"/>
          <p14:tracePt t="182678" x="7772400" y="6280150"/>
          <p14:tracePt t="182695" x="7666038" y="6251575"/>
          <p14:tracePt t="182712" x="7551738" y="6208713"/>
          <p14:tracePt t="182729" x="7400925" y="6122988"/>
          <p14:tracePt t="182748" x="7186613" y="5937250"/>
          <p14:tracePt t="182765" x="7015163" y="5743575"/>
          <p14:tracePt t="182782" x="6900863" y="5629275"/>
          <p14:tracePt t="182797" x="6780213" y="5537200"/>
          <p14:tracePt t="182815" x="6637338" y="5457825"/>
          <p14:tracePt t="182832" x="6537325" y="5337175"/>
          <p14:tracePt t="182835" x="6494463" y="5308600"/>
          <p14:tracePt t="182849" x="6415088" y="5251450"/>
          <p14:tracePt t="182868" x="6337300" y="5194300"/>
          <p14:tracePt t="182885" x="6300788" y="5172075"/>
          <p14:tracePt t="182903" x="6237288" y="5129213"/>
          <p14:tracePt t="182917" x="6215063" y="5114925"/>
          <p14:tracePt t="182937" x="6194425" y="5108575"/>
          <p14:tracePt t="182954" x="6180138" y="5094288"/>
          <p14:tracePt t="182971" x="6172200" y="5094288"/>
          <p14:tracePt t="182988" x="6172200" y="5086350"/>
          <p14:tracePt t="183005" x="6165850" y="5072063"/>
          <p14:tracePt t="183022" x="6157913" y="5065713"/>
          <p14:tracePt t="183043" x="6151563" y="5057775"/>
          <p14:tracePt t="183060" x="6137275" y="5051425"/>
          <p14:tracePt t="183073" x="6129338" y="5051425"/>
          <p14:tracePt t="183089" x="6108700" y="5022850"/>
          <p14:tracePt t="183107" x="6080125" y="4979988"/>
          <p14:tracePt t="183123" x="6072188" y="4957763"/>
          <p14:tracePt t="183141" x="6029325" y="4937125"/>
          <p14:tracePt t="183158" x="6008688" y="4894263"/>
          <p14:tracePt t="183175" x="5972175" y="4865688"/>
          <p14:tracePt t="183192" x="5943600" y="4822825"/>
          <p14:tracePt t="183209" x="5937250" y="4814888"/>
          <p14:tracePt t="183226" x="5929313" y="4800600"/>
          <p14:tracePt t="183243" x="5922963" y="4794250"/>
          <p14:tracePt t="183260" x="5900738" y="4743450"/>
          <p14:tracePt t="183277" x="5843588" y="4637088"/>
          <p14:tracePt t="183295" x="5794375" y="4551363"/>
          <p14:tracePt t="183313" x="5757863" y="4522788"/>
          <p14:tracePt t="183329" x="5722938" y="4457700"/>
          <p14:tracePt t="183347" x="5694363" y="4422775"/>
          <p14:tracePt t="183363" x="5637213" y="4322763"/>
          <p14:tracePt t="183381" x="5608638" y="4257675"/>
          <p14:tracePt t="183397" x="5594350" y="4200525"/>
          <p14:tracePt t="183416" x="5557838" y="4108450"/>
          <p14:tracePt t="183432" x="5508625" y="4008438"/>
          <p14:tracePt t="183449" x="5414963" y="3865563"/>
          <p14:tracePt t="183466" x="5365750" y="3771900"/>
          <p14:tracePt t="183485" x="5322888" y="3679825"/>
          <p14:tracePt t="183502" x="5257800" y="3565525"/>
          <p14:tracePt t="183519" x="5151438" y="3422650"/>
          <p14:tracePt t="183536" x="5094288" y="3300413"/>
          <p14:tracePt t="183553" x="5000625" y="3179763"/>
          <p14:tracePt t="183571" x="4914900" y="3079750"/>
          <p14:tracePt t="183588" x="4837113" y="2965450"/>
          <p14:tracePt t="183605" x="4779963" y="2900363"/>
          <p14:tracePt t="183622" x="4757738" y="2857500"/>
          <p14:tracePt t="185114" x="4751388" y="2843213"/>
          <p14:tracePt t="185122" x="4743450" y="2836863"/>
          <p14:tracePt t="185132" x="4743450" y="2828925"/>
          <p14:tracePt t="185147" x="4737100" y="2822575"/>
          <p14:tracePt t="185163" x="4729163" y="2822575"/>
          <p14:tracePt t="185180" x="4694238" y="2794000"/>
          <p14:tracePt t="185197" x="4672013" y="2786063"/>
          <p14:tracePt t="185214" x="4651375" y="2765425"/>
          <p14:tracePt t="185215" x="4643438" y="2751138"/>
          <p14:tracePt t="185231" x="4586288" y="2714625"/>
          <p14:tracePt t="185248" x="4537075" y="2671763"/>
          <p14:tracePt t="185267" x="4486275" y="2628900"/>
          <p14:tracePt t="185283" x="4457700" y="2600325"/>
          <p14:tracePt t="185300" x="4437063" y="2571750"/>
          <p14:tracePt t="185317" x="4422775" y="2557463"/>
          <p14:tracePt t="185335" x="4414838" y="2557463"/>
          <p14:tracePt t="185351" x="4400550" y="2557463"/>
          <p14:tracePt t="185369" x="4386263" y="2543175"/>
          <p14:tracePt t="185385" x="4351338" y="2514600"/>
          <p14:tracePt t="185387" x="4343400" y="2500313"/>
          <p14:tracePt t="185403" x="4308475" y="2486025"/>
          <p14:tracePt t="185420" x="4279900" y="2465388"/>
          <p14:tracePt t="185437" x="4265613" y="2457450"/>
          <p14:tracePt t="185562" x="4257675" y="2451100"/>
          <p14:tracePt t="185570" x="4251325" y="2451100"/>
          <p14:tracePt t="185580" x="4243388" y="2443163"/>
          <p14:tracePt t="185593" x="4222750" y="2436813"/>
          <p14:tracePt t="185610" x="4194175" y="2428875"/>
          <p14:tracePt t="185627" x="4165600" y="2428875"/>
          <p14:tracePt t="185645" x="4137025" y="2408238"/>
          <p14:tracePt t="185661" x="4122738" y="2408238"/>
          <p14:tracePt t="185695" x="4114800" y="2408238"/>
          <p14:tracePt t="185717" x="4108450" y="2408238"/>
          <p14:tracePt t="185741" x="4100513" y="2400300"/>
          <p14:tracePt t="185750" x="4094163" y="2400300"/>
          <p14:tracePt t="185764" x="4079875" y="2400300"/>
          <p14:tracePt t="185781" x="4071938" y="2393950"/>
          <p14:tracePt t="185798" x="4057650" y="2386013"/>
          <p14:tracePt t="185816" x="4022725" y="2379663"/>
          <p14:tracePt t="185833" x="3971925" y="2365375"/>
          <p14:tracePt t="185849" x="3943350" y="2351088"/>
          <p14:tracePt t="185865" x="3929063" y="2351088"/>
          <p14:tracePt t="185882" x="3929063" y="2343150"/>
          <p14:tracePt t="185900" x="3922713" y="2343150"/>
          <p14:tracePt t="185961" x="3914775" y="2343150"/>
          <p14:tracePt t="185976" x="3900488" y="2336800"/>
          <p14:tracePt t="185984" x="3894138" y="2328863"/>
          <p14:tracePt t="185993" x="3871913" y="2322513"/>
          <p14:tracePt t="186004" x="3857625" y="2314575"/>
          <p14:tracePt t="186021" x="3822700" y="2286000"/>
          <p14:tracePt t="186037" x="3808413" y="2286000"/>
          <p14:tracePt t="186056" x="3800475" y="2286000"/>
          <p14:tracePt t="186570" x="3814763" y="2286000"/>
          <p14:tracePt t="186578" x="3822700" y="2286000"/>
          <p14:tracePt t="186587" x="3829050" y="2293938"/>
          <p14:tracePt t="186605" x="3871913" y="2308225"/>
          <p14:tracePt t="186622" x="3929063" y="2322513"/>
          <p14:tracePt t="186638" x="3951288" y="2336800"/>
          <p14:tracePt t="186656" x="3971925" y="2343150"/>
          <p14:tracePt t="186672" x="4000500" y="2357438"/>
          <p14:tracePt t="186688" x="4008438" y="2371725"/>
          <p14:tracePt t="186705" x="4022725" y="2371725"/>
          <p14:tracePt t="186723" x="4037013" y="2371725"/>
          <p14:tracePt t="186740" x="4065588" y="2386013"/>
          <p14:tracePt t="186756" x="4086225" y="2393950"/>
          <p14:tracePt t="186773" x="4114800" y="2400300"/>
          <p14:tracePt t="186793" x="4179888" y="2422525"/>
          <p14:tracePt t="186810" x="4208463" y="2443163"/>
          <p14:tracePt t="186827" x="4222750" y="2457450"/>
          <p14:tracePt t="186845" x="4229100" y="2457450"/>
          <p14:tracePt t="186862" x="4243388" y="2465388"/>
          <p14:tracePt t="186878" x="4251325" y="2465388"/>
          <p14:tracePt t="186893" x="4265613" y="2479675"/>
          <p14:tracePt t="186911" x="4294188" y="2500313"/>
          <p14:tracePt t="186930" x="4322763" y="2508250"/>
          <p14:tracePt t="186945" x="4400550" y="2536825"/>
          <p14:tracePt t="186962" x="4422775" y="2543175"/>
          <p14:tracePt t="186979" x="4465638" y="2557463"/>
          <p14:tracePt t="186997" x="4522788" y="2579688"/>
          <p14:tracePt t="187013" x="4543425" y="2600325"/>
          <p14:tracePt t="187030" x="4572000" y="2614613"/>
          <p14:tracePt t="187048" x="4614863" y="2636838"/>
          <p14:tracePt t="187053" x="4629150" y="2643188"/>
          <p14:tracePt t="187069" x="4637088" y="2651125"/>
          <p14:tracePt t="187082" x="4657725" y="2657475"/>
          <p14:tracePt t="187100" x="4694238" y="2679700"/>
          <p14:tracePt t="187116" x="4714875" y="2693988"/>
          <p14:tracePt t="187134" x="4722813" y="2700338"/>
          <p14:tracePt t="187288" x="4729163" y="2708275"/>
          <p14:tracePt t="187528" x="4737100" y="2708275"/>
          <p14:tracePt t="187544" x="4743450" y="2714625"/>
          <p14:tracePt t="187599" x="4743450" y="2722563"/>
          <p14:tracePt t="187640" x="4751388" y="2728913"/>
          <p14:tracePt t="187666" x="4757738" y="2728913"/>
          <p14:tracePt t="187687" x="4765675" y="2728913"/>
          <p14:tracePt t="187692" x="4772025" y="2743200"/>
          <p14:tracePt t="187708" x="4779963" y="2743200"/>
          <p14:tracePt t="187716" x="4786313" y="2743200"/>
          <p14:tracePt t="187741" x="4794250" y="2743200"/>
          <p14:tracePt t="187750" x="4794250" y="2751138"/>
          <p14:tracePt t="187768" x="4800600" y="2751138"/>
          <p14:tracePt t="187785" x="4822825" y="2751138"/>
          <p14:tracePt t="187802" x="4829175" y="2751138"/>
          <p14:tracePt t="187819" x="4837113" y="2757488"/>
          <p14:tracePt t="187836" x="4851400" y="2757488"/>
          <p14:tracePt t="187853" x="4857750" y="2757488"/>
          <p14:tracePt t="187892" x="4857750" y="2765425"/>
          <p14:tracePt t="187919" x="4865688" y="2765425"/>
          <p14:tracePt t="188195" x="4865688" y="2771775"/>
          <p14:tracePt t="188291" x="4865688" y="2765425"/>
          <p14:tracePt t="188304" x="4857750" y="2765425"/>
          <p14:tracePt t="188322" x="4843463" y="2765425"/>
          <p14:tracePt t="188329" x="4829175" y="2765425"/>
          <p14:tracePt t="188333" x="4822825" y="2757488"/>
          <p14:tracePt t="188352" x="4800600" y="2757488"/>
          <p14:tracePt t="188369" x="4786313" y="2757488"/>
          <p14:tracePt t="188384" x="4772025" y="2751138"/>
          <p14:tracePt t="188387" x="4757738" y="2751138"/>
          <p14:tracePt t="188401" x="4751388" y="2751138"/>
          <p14:tracePt t="188419" x="4729163" y="2736850"/>
          <p14:tracePt t="188436" x="4714875" y="2728913"/>
          <p14:tracePt t="188453" x="4700588" y="2722563"/>
          <p14:tracePt t="188470" x="4694238" y="2714625"/>
          <p14:tracePt t="188489" x="4672013" y="2700338"/>
          <p14:tracePt t="188504" x="4629150" y="2686050"/>
          <p14:tracePt t="188521" x="4600575" y="2679700"/>
          <p14:tracePt t="188539" x="4586288" y="2671763"/>
          <p14:tracePt t="188568" x="4579938" y="2671763"/>
          <p14:tracePt t="188623" x="4572000" y="2671763"/>
          <p14:tracePt t="188630" x="4572000" y="2665413"/>
          <p14:tracePt t="188641" x="4557713" y="2657475"/>
          <p14:tracePt t="188659" x="4543425" y="2651125"/>
          <p14:tracePt t="188676" x="4529138" y="2651125"/>
          <p14:tracePt t="188693" x="4522788" y="2651125"/>
          <p14:tracePt t="188710" x="4508500" y="2643188"/>
          <p14:tracePt t="188728" x="4486275" y="2636838"/>
          <p14:tracePt t="188744" x="4457700" y="2622550"/>
          <p14:tracePt t="188761" x="4408488" y="2608263"/>
          <p14:tracePt t="188778" x="4371975" y="2600325"/>
          <p14:tracePt t="188798" x="4343400" y="2586038"/>
          <p14:tracePt t="188815" x="4322763" y="2586038"/>
          <p14:tracePt t="188832" x="4300538" y="2579688"/>
          <p14:tracePt t="188847" x="4279900" y="2571750"/>
          <p14:tracePt t="188864" x="4243388" y="2571750"/>
          <p14:tracePt t="188884" x="4200525" y="2565400"/>
          <p14:tracePt t="188898" x="4171950" y="2551113"/>
          <p14:tracePt t="188916" x="4114800" y="2543175"/>
          <p14:tracePt t="188933" x="4029075" y="2522538"/>
          <p14:tracePt t="188950" x="4000500" y="2514600"/>
          <p14:tracePt t="188967" x="3979863" y="2514600"/>
          <p14:tracePt t="188986" x="3943350" y="2508250"/>
          <p14:tracePt t="189003" x="3914775" y="2508250"/>
          <p14:tracePt t="189020" x="3894138" y="2508250"/>
          <p14:tracePt t="189037" x="3857625" y="2508250"/>
          <p14:tracePt t="189054" x="3822700" y="2508250"/>
          <p14:tracePt t="189072" x="3779838" y="2508250"/>
          <p14:tracePt t="189089" x="3722688" y="2508250"/>
          <p14:tracePt t="189106" x="3686175" y="2508250"/>
          <p14:tracePt t="189123" x="3651250" y="2514600"/>
          <p14:tracePt t="189140" x="3608388" y="2522538"/>
          <p14:tracePt t="189157" x="3594100" y="2536825"/>
          <p14:tracePt t="189173" x="3565525" y="2543175"/>
          <p14:tracePt t="189191" x="3536950" y="2543175"/>
          <p14:tracePt t="189208" x="3514725" y="2557463"/>
          <p14:tracePt t="189224" x="3486150" y="2557463"/>
          <p14:tracePt t="189242" x="3465513" y="2557463"/>
          <p14:tracePt t="189258" x="3443288" y="2565400"/>
          <p14:tracePt t="189276" x="3429000" y="2571750"/>
          <p14:tracePt t="189279" x="3408363" y="2571750"/>
          <p14:tracePt t="189293" x="3394075" y="2571750"/>
          <p14:tracePt t="189310" x="3365500" y="2586038"/>
          <p14:tracePt t="189327" x="3343275" y="2593975"/>
          <p14:tracePt t="189346" x="3336925" y="2593975"/>
          <p14:tracePt t="189361" x="3322638" y="2593975"/>
          <p14:tracePt t="189378" x="3314700" y="2593975"/>
          <p14:tracePt t="203726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허프만</a:t>
            </a:r>
            <a:r>
              <a:rPr lang="ko-KR" altLang="en-US" sz="3200" dirty="0" smtClean="0"/>
              <a:t> 코딩 트리 생성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95965"/>
            <a:ext cx="8019014" cy="3030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4454560"/>
            <a:ext cx="8010890" cy="869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765" y="2888940"/>
            <a:ext cx="286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48"/>
    </mc:Choice>
    <mc:Fallback xmlns="">
      <p:transition spd="slow" advTm="27048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53"/>
    </mc:Choice>
    <mc:Fallback xmlns="">
      <p:transition spd="slow" advTm="7215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56565" y="4389670"/>
            <a:ext cx="7020780" cy="2271626"/>
          </a:xfrm>
        </p:spPr>
        <p:txBody>
          <a:bodyPr>
            <a:normAutofit fontScale="92500"/>
          </a:bodyPr>
          <a:lstStyle/>
          <a:p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: </a:t>
            </a:r>
            <a:r>
              <a:rPr lang="ko-KR" altLang="en-US" sz="1800" smtClean="0"/>
              <a:t>원으로 표시된 각 데이터 항목</a:t>
            </a:r>
            <a:endParaRPr lang="en-US" altLang="ko-KR" sz="1800" dirty="0" smtClean="0"/>
          </a:p>
          <a:p>
            <a:r>
              <a:rPr lang="ko-KR" altLang="en-US" sz="1800" dirty="0" smtClean="0"/>
              <a:t>루트 </a:t>
            </a:r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: </a:t>
            </a:r>
            <a:r>
              <a:rPr lang="ko-KR" altLang="en-US" sz="1800" smtClean="0"/>
              <a:t>트리의 제일 상위의 노드</a:t>
            </a:r>
            <a:endParaRPr lang="en-US" altLang="ko-KR" sz="1800" dirty="0" smtClean="0"/>
          </a:p>
          <a:p>
            <a:r>
              <a:rPr lang="ko-KR" altLang="en-US" sz="1800" dirty="0" smtClean="0"/>
              <a:t>간선 </a:t>
            </a:r>
            <a:r>
              <a:rPr lang="ko-KR" altLang="en-US" sz="1800" dirty="0"/>
              <a:t>또는 </a:t>
            </a:r>
            <a:r>
              <a:rPr lang="ko-KR" altLang="en-US" sz="1800" dirty="0" smtClean="0"/>
              <a:t>에지</a:t>
            </a:r>
            <a:r>
              <a:rPr lang="en-US" altLang="ko-KR" sz="1800" dirty="0" smtClean="0"/>
              <a:t>: </a:t>
            </a:r>
            <a:r>
              <a:rPr lang="ko-KR" altLang="en-US" sz="1800" smtClean="0"/>
              <a:t>노드와 노드를 연결하는 선</a:t>
            </a:r>
            <a:endParaRPr lang="en-US" altLang="ko-KR" sz="1800" dirty="0" smtClean="0"/>
          </a:p>
          <a:p>
            <a:r>
              <a:rPr lang="ko-KR" altLang="en-US" sz="1800" dirty="0" smtClean="0"/>
              <a:t>경로</a:t>
            </a:r>
            <a:r>
              <a:rPr lang="en-US" altLang="ko-KR" sz="1800" dirty="0" smtClean="0"/>
              <a:t>(path): </a:t>
            </a:r>
            <a:r>
              <a:rPr lang="ko-KR" altLang="en-US" sz="1800" smtClean="0"/>
              <a:t>연속적인 간선</a:t>
            </a:r>
            <a:endParaRPr lang="en-US" altLang="ko-KR" sz="1800" dirty="0" smtClean="0"/>
          </a:p>
          <a:p>
            <a:r>
              <a:rPr lang="ko-KR" altLang="en-US" sz="1800" dirty="0" smtClean="0"/>
              <a:t>부모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자식 </a:t>
            </a:r>
            <a:r>
              <a:rPr lang="en-US" altLang="ko-KR" sz="1800" dirty="0" smtClean="0"/>
              <a:t>/ </a:t>
            </a:r>
            <a:r>
              <a:rPr lang="ko-KR" altLang="en-US" sz="1800" smtClean="0"/>
              <a:t>형제 노드</a:t>
            </a:r>
            <a:endParaRPr lang="en-US" altLang="ko-KR" sz="1800" dirty="0" smtClean="0"/>
          </a:p>
          <a:p>
            <a:r>
              <a:rPr lang="ko-KR" altLang="en-US" sz="1800" dirty="0" smtClean="0"/>
              <a:t>조상</a:t>
            </a:r>
            <a:r>
              <a:rPr lang="en-US" altLang="ko-KR" sz="1800" dirty="0" smtClean="0"/>
              <a:t> / </a:t>
            </a:r>
            <a:r>
              <a:rPr lang="ko-KR" altLang="en-US" sz="1800" smtClean="0"/>
              <a:t>자손 노드</a:t>
            </a:r>
            <a:endParaRPr lang="en-US" altLang="ko-KR" sz="1800" dirty="0" smtClean="0"/>
          </a:p>
          <a:p>
            <a:r>
              <a:rPr lang="ko-KR" altLang="en-US" sz="1800" dirty="0" smtClean="0"/>
              <a:t>단말 </a:t>
            </a:r>
            <a:r>
              <a:rPr lang="en-US" altLang="ko-KR" sz="1800" dirty="0"/>
              <a:t>(</a:t>
            </a:r>
            <a:r>
              <a:rPr lang="ko-KR" altLang="en-US" sz="1800" smtClean="0"/>
              <a:t>자식을 갖지 않는 노드</a:t>
            </a:r>
            <a:r>
              <a:rPr lang="en-US" altLang="ko-KR" sz="1800" dirty="0" smtClean="0"/>
              <a:t>: </a:t>
            </a:r>
            <a:r>
              <a:rPr lang="ko-KR" altLang="en-US" sz="1800" smtClean="0"/>
              <a:t>리프 노드</a:t>
            </a:r>
            <a:r>
              <a:rPr lang="en-US" altLang="ko-KR" sz="1800" dirty="0" smtClean="0"/>
              <a:t>)/ </a:t>
            </a:r>
            <a:r>
              <a:rPr lang="ko-KR" altLang="en-US" sz="1800" err="1" smtClean="0"/>
              <a:t>비단말</a:t>
            </a:r>
            <a:r>
              <a:rPr lang="ko-KR" altLang="en-US" sz="1800" smtClean="0"/>
              <a:t> 노드 </a:t>
            </a:r>
            <a:r>
              <a:rPr lang="en-US" altLang="ko-KR" sz="1800" dirty="0" smtClean="0"/>
              <a:t>(</a:t>
            </a:r>
            <a:r>
              <a:rPr lang="ko-KR" altLang="en-US" sz="1800" smtClean="0"/>
              <a:t>내부 노드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트리의</a:t>
            </a:r>
            <a:r>
              <a:rPr lang="ko-KR" altLang="en-US" sz="3200" dirty="0" smtClean="0"/>
              <a:t> 용어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3746"/>
            <a:ext cx="7155795" cy="32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51"/>
    </mc:Choice>
    <mc:Fallback xmlns="">
      <p:transition spd="slow" advTm="3606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915" x="7466013" y="4251325"/>
          <p14:tracePt t="12079" x="7466013" y="4243388"/>
          <p14:tracePt t="12089" x="7466013" y="4237038"/>
          <p14:tracePt t="12097" x="7423150" y="4237038"/>
          <p14:tracePt t="12106" x="7400925" y="4237038"/>
          <p14:tracePt t="12124" x="7243763" y="4237038"/>
          <p14:tracePt t="12140" x="7115175" y="4229100"/>
          <p14:tracePt t="12158" x="6923088" y="4214813"/>
          <p14:tracePt t="12175" x="6715125" y="4200525"/>
          <p14:tracePt t="12192" x="6572250" y="4179888"/>
          <p14:tracePt t="12209" x="6315075" y="4129088"/>
          <p14:tracePt t="12226" x="6143625" y="4114800"/>
          <p14:tracePt t="12243" x="5980113" y="4079875"/>
          <p14:tracePt t="12261" x="5886450" y="4051300"/>
          <p14:tracePt t="12277" x="5786438" y="4014788"/>
          <p14:tracePt t="12295" x="5629275" y="3979863"/>
          <p14:tracePt t="12313" x="5557838" y="3965575"/>
          <p14:tracePt t="12329" x="5429250" y="3943350"/>
          <p14:tracePt t="12347" x="5322888" y="3943350"/>
          <p14:tracePt t="12364" x="5214938" y="3922713"/>
          <p14:tracePt t="12380" x="5122863" y="3894138"/>
          <p14:tracePt t="12397" x="4994275" y="3879850"/>
          <p14:tracePt t="12416" x="4937125" y="3865563"/>
          <p14:tracePt t="12432" x="4843463" y="3865563"/>
          <p14:tracePt t="12448" x="4814888" y="3865563"/>
          <p14:tracePt t="12465" x="4772025" y="3865563"/>
          <p14:tracePt t="12469" x="4757738" y="3865563"/>
          <p14:tracePt t="12484" x="4743450" y="3865563"/>
          <p14:tracePt t="12635" x="4737100" y="3857625"/>
          <p14:tracePt t="12642" x="4737100" y="3843338"/>
          <p14:tracePt t="12655" x="4729163" y="3822700"/>
          <p14:tracePt t="12671" x="4722813" y="3800475"/>
          <p14:tracePt t="12687" x="4714875" y="3743325"/>
          <p14:tracePt t="12704" x="4665663" y="3614738"/>
          <p14:tracePt t="12722" x="4614863" y="3414713"/>
          <p14:tracePt t="12739" x="4551363" y="3165475"/>
          <p14:tracePt t="12755" x="4508500" y="2951163"/>
          <p14:tracePt t="12758" x="4479925" y="2886075"/>
          <p14:tracePt t="12773" x="4422775" y="2757488"/>
          <p14:tracePt t="12790" x="4400550" y="2686050"/>
          <p14:tracePt t="12807" x="4400550" y="2671763"/>
          <p14:tracePt t="12825" x="4400550" y="2665413"/>
          <p14:tracePt t="12852" x="4394200" y="2657475"/>
          <p14:tracePt t="12861" x="4386263" y="2643188"/>
          <p14:tracePt t="12875" x="4357688" y="2586038"/>
          <p14:tracePt t="12892" x="4308475" y="2536825"/>
          <p14:tracePt t="12910" x="4251325" y="2443163"/>
          <p14:tracePt t="12926" x="4243388" y="2371725"/>
          <p14:tracePt t="12943" x="4200525" y="2265363"/>
          <p14:tracePt t="12961" x="4194175" y="2222500"/>
          <p14:tracePt t="12978" x="4194175" y="2200275"/>
          <p14:tracePt t="12995" x="4194175" y="2193925"/>
          <p14:tracePt t="13013" x="4194175" y="2179638"/>
          <p14:tracePt t="13030" x="4194175" y="2171700"/>
          <p14:tracePt t="13047" x="4186238" y="2151063"/>
          <p14:tracePt t="14064" x="4186238" y="2143125"/>
          <p14:tracePt t="14096" x="4186238" y="2136775"/>
          <p14:tracePt t="14126" x="4186238" y="2128838"/>
          <p14:tracePt t="14189" x="4194175" y="2128838"/>
          <p14:tracePt t="14246" x="4200525" y="2128838"/>
          <p14:tracePt t="14276" x="4208463" y="2128838"/>
          <p14:tracePt t="14383" x="4214813" y="2128838"/>
          <p14:tracePt t="14452" x="4214813" y="2136775"/>
          <p14:tracePt t="14525" x="4214813" y="2143125"/>
          <p14:tracePt t="14806" x="4214813" y="2151063"/>
          <p14:tracePt t="14867" x="4214813" y="2157413"/>
          <p14:tracePt t="15087" x="4222750" y="2165350"/>
          <p14:tracePt t="15103" x="4237038" y="2165350"/>
          <p14:tracePt t="15117" x="4243388" y="2165350"/>
          <p14:tracePt t="15124" x="4257675" y="2171700"/>
          <p14:tracePt t="15133" x="4257675" y="2179638"/>
          <p14:tracePt t="15150" x="4294188" y="2185988"/>
          <p14:tracePt t="15166" x="4308475" y="2193925"/>
          <p14:tracePt t="15182" x="4322763" y="2200275"/>
          <p14:tracePt t="15200" x="4329113" y="2200275"/>
          <p14:tracePt t="15217" x="4337050" y="2200275"/>
          <p14:tracePt t="15487" x="4343400" y="2200275"/>
          <p14:tracePt t="15503" x="4351338" y="2200275"/>
          <p14:tracePt t="15514" x="4357688" y="2214563"/>
          <p14:tracePt t="15524" x="4371975" y="2222500"/>
          <p14:tracePt t="15541" x="4414838" y="2228850"/>
          <p14:tracePt t="15560" x="4443413" y="2236788"/>
          <p14:tracePt t="15577" x="4457700" y="2236788"/>
          <p14:tracePt t="15594" x="4465638" y="2243138"/>
          <p14:tracePt t="15925" x="4465638" y="2251075"/>
          <p14:tracePt t="41673" x="4451350" y="2265363"/>
          <p14:tracePt t="41684" x="4408488" y="2286000"/>
          <p14:tracePt t="41691" x="4371975" y="2308225"/>
          <p14:tracePt t="41705" x="4279900" y="2379663"/>
          <p14:tracePt t="41722" x="4194175" y="2422525"/>
          <p14:tracePt t="41737" x="4094163" y="2465388"/>
          <p14:tracePt t="41755" x="4008438" y="2514600"/>
          <p14:tracePt t="41772" x="3922713" y="2551113"/>
          <p14:tracePt t="41774" x="3900488" y="2557463"/>
          <p14:tracePt t="41789" x="3865563" y="2571750"/>
          <p14:tracePt t="41808" x="3857625" y="2579688"/>
          <p14:tracePt t="41825" x="3843338" y="2579688"/>
          <p14:tracePt t="41842" x="3836988" y="2579688"/>
          <p14:tracePt t="41861" x="3814763" y="2586038"/>
          <p14:tracePt t="41865" x="3800475" y="2593975"/>
          <p14:tracePt t="41874" x="3794125" y="2593975"/>
          <p14:tracePt t="41892" x="3771900" y="2608263"/>
          <p14:tracePt t="41909" x="3757613" y="2614613"/>
          <p14:tracePt t="41925" x="3722688" y="2622550"/>
          <p14:tracePt t="41945" x="3700463" y="2651125"/>
          <p14:tracePt t="41960" x="3686175" y="2665413"/>
          <p14:tracePt t="41979" x="3686175" y="2686050"/>
          <p14:tracePt t="41996" x="3686175" y="2700338"/>
          <p14:tracePt t="42012" x="3686175" y="2722563"/>
          <p14:tracePt t="42029" x="3694113" y="2765425"/>
          <p14:tracePt t="42045" x="3700463" y="2771775"/>
          <p14:tracePt t="42156" x="3700463" y="2786063"/>
          <p14:tracePt t="42171" x="3708400" y="2808288"/>
          <p14:tracePt t="42180" x="3708400" y="2814638"/>
          <p14:tracePt t="42188" x="3708400" y="2836863"/>
          <p14:tracePt t="42199" x="3714750" y="2865438"/>
          <p14:tracePt t="42217" x="3736975" y="2965450"/>
          <p14:tracePt t="42233" x="3771900" y="3122613"/>
          <p14:tracePt t="42250" x="3800475" y="3208338"/>
          <p14:tracePt t="42267" x="3829050" y="3236913"/>
          <p14:tracePt t="42286" x="3843338" y="3236913"/>
          <p14:tracePt t="42496" x="3857625" y="3236913"/>
          <p14:tracePt t="42501" x="3879850" y="3236913"/>
          <p14:tracePt t="42510" x="3900488" y="3243263"/>
          <p14:tracePt t="42525" x="3943350" y="3257550"/>
          <p14:tracePt t="42544" x="3979863" y="3279775"/>
          <p14:tracePt t="42558" x="4029075" y="3300413"/>
          <p14:tracePt t="42575" x="4065588" y="3328988"/>
          <p14:tracePt t="42593" x="4114800" y="3357563"/>
          <p14:tracePt t="42609" x="4137025" y="3371850"/>
          <p14:tracePt t="42626" x="4143375" y="3400425"/>
          <p14:tracePt t="42643" x="4143375" y="3429000"/>
          <p14:tracePt t="42661" x="4151313" y="3451225"/>
          <p14:tracePt t="42679" x="4165600" y="3500438"/>
          <p14:tracePt t="42694" x="4165600" y="3522663"/>
          <p14:tracePt t="42711" x="4165600" y="3586163"/>
          <p14:tracePt t="42729" x="4165600" y="3714750"/>
          <p14:tracePt t="42746" x="4157663" y="3851275"/>
          <p14:tracePt t="42763" x="4129088" y="4079875"/>
          <p14:tracePt t="42780" x="4094163" y="4208463"/>
          <p14:tracePt t="42798" x="4071938" y="4294188"/>
          <p14:tracePt t="42814" x="4057650" y="4337050"/>
          <p14:tracePt t="42833" x="4043363" y="4379913"/>
          <p14:tracePt t="42848" x="4029075" y="4394200"/>
          <p14:tracePt t="42851" x="4022725" y="4394200"/>
          <p14:tracePt t="42867" x="4000500" y="4408488"/>
          <p14:tracePt t="42884" x="3971925" y="4443413"/>
          <p14:tracePt t="42900" x="3943350" y="4522788"/>
          <p14:tracePt t="42917" x="3894138" y="4600575"/>
          <p14:tracePt t="42935" x="3851275" y="4657725"/>
          <p14:tracePt t="42952" x="3794125" y="4743450"/>
          <p14:tracePt t="42968" x="3736975" y="4837113"/>
          <p14:tracePt t="42986" x="3686175" y="4894263"/>
          <p14:tracePt t="43002" x="3651250" y="4937125"/>
          <p14:tracePt t="43019" x="3629025" y="4951413"/>
          <p14:tracePt t="43037" x="3600450" y="4965700"/>
          <p14:tracePt t="43054" x="3571875" y="4965700"/>
          <p14:tracePt t="43071" x="3557588" y="4965700"/>
          <p14:tracePt t="43088" x="3529013" y="4965700"/>
          <p14:tracePt t="43105" x="3514725" y="4965700"/>
          <p14:tracePt t="43122" x="3479800" y="4972050"/>
          <p14:tracePt t="43139" x="3451225" y="4979988"/>
          <p14:tracePt t="43156" x="3436938" y="4994275"/>
          <p14:tracePt t="43173" x="3408363" y="4994275"/>
          <p14:tracePt t="43191" x="3394075" y="5000625"/>
          <p14:tracePt t="43207" x="3371850" y="5000625"/>
          <p14:tracePt t="43225" x="3351213" y="5000625"/>
          <p14:tracePt t="43241" x="3322638" y="5000625"/>
          <p14:tracePt t="43259" x="3308350" y="5008563"/>
          <p14:tracePt t="43276" x="3265488" y="5000625"/>
          <p14:tracePt t="43293" x="3236913" y="5000625"/>
          <p14:tracePt t="43311" x="3200400" y="4994275"/>
          <p14:tracePt t="43327" x="3143250" y="4979988"/>
          <p14:tracePt t="43344" x="3128963" y="4972050"/>
          <p14:tracePt t="43361" x="3122613" y="4972050"/>
          <p14:tracePt t="43378" x="3114675" y="4965700"/>
          <p14:tracePt t="43397" x="3086100" y="4965700"/>
          <p14:tracePt t="43414" x="3051175" y="4957763"/>
          <p14:tracePt t="43429" x="3014663" y="4951413"/>
          <p14:tracePt t="43447" x="2979738" y="4943475"/>
          <p14:tracePt t="43464" x="2943225" y="4943475"/>
          <p14:tracePt t="43468" x="2922588" y="4943475"/>
          <p14:tracePt t="43484" x="2894013" y="4943475"/>
          <p14:tracePt t="43500" x="2865438" y="4943475"/>
          <p14:tracePt t="43517" x="2828925" y="4943475"/>
          <p14:tracePt t="43534" x="2808288" y="4951413"/>
          <p14:tracePt t="43551" x="2771775" y="4951413"/>
          <p14:tracePt t="43568" x="2728913" y="4951413"/>
          <p14:tracePt t="43586" x="2671763" y="4951413"/>
          <p14:tracePt t="43602" x="2636838" y="4951413"/>
          <p14:tracePt t="43619" x="2622550" y="4951413"/>
          <p14:tracePt t="43634" x="2600325" y="4951413"/>
          <p14:tracePt t="43651" x="2586038" y="4951413"/>
          <p14:tracePt t="43669" x="2571750" y="4951413"/>
          <p14:tracePt t="43686" x="2551113" y="4951413"/>
          <p14:tracePt t="43703" x="2543175" y="4957763"/>
          <p14:tracePt t="43843" x="2536825" y="4957763"/>
          <p14:tracePt t="43876" x="2528888" y="4957763"/>
          <p14:tracePt t="43883" x="2522538" y="4957763"/>
          <p14:tracePt t="43893" x="2522538" y="4965700"/>
          <p14:tracePt t="43910" x="2514600" y="4965700"/>
          <p14:tracePt t="43932" x="2508250" y="4965700"/>
          <p14:tracePt t="44119" x="2508250" y="4972050"/>
          <p14:tracePt t="44168" x="2514600" y="4972050"/>
          <p14:tracePt t="44174" x="2522538" y="4972050"/>
          <p14:tracePt t="44186" x="2543175" y="4972050"/>
          <p14:tracePt t="44201" x="2586038" y="4972050"/>
          <p14:tracePt t="44216" x="2593975" y="4972050"/>
          <p14:tracePt t="44233" x="2636838" y="4972050"/>
          <p14:tracePt t="44251" x="2665413" y="4979988"/>
          <p14:tracePt t="44268" x="2693988" y="4979988"/>
          <p14:tracePt t="44286" x="2722563" y="4979988"/>
          <p14:tracePt t="44304" x="2771775" y="4979988"/>
          <p14:tracePt t="44320" x="2822575" y="4986338"/>
          <p14:tracePt t="44338" x="2865438" y="4986338"/>
          <p14:tracePt t="44353" x="2900363" y="4986338"/>
          <p14:tracePt t="44369" x="2914650" y="4986338"/>
          <p14:tracePt t="44387" x="2943225" y="4986338"/>
          <p14:tracePt t="44404" x="2965450" y="4986338"/>
          <p14:tracePt t="44421" x="2986088" y="4994275"/>
          <p14:tracePt t="44438" x="3008313" y="5000625"/>
          <p14:tracePt t="44455" x="3022600" y="5000625"/>
          <p14:tracePt t="44472" x="3036888" y="5000625"/>
          <p14:tracePt t="44475" x="3051175" y="5000625"/>
          <p14:tracePt t="44491" x="3079750" y="5000625"/>
          <p14:tracePt t="44507" x="3122613" y="5008563"/>
          <p14:tracePt t="44525" x="3186113" y="5008563"/>
          <p14:tracePt t="44542" x="3236913" y="5014913"/>
          <p14:tracePt t="44560" x="3279775" y="5014913"/>
          <p14:tracePt t="44575" x="3314700" y="5014913"/>
          <p14:tracePt t="44577" x="3322638" y="5014913"/>
          <p14:tracePt t="44591" x="3336925" y="5014913"/>
          <p14:tracePt t="44609" x="3379788" y="5014913"/>
          <p14:tracePt t="44626" x="3443288" y="5014913"/>
          <p14:tracePt t="44643" x="3494088" y="5014913"/>
          <p14:tracePt t="44660" x="3529013" y="5014913"/>
          <p14:tracePt t="44677" x="3571875" y="5014913"/>
          <p14:tracePt t="44694" x="3594100" y="5014913"/>
          <p14:tracePt t="44711" x="3600450" y="5014913"/>
          <p14:tracePt t="44728" x="3629025" y="5014913"/>
          <p14:tracePt t="44745" x="3636963" y="5014913"/>
          <p14:tracePt t="44763" x="3700463" y="5008563"/>
          <p14:tracePt t="44779" x="3729038" y="5008563"/>
          <p14:tracePt t="44797" x="3771900" y="5008563"/>
          <p14:tracePt t="44815" x="3800475" y="5008563"/>
          <p14:tracePt t="44835" x="3829050" y="5008563"/>
          <p14:tracePt t="44849" x="3843338" y="5008563"/>
          <p14:tracePt t="44866" x="3851275" y="5008563"/>
          <p14:tracePt t="44993" x="3857625" y="5008563"/>
          <p14:tracePt t="45010" x="3871913" y="4994275"/>
          <p14:tracePt t="45017" x="3886200" y="4994275"/>
          <p14:tracePt t="45022" x="3894138" y="4994275"/>
          <p14:tracePt t="45038" x="3900488" y="4986338"/>
          <p14:tracePt t="45074" x="3908425" y="4986338"/>
          <p14:tracePt t="45423" x="3914775" y="4986338"/>
          <p14:tracePt t="45492" x="3922713" y="4986338"/>
          <p14:tracePt t="45500" x="3929063" y="4986338"/>
          <p14:tracePt t="45509" x="3937000" y="4979988"/>
          <p14:tracePt t="45517" x="3943350" y="4979988"/>
          <p14:tracePt t="45531" x="3957638" y="4972050"/>
          <p14:tracePt t="45548" x="3965575" y="4965700"/>
          <p14:tracePt t="45565" x="3971925" y="4957763"/>
          <p14:tracePt t="45582" x="3979863" y="4951413"/>
          <p14:tracePt t="45600" x="3994150" y="4937125"/>
          <p14:tracePt t="45617" x="3994150" y="4922838"/>
          <p14:tracePt t="45635" x="4000500" y="4914900"/>
          <p14:tracePt t="45651" x="4008438" y="4894263"/>
          <p14:tracePt t="45669" x="4022725" y="4857750"/>
          <p14:tracePt t="45685" x="4051300" y="4800600"/>
          <p14:tracePt t="45704" x="4057650" y="4672013"/>
          <p14:tracePt t="45720" x="4079875" y="4579938"/>
          <p14:tracePt t="45736" x="4086225" y="4494213"/>
          <p14:tracePt t="45753" x="4100513" y="4437063"/>
          <p14:tracePt t="45771" x="4114800" y="4371975"/>
          <p14:tracePt t="45788" x="4129088" y="4337050"/>
          <p14:tracePt t="45806" x="4137025" y="4294188"/>
          <p14:tracePt t="45822" x="4143375" y="4271963"/>
          <p14:tracePt t="45839" x="4157663" y="4251325"/>
          <p14:tracePt t="45856" x="4165600" y="4200525"/>
          <p14:tracePt t="45858" x="4179888" y="4194175"/>
          <p14:tracePt t="45873" x="4194175" y="4171950"/>
          <p14:tracePt t="45890" x="4208463" y="4143375"/>
          <p14:tracePt t="45907" x="4222750" y="4129088"/>
          <p14:tracePt t="45925" x="4229100" y="4114800"/>
          <p14:tracePt t="45941" x="4243388" y="4094163"/>
          <p14:tracePt t="45960" x="4286250" y="4065588"/>
          <p14:tracePt t="45975" x="4300538" y="4043363"/>
          <p14:tracePt t="45993" x="4314825" y="4014788"/>
          <p14:tracePt t="46010" x="4329113" y="4000500"/>
          <p14:tracePt t="46027" x="4337050" y="3986213"/>
          <p14:tracePt t="46044" x="4343400" y="3979863"/>
          <p14:tracePt t="46063" x="4343400" y="3957638"/>
          <p14:tracePt t="46080" x="4351338" y="3943350"/>
          <p14:tracePt t="46095" x="4351338" y="3937000"/>
          <p14:tracePt t="46324" x="4357688" y="3937000"/>
          <p14:tracePt t="46329" x="4365625" y="3937000"/>
          <p14:tracePt t="46340" x="4379913" y="3937000"/>
          <p14:tracePt t="46353" x="4422775" y="3937000"/>
          <p14:tracePt t="46370" x="4494213" y="3943350"/>
          <p14:tracePt t="46387" x="4608513" y="3965575"/>
          <p14:tracePt t="46402" x="4757738" y="3994150"/>
          <p14:tracePt t="46405" x="4851400" y="4014788"/>
          <p14:tracePt t="46422" x="5014913" y="4037013"/>
          <p14:tracePt t="46439" x="5151438" y="4037013"/>
          <p14:tracePt t="46456" x="5243513" y="4043363"/>
          <p14:tracePt t="46473" x="5308600" y="4043363"/>
          <p14:tracePt t="46490" x="5322888" y="4043363"/>
          <p14:tracePt t="46494" x="5329238" y="4043363"/>
          <p14:tracePt t="46517" x="5337175" y="4043363"/>
          <p14:tracePt t="46533" x="5343525" y="4043363"/>
          <p14:tracePt t="46541" x="5343525" y="4051300"/>
          <p14:tracePt t="46557" x="5357813" y="4057650"/>
          <p14:tracePt t="46574" x="5365750" y="4065588"/>
          <p14:tracePt t="46591" x="5386388" y="4071938"/>
          <p14:tracePt t="46609" x="5408613" y="4079875"/>
          <p14:tracePt t="46687" x="5408613" y="4086225"/>
          <p14:tracePt t="46695" x="5408613" y="4094163"/>
          <p14:tracePt t="46712" x="5400675" y="4100513"/>
          <p14:tracePt t="46718" x="5394325" y="4100513"/>
          <p14:tracePt t="46733" x="5380038" y="4114800"/>
          <p14:tracePt t="46745" x="5365750" y="4122738"/>
          <p14:tracePt t="46763" x="5329238" y="4137025"/>
          <p14:tracePt t="46779" x="5257800" y="4151313"/>
          <p14:tracePt t="46796" x="5222875" y="4165600"/>
          <p14:tracePt t="46813" x="5165725" y="4179888"/>
          <p14:tracePt t="46830" x="5108575" y="4194175"/>
          <p14:tracePt t="46850" x="5008563" y="4194175"/>
          <p14:tracePt t="46865" x="4937125" y="4194175"/>
          <p14:tracePt t="46882" x="4886325" y="4194175"/>
          <p14:tracePt t="46899" x="4851400" y="4194175"/>
          <p14:tracePt t="46916" x="4800600" y="4208463"/>
          <p14:tracePt t="46933" x="4751388" y="4208463"/>
          <p14:tracePt t="46952" x="4651375" y="4208463"/>
          <p14:tracePt t="46969" x="4600575" y="4208463"/>
          <p14:tracePt t="46976" x="4572000" y="4208463"/>
          <p14:tracePt t="46983" x="4522788" y="4208463"/>
          <p14:tracePt t="47001" x="4443413" y="4194175"/>
          <p14:tracePt t="47019" x="4365625" y="4165600"/>
          <p14:tracePt t="47035" x="4314825" y="4165600"/>
          <p14:tracePt t="47052" x="4271963" y="4143375"/>
          <p14:tracePt t="47071" x="4208463" y="4129088"/>
          <p14:tracePt t="47088" x="4143375" y="4122738"/>
          <p14:tracePt t="47103" x="4094163" y="4108450"/>
          <p14:tracePt t="47121" x="4022725" y="4094163"/>
          <p14:tracePt t="47137" x="3971925" y="4094163"/>
          <p14:tracePt t="47155" x="3879850" y="4086225"/>
          <p14:tracePt t="47173" x="3836988" y="4071938"/>
          <p14:tracePt t="47190" x="3765550" y="4071938"/>
          <p14:tracePt t="47206" x="3708400" y="4043363"/>
          <p14:tracePt t="47226" x="3671888" y="4029075"/>
          <p14:tracePt t="47241" x="3657600" y="4029075"/>
          <p14:tracePt t="47258" x="3651250" y="4029075"/>
          <p14:tracePt t="47321" x="3694113" y="4043363"/>
          <p14:tracePt t="47329" x="3751263" y="4086225"/>
          <p14:tracePt t="47336" x="3829050" y="4122738"/>
          <p14:tracePt t="47342" x="3922713" y="4151313"/>
          <p14:tracePt t="47359" x="4094163" y="4200525"/>
          <p14:tracePt t="47377" x="4257675" y="4237038"/>
          <p14:tracePt t="47398" x="4400550" y="4251325"/>
          <p14:tracePt t="47413" x="4465638" y="4251325"/>
          <p14:tracePt t="47430" x="4508500" y="4251325"/>
          <p14:tracePt t="47447" x="4514850" y="4251325"/>
          <p14:tracePt t="47464" x="4537075" y="4257675"/>
          <p14:tracePt t="47471" x="4543425" y="4257675"/>
          <p14:tracePt t="47480" x="4557713" y="4257675"/>
          <p14:tracePt t="47497" x="4657725" y="4257675"/>
          <p14:tracePt t="47513" x="4729163" y="4257675"/>
          <p14:tracePt t="47531" x="4779963" y="4257675"/>
          <p14:tracePt t="47548" x="4865688" y="4265613"/>
          <p14:tracePt t="47565" x="4922838" y="4279900"/>
          <p14:tracePt t="47583" x="5000625" y="4300538"/>
          <p14:tracePt t="47599" x="5051425" y="4300538"/>
          <p14:tracePt t="47616" x="5100638" y="4300538"/>
          <p14:tracePt t="47633" x="5143500" y="4314825"/>
          <p14:tracePt t="47650" x="5180013" y="4322763"/>
          <p14:tracePt t="47668" x="5243513" y="4329113"/>
          <p14:tracePt t="47685" x="5337175" y="4343400"/>
          <p14:tracePt t="47702" x="5400675" y="4357688"/>
          <p14:tracePt t="47719" x="5457825" y="4365625"/>
          <p14:tracePt t="47736" x="5508625" y="4379913"/>
          <p14:tracePt t="47753" x="5537200" y="4379913"/>
          <p14:tracePt t="47770" x="5551488" y="4386263"/>
          <p14:tracePt t="55498" x="5543550" y="4365625"/>
          <p14:tracePt t="55506" x="5537200" y="4357688"/>
          <p14:tracePt t="55514" x="5529263" y="4329113"/>
          <p14:tracePt t="55528" x="5529263" y="4314825"/>
          <p14:tracePt t="55545" x="5508625" y="4265613"/>
          <p14:tracePt t="55563" x="5486400" y="4237038"/>
          <p14:tracePt t="55579" x="5443538" y="4179888"/>
          <p14:tracePt t="55596" x="5422900" y="4122738"/>
          <p14:tracePt t="55613" x="5380038" y="4071938"/>
          <p14:tracePt t="55630" x="5286375" y="3986213"/>
          <p14:tracePt t="55648" x="5222875" y="3886200"/>
          <p14:tracePt t="55665" x="5165725" y="3779838"/>
          <p14:tracePt t="55684" x="5100638" y="3694113"/>
          <p14:tracePt t="55703" x="5000625" y="3565525"/>
          <p14:tracePt t="55718" x="4957763" y="3529013"/>
          <p14:tracePt t="55735" x="4937125" y="3500438"/>
          <p14:tracePt t="55750" x="4914900" y="3471863"/>
          <p14:tracePt t="55767" x="4894263" y="3451225"/>
          <p14:tracePt t="55784" x="4872038" y="3429000"/>
          <p14:tracePt t="55802" x="4872038" y="3408363"/>
          <p14:tracePt t="55819" x="4857750" y="3379788"/>
          <p14:tracePt t="55836" x="4843463" y="3328988"/>
          <p14:tracePt t="55853" x="4837113" y="3279775"/>
          <p14:tracePt t="55869" x="4837113" y="3228975"/>
          <p14:tracePt t="55887" x="4814888" y="3157538"/>
          <p14:tracePt t="55905" x="4800600" y="3108325"/>
          <p14:tracePt t="55923" x="4800600" y="3086100"/>
          <p14:tracePt t="55940" x="4794250" y="3051175"/>
          <p14:tracePt t="55957" x="4794250" y="2943225"/>
          <p14:tracePt t="55974" x="4786313" y="2865438"/>
          <p14:tracePt t="55990" x="4772025" y="2771775"/>
          <p14:tracePt t="56006" x="4757738" y="2708275"/>
          <p14:tracePt t="56024" x="4729163" y="2665413"/>
          <p14:tracePt t="56043" x="4714875" y="2628900"/>
          <p14:tracePt t="56059" x="4700588" y="2593975"/>
          <p14:tracePt t="56076" x="4686300" y="2536825"/>
          <p14:tracePt t="56093" x="4657725" y="2471738"/>
          <p14:tracePt t="56113" x="4629150" y="2386013"/>
          <p14:tracePt t="56128" x="4614863" y="2293938"/>
          <p14:tracePt t="56143" x="4600575" y="2251075"/>
          <p14:tracePt t="56145" x="4594225" y="2243138"/>
          <p14:tracePt t="56162" x="4579938" y="2214563"/>
          <p14:tracePt t="56180" x="4572000" y="2200275"/>
          <p14:tracePt t="56195" x="4565650" y="2193925"/>
          <p14:tracePt t="56229" x="4565650" y="2185988"/>
          <p14:tracePt t="56246" x="4551363" y="2171700"/>
          <p14:tracePt t="56265" x="4543425" y="2151063"/>
          <p14:tracePt t="56279" x="4522788" y="2128838"/>
          <p14:tracePt t="56297" x="4500563" y="2114550"/>
          <p14:tracePt t="56314" x="4486275" y="2108200"/>
          <p14:tracePt t="56331" x="4479925" y="2108200"/>
          <p14:tracePt t="56350" x="4479925" y="2100263"/>
          <p14:tracePt t="56374" x="4479925" y="2093913"/>
          <p14:tracePt t="56391" x="4471988" y="2093913"/>
          <p14:tracePt t="56406" x="4465638" y="2085975"/>
          <p14:tracePt t="56417" x="4451350" y="2085975"/>
          <p14:tracePt t="56435" x="4429125" y="2079625"/>
          <p14:tracePt t="56451" x="4408488" y="2079625"/>
          <p14:tracePt t="56468" x="4400550" y="2079625"/>
          <p14:tracePt t="56485" x="4394200" y="2079625"/>
          <p14:tracePt t="56502" x="4379913" y="2079625"/>
          <p14:tracePt t="56519" x="4371975" y="2079625"/>
          <p14:tracePt t="56537" x="4365625" y="2071688"/>
          <p14:tracePt t="56553" x="4351338" y="2071688"/>
          <p14:tracePt t="56572" x="4337050" y="2071688"/>
          <p14:tracePt t="56587" x="4329113" y="2065338"/>
          <p14:tracePt t="56604" x="4322763" y="2065338"/>
          <p14:tracePt t="56665" x="4314825" y="2065338"/>
          <p14:tracePt t="56705" x="4308475" y="2057400"/>
          <p14:tracePt t="56713" x="4300538" y="2051050"/>
          <p14:tracePt t="56724" x="4286250" y="2043113"/>
          <p14:tracePt t="56741" x="4271963" y="2028825"/>
          <p14:tracePt t="56758" x="4257675" y="2022475"/>
          <p14:tracePt t="56775" x="4251325" y="2022475"/>
          <p14:tracePt t="57217" x="4243388" y="2022475"/>
          <p14:tracePt t="57265" x="4237038" y="2022475"/>
          <p14:tracePt t="58740" x="4229100" y="2022475"/>
          <p14:tracePt t="58771" x="4229100" y="2028825"/>
          <p14:tracePt t="58853" x="4222750" y="2028825"/>
          <p14:tracePt t="58890" x="4214813" y="2036763"/>
          <p14:tracePt t="58914" x="4208463" y="2036763"/>
          <p14:tracePt t="58930" x="4200525" y="2036763"/>
          <p14:tracePt t="58951" x="4194175" y="2036763"/>
          <p14:tracePt t="58975" x="4186238" y="2036763"/>
          <p14:tracePt t="59038" x="4179888" y="2036763"/>
          <p14:tracePt t="59064" x="4171950" y="2036763"/>
          <p14:tracePt t="59087" x="4165600" y="2036763"/>
          <p14:tracePt t="59157" x="4165600" y="2028825"/>
          <p14:tracePt t="59173" x="4157663" y="2028825"/>
          <p14:tracePt t="59181" x="4151313" y="2022475"/>
          <p14:tracePt t="59188" x="4151313" y="2008188"/>
          <p14:tracePt t="59202" x="4137025" y="1993900"/>
          <p14:tracePt t="59220" x="4129088" y="1985963"/>
          <p14:tracePt t="59236" x="4122738" y="1985963"/>
          <p14:tracePt t="59253" x="4114800" y="1979613"/>
          <p14:tracePt t="59345" x="4108450" y="1971675"/>
          <p14:tracePt t="59352" x="4108450" y="1965325"/>
          <p14:tracePt t="59362" x="4100513" y="1965325"/>
          <p14:tracePt t="59373" x="4094163" y="1951038"/>
          <p14:tracePt t="59390" x="4086225" y="1943100"/>
          <p14:tracePt t="59407" x="4086225" y="1928813"/>
          <p14:tracePt t="59424" x="4079875" y="1922463"/>
          <p14:tracePt t="59441" x="4071938" y="1914525"/>
          <p14:tracePt t="59460" x="4065588" y="1914525"/>
          <p14:tracePt t="59475" x="4065588" y="1908175"/>
          <p14:tracePt t="59493" x="4057650" y="1908175"/>
          <p14:tracePt t="59510" x="4057650" y="1893888"/>
          <p14:tracePt t="59527" x="4057650" y="1871663"/>
          <p14:tracePt t="59544" x="4057650" y="1857375"/>
          <p14:tracePt t="59561" x="4057650" y="1843088"/>
          <p14:tracePt t="59580" x="4057650" y="1828800"/>
          <p14:tracePt t="59598" x="4057650" y="1808163"/>
          <p14:tracePt t="59629" x="4065588" y="1800225"/>
          <p14:tracePt t="59646" x="4065588" y="1793875"/>
          <p14:tracePt t="59664" x="4071938" y="1785938"/>
          <p14:tracePt t="59680" x="4079875" y="1785938"/>
          <p14:tracePt t="59698" x="4086225" y="1779588"/>
          <p14:tracePt t="59700" x="4094163" y="1765300"/>
          <p14:tracePt t="59715" x="4100513" y="1765300"/>
          <p14:tracePt t="59733" x="4114800" y="1765300"/>
          <p14:tracePt t="59749" x="4122738" y="1765300"/>
          <p14:tracePt t="59766" x="4122738" y="1757363"/>
          <p14:tracePt t="59783" x="4137025" y="1757363"/>
          <p14:tracePt t="59800" x="4143375" y="1757363"/>
          <p14:tracePt t="59960" x="4151313" y="1757363"/>
          <p14:tracePt t="59966" x="4157663" y="1757363"/>
          <p14:tracePt t="59983" x="4165600" y="1757363"/>
          <p14:tracePt t="59991" x="4165600" y="1765300"/>
          <p14:tracePt t="60006" x="4171950" y="1771650"/>
          <p14:tracePt t="60022" x="4186238" y="1779588"/>
          <p14:tracePt t="60056" x="4194175" y="1785938"/>
          <p14:tracePt t="60076" x="4200525" y="1800225"/>
          <p14:tracePt t="60093" x="4214813" y="1808163"/>
          <p14:tracePt t="60108" x="4222750" y="1808163"/>
          <p14:tracePt t="60142" x="4222750" y="1814513"/>
          <p14:tracePt t="60159" x="4222750" y="1828800"/>
          <p14:tracePt t="60193" x="4229100" y="1843088"/>
          <p14:tracePt t="60211" x="4237038" y="1857375"/>
          <p14:tracePt t="60231" x="4237038" y="1865313"/>
          <p14:tracePt t="60252" x="4237038" y="1871663"/>
          <p14:tracePt t="60295" x="4237038" y="1879600"/>
          <p14:tracePt t="60312" x="4237038" y="1885950"/>
          <p14:tracePt t="60329" x="4237038" y="1893888"/>
          <p14:tracePt t="60342" x="4237038" y="1900238"/>
          <p14:tracePt t="60356" x="4237038" y="1908175"/>
          <p14:tracePt t="60370" x="4237038" y="1914525"/>
          <p14:tracePt t="60383" x="4237038" y="1922463"/>
          <p14:tracePt t="60398" x="4237038" y="1928813"/>
          <p14:tracePt t="60416" x="4229100" y="1943100"/>
          <p14:tracePt t="60433" x="4229100" y="1965325"/>
          <p14:tracePt t="60450" x="4222750" y="1979613"/>
          <p14:tracePt t="60467" x="4222750" y="1985963"/>
          <p14:tracePt t="60484" x="4222750" y="1993900"/>
          <p14:tracePt t="60501" x="4222750" y="2000250"/>
          <p14:tracePt t="60519" x="4222750" y="2008188"/>
          <p14:tracePt t="60546" x="4222750" y="2014538"/>
          <p14:tracePt t="60601" x="4214813" y="2014538"/>
          <p14:tracePt t="60608" x="4214813" y="2022475"/>
          <p14:tracePt t="60665" x="4214813" y="2028825"/>
          <p14:tracePt t="67888" x="4214813" y="2022475"/>
          <p14:tracePt t="74363" x="4208463" y="2022475"/>
          <p14:tracePt t="74379" x="4200525" y="2022475"/>
          <p14:tracePt t="74388" x="4194175" y="2028825"/>
          <p14:tracePt t="74404" x="4186238" y="2028825"/>
          <p14:tracePt t="74764" x="4186238" y="2036763"/>
          <p14:tracePt t="74768" x="4179888" y="2036763"/>
          <p14:tracePt t="74777" x="4171950" y="2036763"/>
          <p14:tracePt t="74786" x="4171950" y="2043113"/>
          <p14:tracePt t="74808" x="4165600" y="2057400"/>
          <p14:tracePt t="74824" x="4151313" y="2071688"/>
          <p14:tracePt t="74840" x="4114800" y="2143125"/>
          <p14:tracePt t="74857" x="4065588" y="2228850"/>
          <p14:tracePt t="74874" x="4022725" y="2300288"/>
          <p14:tracePt t="74891" x="3986213" y="2365375"/>
          <p14:tracePt t="74908" x="3965575" y="2400300"/>
          <p14:tracePt t="74925" x="3951288" y="2422525"/>
          <p14:tracePt t="74942" x="3937000" y="2451100"/>
          <p14:tracePt t="74960" x="3922713" y="2471738"/>
          <p14:tracePt t="74965" x="3914775" y="2479675"/>
          <p14:tracePt t="74978" x="3914775" y="2493963"/>
          <p14:tracePt t="74992" x="3908425" y="2514600"/>
          <p14:tracePt t="75011" x="3900488" y="2536825"/>
          <p14:tracePt t="75169" x="3900488" y="2528888"/>
          <p14:tracePt t="75174" x="3908425" y="2493963"/>
          <p14:tracePt t="75184" x="3922713" y="2457450"/>
          <p14:tracePt t="75197" x="3957638" y="2371725"/>
          <p14:tracePt t="75214" x="3979863" y="2308225"/>
          <p14:tracePt t="75231" x="4022725" y="2243138"/>
          <p14:tracePt t="75249" x="4043363" y="2222500"/>
          <p14:tracePt t="75265" x="4043363" y="2208213"/>
          <p14:tracePt t="75283" x="4043363" y="2200275"/>
          <p14:tracePt t="75300" x="4051300" y="2185988"/>
          <p14:tracePt t="75318" x="4057650" y="2165350"/>
          <p14:tracePt t="75333" x="4071938" y="2128838"/>
          <p14:tracePt t="75350" x="4100513" y="2079625"/>
          <p14:tracePt t="75367" x="4108450" y="2036763"/>
          <p14:tracePt t="75385" x="4114800" y="2028825"/>
          <p14:tracePt t="75497" x="4114800" y="2022475"/>
          <p14:tracePt t="75506" x="4114800" y="2014538"/>
          <p14:tracePt t="75514" x="4122738" y="2008188"/>
          <p14:tracePt t="76584" x="4114800" y="2008188"/>
          <p14:tracePt t="76604" x="4114800" y="2022475"/>
          <p14:tracePt t="76615" x="4108450" y="2036763"/>
          <p14:tracePt t="76632" x="4094163" y="2085975"/>
          <p14:tracePt t="76649" x="4079875" y="2171700"/>
          <p14:tracePt t="76668" x="4079875" y="2222500"/>
          <p14:tracePt t="76683" x="4071938" y="2236788"/>
          <p14:tracePt t="76701" x="4071938" y="2243138"/>
          <p14:tracePt t="76737" x="4071938" y="2265363"/>
          <p14:tracePt t="76752" x="4071938" y="2286000"/>
          <p14:tracePt t="76769" x="4071938" y="2308225"/>
          <p14:tracePt t="76786" x="4071938" y="2314575"/>
          <p14:tracePt t="76966" x="4079875" y="2314575"/>
          <p14:tracePt t="76975" x="4100513" y="2286000"/>
          <p14:tracePt t="76982" x="4114800" y="2257425"/>
          <p14:tracePt t="76992" x="4129088" y="2228850"/>
          <p14:tracePt t="77008" x="4151313" y="2200275"/>
          <p14:tracePt t="77025" x="4157663" y="2171700"/>
          <p14:tracePt t="77042" x="4165600" y="2157413"/>
          <p14:tracePt t="77059" x="4165600" y="2151063"/>
          <p14:tracePt t="77076" x="4165600" y="2143125"/>
          <p14:tracePt t="77093" x="4179888" y="2114550"/>
          <p14:tracePt t="77111" x="4186238" y="2071688"/>
          <p14:tracePt t="77128" x="4186238" y="2051050"/>
          <p14:tracePt t="77144" x="4194175" y="2043113"/>
          <p14:tracePt t="77309" x="4194175" y="2036763"/>
          <p14:tracePt t="77481" x="4179888" y="2036763"/>
          <p14:tracePt t="77489" x="4151313" y="2051050"/>
          <p14:tracePt t="77495" x="4114800" y="2093913"/>
          <p14:tracePt t="77504" x="4094163" y="2136775"/>
          <p14:tracePt t="77521" x="4057650" y="2208213"/>
          <p14:tracePt t="77538" x="3979863" y="2293938"/>
          <p14:tracePt t="77555" x="3914775" y="2322513"/>
          <p14:tracePt t="77572" x="3886200" y="2343150"/>
          <p14:tracePt t="77574" x="3857625" y="2365375"/>
          <p14:tracePt t="77589" x="3829050" y="2393950"/>
          <p14:tracePt t="77606" x="3779838" y="2443163"/>
          <p14:tracePt t="77625" x="3722688" y="2486025"/>
          <p14:tracePt t="77642" x="3679825" y="2551113"/>
          <p14:tracePt t="77644" x="3636963" y="2593975"/>
          <p14:tracePt t="77657" x="3614738" y="2628900"/>
          <p14:tracePt t="77675" x="3529013" y="2743200"/>
          <p14:tracePt t="77691" x="3465513" y="2851150"/>
          <p14:tracePt t="77709" x="3394075" y="2994025"/>
          <p14:tracePt t="77726" x="3308350" y="3086100"/>
          <p14:tracePt t="77743" x="3236913" y="3222625"/>
          <p14:tracePt t="77761" x="3200400" y="3357563"/>
          <p14:tracePt t="77777" x="3151188" y="3536950"/>
          <p14:tracePt t="77796" x="3114675" y="3708400"/>
          <p14:tracePt t="77813" x="3065463" y="3836988"/>
          <p14:tracePt t="77831" x="3022600" y="4079875"/>
          <p14:tracePt t="77845" x="2986088" y="4229100"/>
          <p14:tracePt t="77862" x="2951163" y="4343400"/>
          <p14:tracePt t="77880" x="2914650" y="4429125"/>
          <p14:tracePt t="77897" x="2851150" y="4551363"/>
          <p14:tracePt t="77914" x="2771775" y="4665663"/>
          <p14:tracePt t="77931" x="2643188" y="4851400"/>
          <p14:tracePt t="77948" x="2565400" y="4957763"/>
          <p14:tracePt t="77965" x="2522538" y="5037138"/>
          <p14:tracePt t="77982" x="2500313" y="5094288"/>
          <p14:tracePt t="77999" x="2486025" y="5122863"/>
          <p14:tracePt t="78019" x="2486025" y="5129213"/>
          <p14:tracePt t="78055" x="2479675" y="5129213"/>
          <p14:tracePt t="78067" x="2465388" y="5137150"/>
          <p14:tracePt t="78085" x="2428875" y="5143500"/>
          <p14:tracePt t="78104" x="2351088" y="5180013"/>
          <p14:tracePt t="78122" x="2336800" y="5208588"/>
          <p14:tracePt t="78138" x="2314575" y="5237163"/>
          <p14:tracePt t="78155" x="2314575" y="5251450"/>
          <p14:tracePt t="78173" x="2308225" y="5257800"/>
          <p14:tracePt t="78193" x="2308225" y="5265738"/>
          <p14:tracePt t="78450" x="2308225" y="5272088"/>
          <p14:tracePt t="78458" x="2322513" y="5272088"/>
          <p14:tracePt t="78466" x="2357438" y="5280025"/>
          <p14:tracePt t="78479" x="2436813" y="5300663"/>
          <p14:tracePt t="78497" x="2608263" y="5314950"/>
          <p14:tracePt t="78512" x="2771775" y="5329238"/>
          <p14:tracePt t="78529" x="2957513" y="5380038"/>
          <p14:tracePt t="78546" x="3051175" y="5394325"/>
          <p14:tracePt t="78564" x="3071813" y="5400675"/>
          <p14:tracePt t="78580" x="3079750" y="5400675"/>
          <p14:tracePt t="78809" x="3086100" y="5400675"/>
          <p14:tracePt t="78817" x="3094038" y="5400675"/>
          <p14:tracePt t="78823" x="3100388" y="5394325"/>
          <p14:tracePt t="78837" x="3108325" y="5394325"/>
          <p14:tracePt t="78855" x="3108325" y="5386388"/>
          <p14:tracePt t="78950" x="3114675" y="5380038"/>
          <p14:tracePt t="78959" x="3122613" y="5380038"/>
          <p14:tracePt t="78967" x="3128963" y="5372100"/>
          <p14:tracePt t="78982" x="3136900" y="5372100"/>
          <p14:tracePt t="78991" x="3143250" y="5372100"/>
          <p14:tracePt t="79007" x="3151188" y="5372100"/>
          <p14:tracePt t="79028" x="3151188" y="5365750"/>
          <p14:tracePt t="79074" x="3157538" y="5365750"/>
          <p14:tracePt t="79099" x="3165475" y="5365750"/>
          <p14:tracePt t="79106" x="3171825" y="5365750"/>
          <p14:tracePt t="79115" x="3179763" y="5365750"/>
          <p14:tracePt t="79129" x="3194050" y="5357813"/>
          <p14:tracePt t="79146" x="3214688" y="5357813"/>
          <p14:tracePt t="79163" x="3222625" y="5357813"/>
          <p14:tracePt t="79179" x="3228975" y="5357813"/>
          <p14:tracePt t="79195" x="3236913" y="5351463"/>
          <p14:tracePt t="79245" x="3243263" y="5351463"/>
          <p14:tracePt t="79261" x="3265488" y="5343525"/>
          <p14:tracePt t="79268" x="3279775" y="5343525"/>
          <p14:tracePt t="79281" x="3294063" y="5343525"/>
          <p14:tracePt t="79298" x="3336925" y="5343525"/>
          <p14:tracePt t="79315" x="3357563" y="5343525"/>
          <p14:tracePt t="79394" x="3365500" y="5343525"/>
          <p14:tracePt t="79416" x="3379788" y="5343525"/>
          <p14:tracePt t="79432" x="3386138" y="5343525"/>
          <p14:tracePt t="79440" x="3408363" y="5343525"/>
          <p14:tracePt t="79452" x="3414713" y="5343525"/>
          <p14:tracePt t="79469" x="3436938" y="5343525"/>
          <p14:tracePt t="79473" x="3457575" y="5337175"/>
          <p14:tracePt t="79486" x="3471863" y="5337175"/>
          <p14:tracePt t="79503" x="3508375" y="5337175"/>
          <p14:tracePt t="79520" x="3529013" y="5337175"/>
          <p14:tracePt t="79539" x="3543300" y="5343525"/>
          <p14:tracePt t="79554" x="3565525" y="5343525"/>
          <p14:tracePt t="79557" x="3579813" y="5343525"/>
          <p14:tracePt t="79572" x="3622675" y="5343525"/>
          <p14:tracePt t="79588" x="3679825" y="5357813"/>
          <p14:tracePt t="79605" x="3714750" y="5357813"/>
          <p14:tracePt t="79625" x="3765550" y="5365750"/>
          <p14:tracePt t="79643" x="3822700" y="5380038"/>
          <p14:tracePt t="79657" x="3851275" y="5386388"/>
          <p14:tracePt t="79674" x="3908425" y="5386388"/>
          <p14:tracePt t="79691" x="3922713" y="5386388"/>
          <p14:tracePt t="79708" x="3937000" y="5386388"/>
          <p14:tracePt t="79725" x="3957638" y="5386388"/>
          <p14:tracePt t="79743" x="3971925" y="5386388"/>
          <p14:tracePt t="79759" x="4000500" y="5386388"/>
          <p14:tracePt t="79776" x="4022725" y="5386388"/>
          <p14:tracePt t="79794" x="4043363" y="5394325"/>
          <p14:tracePt t="79810" x="4057650" y="5394325"/>
          <p14:tracePt t="79828" x="4065588" y="5394325"/>
          <p14:tracePt t="79846" x="4079875" y="5386388"/>
          <p14:tracePt t="79862" x="4094163" y="5386388"/>
          <p14:tracePt t="79880" x="4094163" y="5380038"/>
          <p14:tracePt t="79899" x="4108450" y="5380038"/>
          <p14:tracePt t="79915" x="4114800" y="5380038"/>
          <p14:tracePt t="79952" x="4129088" y="5380038"/>
          <p14:tracePt t="79968" x="4129088" y="5372100"/>
          <p14:tracePt t="79983" x="4137025" y="5357813"/>
          <p14:tracePt t="79998" x="4143375" y="5357813"/>
          <p14:tracePt t="80557" x="4143375" y="5351463"/>
          <p14:tracePt t="80587" x="4143375" y="5343525"/>
          <p14:tracePt t="80612" x="4143375" y="5337175"/>
          <p14:tracePt t="80638" x="4137025" y="5314950"/>
          <p14:tracePt t="80644" x="4122738" y="5272088"/>
          <p14:tracePt t="80651" x="4114800" y="5222875"/>
          <p14:tracePt t="80665" x="4094163" y="5114925"/>
          <p14:tracePt t="80682" x="4079875" y="5022850"/>
          <p14:tracePt t="80699" x="4037013" y="4879975"/>
          <p14:tracePt t="80716" x="3986213" y="4722813"/>
          <p14:tracePt t="80735" x="3971925" y="4579938"/>
          <p14:tracePt t="80751" x="3957638" y="4371975"/>
          <p14:tracePt t="80768" x="3937000" y="4271963"/>
          <p14:tracePt t="80785" x="3908425" y="4137025"/>
          <p14:tracePt t="80805" x="3894138" y="4008438"/>
          <p14:tracePt t="80819" x="3871913" y="3894138"/>
          <p14:tracePt t="80821" x="3857625" y="3814763"/>
          <p14:tracePt t="80838" x="3857625" y="3700463"/>
          <p14:tracePt t="80855" x="3843338" y="3557588"/>
          <p14:tracePt t="80870" x="3843338" y="3429000"/>
          <p14:tracePt t="80887" x="3800475" y="3343275"/>
          <p14:tracePt t="80904" x="3794125" y="3294063"/>
          <p14:tracePt t="80921" x="3794125" y="3271838"/>
          <p14:tracePt t="80939" x="3786188" y="3222625"/>
          <p14:tracePt t="80958" x="3786188" y="3186113"/>
          <p14:tracePt t="80964" x="3786188" y="3157538"/>
          <p14:tracePt t="80973" x="3794125" y="3108325"/>
          <p14:tracePt t="80990" x="3800475" y="3028950"/>
          <p14:tracePt t="81009" x="3800475" y="2894013"/>
          <p14:tracePt t="81026" x="3800475" y="2828925"/>
          <p14:tracePt t="81043" x="3800475" y="2794000"/>
          <p14:tracePt t="81060" x="3800475" y="2765425"/>
          <p14:tracePt t="81077" x="3800475" y="2722563"/>
          <p14:tracePt t="81095" x="3800475" y="2665413"/>
          <p14:tracePt t="81112" x="3800475" y="2622550"/>
          <p14:tracePt t="81128" x="3800475" y="2600325"/>
          <p14:tracePt t="81145" x="3800475" y="2579688"/>
          <p14:tracePt t="81163" x="3800475" y="2543175"/>
          <p14:tracePt t="81179" x="3800475" y="2493963"/>
          <p14:tracePt t="81184" x="3800475" y="2479675"/>
          <p14:tracePt t="81197" x="3800475" y="2451100"/>
          <p14:tracePt t="81212" x="3800475" y="2428875"/>
          <p14:tracePt t="81229" x="3800475" y="2422525"/>
          <p14:tracePt t="81247" x="3800475" y="2400300"/>
          <p14:tracePt t="81265" x="3800475" y="2379663"/>
          <p14:tracePt t="81282" x="3800475" y="2357438"/>
          <p14:tracePt t="81299" x="3800475" y="2314575"/>
          <p14:tracePt t="81316" x="3800475" y="2271713"/>
          <p14:tracePt t="81333" x="3794125" y="2236788"/>
          <p14:tracePt t="81351" x="3794125" y="2193925"/>
          <p14:tracePt t="81367" x="3794125" y="2171700"/>
          <p14:tracePt t="81371" x="3794125" y="2157413"/>
          <p14:tracePt t="81387" x="3808413" y="2122488"/>
          <p14:tracePt t="81403" x="3808413" y="2085975"/>
          <p14:tracePt t="81417" x="3808413" y="2079625"/>
          <p14:tracePt t="81473" x="3808413" y="2071688"/>
          <p14:tracePt t="81489" x="3808413" y="2065338"/>
          <p14:tracePt t="81503" x="3808413" y="2057400"/>
          <p14:tracePt t="81511" x="3808413" y="2051050"/>
          <p14:tracePt t="81528" x="3808413" y="2043113"/>
          <p14:tracePt t="81544" x="3814763" y="2036763"/>
          <p14:tracePt t="81554" x="3822700" y="2036763"/>
          <p14:tracePt t="81589" x="3829050" y="2028825"/>
          <p14:tracePt t="81604" x="3836988" y="2028825"/>
          <p14:tracePt t="81621" x="3843338" y="2022475"/>
          <p14:tracePt t="81627" x="3851275" y="2014538"/>
          <p14:tracePt t="81639" x="3857625" y="2014538"/>
          <p14:tracePt t="81657" x="3857625" y="2008188"/>
          <p14:tracePt t="81673" x="3865563" y="2000250"/>
          <p14:tracePt t="81690" x="3879850" y="2000250"/>
          <p14:tracePt t="81724" x="3886200" y="2000250"/>
          <p14:tracePt t="81742" x="3894138" y="1993900"/>
          <p14:tracePt t="81759" x="3900488" y="1993900"/>
          <p14:tracePt t="81776" x="3908425" y="1993900"/>
          <p14:tracePt t="81795" x="3914775" y="1993900"/>
          <p14:tracePt t="81810" x="3914775" y="1985963"/>
          <p14:tracePt t="81856" x="3922713" y="1985963"/>
          <p14:tracePt t="81873" x="3937000" y="1985963"/>
          <p14:tracePt t="81880" x="3951288" y="1979613"/>
          <p14:tracePt t="81888" x="3957638" y="1979613"/>
          <p14:tracePt t="81895" x="3979863" y="1971675"/>
          <p14:tracePt t="81913" x="4014788" y="1957388"/>
          <p14:tracePt t="81929" x="4037013" y="1951038"/>
          <p14:tracePt t="81947" x="4051300" y="1936750"/>
          <p14:tracePt t="81981" x="4057650" y="1936750"/>
          <p14:tracePt t="81998" x="4065588" y="1936750"/>
          <p14:tracePt t="82017" x="4079875" y="1928813"/>
          <p14:tracePt t="82034" x="4086225" y="1928813"/>
          <p14:tracePt t="82513" x="4057650" y="1943100"/>
          <p14:tracePt t="82518" x="4008438" y="1965325"/>
          <p14:tracePt t="82527" x="3943350" y="1993900"/>
          <p14:tracePt t="82545" x="3871913" y="2022475"/>
          <p14:tracePt t="82562" x="3779838" y="2051050"/>
          <p14:tracePt t="82579" x="3614738" y="2079625"/>
          <p14:tracePt t="82596" x="3543300" y="2108200"/>
          <p14:tracePt t="82613" x="3436938" y="2143125"/>
          <p14:tracePt t="82630" x="3365500" y="2208213"/>
          <p14:tracePt t="82647" x="3328988" y="2243138"/>
          <p14:tracePt t="82665" x="3271838" y="2279650"/>
          <p14:tracePt t="82681" x="3265488" y="2286000"/>
          <p14:tracePt t="82700" x="3251200" y="2293938"/>
          <p14:tracePt t="82717" x="3228975" y="2308225"/>
          <p14:tracePt t="82733" x="3208338" y="2343150"/>
          <p14:tracePt t="82750" x="3171825" y="2371725"/>
          <p14:tracePt t="82751" x="3157538" y="2379663"/>
          <p14:tracePt t="82767" x="3100388" y="2408238"/>
          <p14:tracePt t="82784" x="3057525" y="2443163"/>
          <p14:tracePt t="82801" x="3008313" y="2443163"/>
          <p14:tracePt t="82818" x="2994025" y="2457450"/>
          <p14:tracePt t="82835" x="2957513" y="2457450"/>
          <p14:tracePt t="82839" x="2951163" y="2457450"/>
          <p14:tracePt t="82853" x="2943225" y="2465388"/>
          <p14:tracePt t="82870" x="2922588" y="2471738"/>
          <p14:tracePt t="82887" x="2914650" y="2471738"/>
          <p14:tracePt t="82904" x="2900363" y="2471738"/>
          <p14:tracePt t="82921" x="2894013" y="2471738"/>
          <p14:tracePt t="82938" x="2886075" y="2479675"/>
          <p14:tracePt t="82939" x="2879725" y="2479675"/>
          <p14:tracePt t="83019" x="2922588" y="2471738"/>
          <p14:tracePt t="83026" x="3000375" y="2465388"/>
          <p14:tracePt t="83034" x="3157538" y="2457450"/>
          <p14:tracePt t="83044" x="3257550" y="2451100"/>
          <p14:tracePt t="83057" x="3514725" y="2408238"/>
          <p14:tracePt t="83075" x="3765550" y="2293938"/>
          <p14:tracePt t="83092" x="3914775" y="2251075"/>
          <p14:tracePt t="83110" x="3965575" y="2222500"/>
          <p14:tracePt t="83125" x="3986213" y="2200275"/>
          <p14:tracePt t="83145" x="3986213" y="2179638"/>
          <p14:tracePt t="83162" x="3986213" y="2157413"/>
          <p14:tracePt t="83179" x="3986213" y="2128838"/>
          <p14:tracePt t="83196" x="3986213" y="2108200"/>
          <p14:tracePt t="83199" x="3986213" y="2100263"/>
          <p14:tracePt t="83213" x="3994150" y="2071688"/>
          <p14:tracePt t="83230" x="4000500" y="2051050"/>
          <p14:tracePt t="83245" x="4022725" y="2014538"/>
          <p14:tracePt t="83263" x="4043363" y="1943100"/>
          <p14:tracePt t="83282" x="4065588" y="1893888"/>
          <p14:tracePt t="83299" x="4122738" y="1814513"/>
          <p14:tracePt t="83315" x="4137025" y="1814513"/>
          <p14:tracePt t="83333" x="4137025" y="1808163"/>
          <p14:tracePt t="83424" x="4129088" y="1814513"/>
          <p14:tracePt t="83432" x="4129088" y="1822450"/>
          <p14:tracePt t="83440" x="4114800" y="1836738"/>
          <p14:tracePt t="83456" x="4094163" y="1851025"/>
          <p14:tracePt t="83467" x="4079875" y="1865313"/>
          <p14:tracePt t="83485" x="3929063" y="1979613"/>
          <p14:tracePt t="83503" x="3786188" y="2093913"/>
          <p14:tracePt t="83521" x="3594100" y="2214563"/>
          <p14:tracePt t="83538" x="3465513" y="2243138"/>
          <p14:tracePt t="83555" x="3343275" y="2257425"/>
          <p14:tracePt t="83572" x="3271838" y="2257425"/>
          <p14:tracePt t="83587" x="3251200" y="2265363"/>
          <p14:tracePt t="83604" x="3228975" y="2265363"/>
          <p14:tracePt t="83623" x="3214688" y="2271713"/>
          <p14:tracePt t="83638" x="3186113" y="2300288"/>
          <p14:tracePt t="83655" x="3165475" y="2322513"/>
          <p14:tracePt t="83673" x="3094038" y="2336800"/>
          <p14:tracePt t="83690" x="3057525" y="2336800"/>
          <p14:tracePt t="83707" x="3008313" y="2336800"/>
          <p14:tracePt t="83724" x="2936875" y="2343150"/>
          <p14:tracePt t="83741" x="2857500" y="2343150"/>
          <p14:tracePt t="83758" x="2757488" y="2386013"/>
          <p14:tracePt t="83760" x="2728913" y="2408238"/>
          <p14:tracePt t="83775" x="2686050" y="2465388"/>
          <p14:tracePt t="83792" x="2671763" y="2551113"/>
          <p14:tracePt t="83810" x="2671763" y="2571750"/>
          <p14:tracePt t="84075" x="2686050" y="2571750"/>
          <p14:tracePt t="84090" x="2714625" y="2565400"/>
          <p14:tracePt t="84098" x="2722563" y="2565400"/>
          <p14:tracePt t="84105" x="2751138" y="2557463"/>
          <p14:tracePt t="84117" x="2822575" y="2543175"/>
          <p14:tracePt t="84134" x="2928938" y="2493963"/>
          <p14:tracePt t="84151" x="3057525" y="2428875"/>
          <p14:tracePt t="84168" x="3108325" y="2414588"/>
          <p14:tracePt t="84186" x="3128963" y="2414588"/>
          <p14:tracePt t="84259" x="3128963" y="2428875"/>
          <p14:tracePt t="84267" x="3122613" y="2436813"/>
          <p14:tracePt t="84275" x="3114675" y="2443163"/>
          <p14:tracePt t="84289" x="3086100" y="2451100"/>
          <p14:tracePt t="84305" x="3065463" y="2457450"/>
          <p14:tracePt t="84323" x="3036888" y="2471738"/>
          <p14:tracePt t="84393" x="3043238" y="2471738"/>
          <p14:tracePt t="84399" x="3065463" y="2465388"/>
          <p14:tracePt t="84407" x="3108325" y="2465388"/>
          <p14:tracePt t="84424" x="3214688" y="2428875"/>
          <p14:tracePt t="84442" x="3271838" y="2393950"/>
          <p14:tracePt t="84459" x="3308350" y="2386013"/>
          <p14:tracePt t="84463" x="3314700" y="2379663"/>
          <p14:tracePt t="84477" x="3322638" y="2371725"/>
          <p14:tracePt t="84493" x="3371850" y="2357438"/>
          <p14:tracePt t="84510" x="3429000" y="2336800"/>
          <p14:tracePt t="84527" x="3514725" y="2228850"/>
          <p14:tracePt t="84544" x="3586163" y="2122488"/>
          <p14:tracePt t="84561" x="3636963" y="2057400"/>
          <p14:tracePt t="84580" x="3671888" y="2022475"/>
          <p14:tracePt t="84597" x="3686175" y="2022475"/>
          <p14:tracePt t="84614" x="3700463" y="2022475"/>
          <p14:tracePt t="84631" x="3736975" y="2000250"/>
          <p14:tracePt t="84648" x="3829050" y="1985963"/>
          <p14:tracePt t="84653" x="3836988" y="1985963"/>
          <p14:tracePt t="84666" x="3879850" y="1951038"/>
          <p14:tracePt t="84684" x="3894138" y="1900238"/>
          <p14:tracePt t="84700" x="3894138" y="1893888"/>
          <p14:tracePt t="84784" x="3894138" y="1885950"/>
          <p14:tracePt t="84799" x="3900488" y="1885950"/>
          <p14:tracePt t="84839" x="3908425" y="1885950"/>
          <p14:tracePt t="84855" x="3914775" y="1893888"/>
          <p14:tracePt t="84864" x="3914775" y="1900238"/>
          <p14:tracePt t="84888" x="3922713" y="1900238"/>
          <p14:tracePt t="84904" x="3929063" y="1900238"/>
          <p14:tracePt t="84910" x="3929063" y="1908175"/>
          <p14:tracePt t="84925" x="3929063" y="1914525"/>
          <p14:tracePt t="84940" x="3929063" y="1922463"/>
          <p14:tracePt t="84955" x="3929063" y="1928813"/>
          <p14:tracePt t="84972" x="3929063" y="1936750"/>
          <p14:tracePt t="84989" x="3929063" y="1943100"/>
          <p14:tracePt t="85005" x="3929063" y="1951038"/>
          <p14:tracePt t="85023" x="3929063" y="1965325"/>
          <p14:tracePt t="85040" x="3908425" y="1965325"/>
          <p14:tracePt t="85042" x="3894138" y="1971675"/>
          <p14:tracePt t="85056" x="3871913" y="1979613"/>
          <p14:tracePt t="85075" x="3836988" y="1985963"/>
          <p14:tracePt t="85093" x="3808413" y="2008188"/>
          <p14:tracePt t="85108" x="3757613" y="2036763"/>
          <p14:tracePt t="85125" x="3643313" y="2114550"/>
          <p14:tracePt t="85142" x="3557588" y="2157413"/>
          <p14:tracePt t="85160" x="3494088" y="2185988"/>
          <p14:tracePt t="85178" x="3408363" y="2200275"/>
          <p14:tracePt t="85195" x="3328988" y="2222500"/>
          <p14:tracePt t="85210" x="3228975" y="2251075"/>
          <p14:tracePt t="85214" x="3165475" y="2265363"/>
          <p14:tracePt t="85228" x="3086100" y="2286000"/>
          <p14:tracePt t="85245" x="2986088" y="2336800"/>
          <p14:tracePt t="85261" x="2922588" y="2393950"/>
          <p14:tracePt t="85279" x="2879725" y="2408238"/>
          <p14:tracePt t="85296" x="2843213" y="2436813"/>
          <p14:tracePt t="85313" x="2814638" y="2465388"/>
          <p14:tracePt t="85330" x="2808288" y="2479675"/>
          <p14:tracePt t="85878" x="2814638" y="2479675"/>
          <p14:tracePt t="85886" x="2836863" y="2479675"/>
          <p14:tracePt t="85894" x="2865438" y="2465388"/>
          <p14:tracePt t="85912" x="2922588" y="2451100"/>
          <p14:tracePt t="85928" x="2943225" y="2451100"/>
          <p14:tracePt t="85945" x="3036888" y="2451100"/>
          <p14:tracePt t="85963" x="3171825" y="2414588"/>
          <p14:tracePt t="85979" x="3271838" y="2393950"/>
          <p14:tracePt t="85996" x="3386138" y="2351088"/>
          <p14:tracePt t="86014" x="3494088" y="2314575"/>
          <p14:tracePt t="86031" x="3571875" y="2300288"/>
          <p14:tracePt t="86048" x="3671888" y="2271713"/>
          <p14:tracePt t="86065" x="3722688" y="2257425"/>
          <p14:tracePt t="86082" x="3751263" y="2251075"/>
          <p14:tracePt t="86099" x="3779838" y="2200275"/>
          <p14:tracePt t="86116" x="3829050" y="2143125"/>
          <p14:tracePt t="86135" x="3871913" y="2114550"/>
          <p14:tracePt t="86150" x="3894138" y="2108200"/>
          <p14:tracePt t="86168" x="3900488" y="2108200"/>
          <p14:tracePt t="86185" x="3914775" y="2108200"/>
          <p14:tracePt t="86202" x="3922713" y="2100263"/>
          <p14:tracePt t="86219" x="3943350" y="2085975"/>
          <p14:tracePt t="86236" x="3951288" y="2065338"/>
          <p14:tracePt t="86255" x="3951288" y="2051050"/>
          <p14:tracePt t="86272" x="3957638" y="2000250"/>
          <p14:tracePt t="86290" x="3957638" y="1979613"/>
          <p14:tracePt t="86393" x="3943350" y="1985963"/>
          <p14:tracePt t="86401" x="3914775" y="2008188"/>
          <p14:tracePt t="86410" x="3879850" y="2051050"/>
          <p14:tracePt t="86423" x="3786188" y="2157413"/>
          <p14:tracePt t="86441" x="3714750" y="2236788"/>
          <p14:tracePt t="86458" x="3622675" y="2279650"/>
          <p14:tracePt t="86462" x="3600450" y="2293938"/>
          <p14:tracePt t="86478" x="3536950" y="2336800"/>
          <p14:tracePt t="86493" x="3479800" y="2351088"/>
          <p14:tracePt t="86509" x="3436938" y="2379663"/>
          <p14:tracePt t="86526" x="3336925" y="2408238"/>
          <p14:tracePt t="86543" x="3243263" y="2422525"/>
          <p14:tracePt t="86560" x="3194050" y="2443163"/>
          <p14:tracePt t="86578" x="3136900" y="2457450"/>
          <p14:tracePt t="86580" x="3100388" y="2465388"/>
          <p14:tracePt t="86594" x="3028950" y="2471738"/>
          <p14:tracePt t="86612" x="2986088" y="2493963"/>
          <p14:tracePt t="86629" x="2965450" y="2500313"/>
          <p14:tracePt t="86646" x="2957513" y="2500313"/>
          <p14:tracePt t="86712" x="2943225" y="2508250"/>
          <p14:tracePt t="86720" x="2928938" y="2508250"/>
          <p14:tracePt t="86731" x="2914650" y="2508250"/>
          <p14:tracePt t="86748" x="2908300" y="2508250"/>
          <p14:tracePt t="87028" x="2914650" y="2500313"/>
          <p14:tracePt t="87034" x="2951163" y="2479675"/>
          <p14:tracePt t="87043" x="2979738" y="2465388"/>
          <p14:tracePt t="87058" x="3022600" y="2436813"/>
          <p14:tracePt t="87076" x="3108325" y="2379663"/>
          <p14:tracePt t="87091" x="3165475" y="2351088"/>
          <p14:tracePt t="87107" x="3243263" y="2300288"/>
          <p14:tracePt t="87125" x="3343275" y="2228850"/>
          <p14:tracePt t="87142" x="3400425" y="2200275"/>
          <p14:tracePt t="87159" x="3494088" y="2143125"/>
          <p14:tracePt t="87176" x="3543300" y="2122488"/>
          <p14:tracePt t="87193" x="3565525" y="2114550"/>
          <p14:tracePt t="87211" x="3586163" y="2108200"/>
          <p14:tracePt t="87227" x="3586163" y="2100263"/>
          <p14:tracePt t="87244" x="3594100" y="2100263"/>
          <p14:tracePt t="87279" x="3600450" y="2100263"/>
          <p14:tracePt t="87315" x="3608388" y="2100263"/>
          <p14:tracePt t="87322" x="3608388" y="2093913"/>
          <p14:tracePt t="87331" x="3622675" y="2085975"/>
          <p14:tracePt t="87347" x="3665538" y="2071688"/>
          <p14:tracePt t="87364" x="3679825" y="2057400"/>
          <p14:tracePt t="87380" x="3694113" y="2057400"/>
          <p14:tracePt t="87398" x="3722688" y="2051050"/>
          <p14:tracePt t="87417" x="3771900" y="2043113"/>
          <p14:tracePt t="87432" x="3794125" y="2043113"/>
          <p14:tracePt t="87449" x="3836988" y="2022475"/>
          <p14:tracePt t="87466" x="3865563" y="2014538"/>
          <p14:tracePt t="87470" x="3871913" y="2014538"/>
          <p14:tracePt t="87483" x="3879850" y="2014538"/>
          <p14:tracePt t="87501" x="3894138" y="2008188"/>
          <p14:tracePt t="87658" x="3886200" y="2008188"/>
          <p14:tracePt t="87667" x="3879850" y="2014538"/>
          <p14:tracePt t="87674" x="3871913" y="2022475"/>
          <p14:tracePt t="87689" x="3857625" y="2043113"/>
          <p14:tracePt t="87705" x="3771900" y="2122488"/>
          <p14:tracePt t="87724" x="3700463" y="2171700"/>
          <p14:tracePt t="87742" x="3614738" y="2222500"/>
          <p14:tracePt t="87758" x="3543300" y="2236788"/>
          <p14:tracePt t="87761" x="3522663" y="2236788"/>
          <p14:tracePt t="87774" x="3486150" y="2236788"/>
          <p14:tracePt t="87792" x="3422650" y="2236788"/>
          <p14:tracePt t="87809" x="3386138" y="2236788"/>
          <p14:tracePt t="87826" x="3328988" y="2257425"/>
          <p14:tracePt t="87843" x="3294063" y="2279650"/>
          <p14:tracePt t="87861" x="3236913" y="2322513"/>
          <p14:tracePt t="87876" x="3208338" y="2328863"/>
          <p14:tracePt t="87894" x="3186113" y="2336800"/>
          <p14:tracePt t="87910" x="3179763" y="2336800"/>
          <p14:tracePt t="87927" x="3165475" y="2336800"/>
          <p14:tracePt t="87945" x="3143250" y="2336800"/>
          <p14:tracePt t="87964" x="3108325" y="2365375"/>
          <p14:tracePt t="87972" x="3100388" y="2365375"/>
          <p14:tracePt t="87984" x="3079750" y="2386013"/>
          <p14:tracePt t="87996" x="3071813" y="2393950"/>
          <p14:tracePt t="88013" x="3065463" y="2393950"/>
          <p14:tracePt t="89154" x="3065463" y="2400300"/>
          <p14:tracePt t="89204" x="3094038" y="2408238"/>
          <p14:tracePt t="89212" x="3108325" y="2414588"/>
          <p14:tracePt t="89228" x="3114675" y="2414588"/>
          <p14:tracePt t="89245" x="3122613" y="2414588"/>
          <p14:tracePt t="89599" x="3128963" y="2414588"/>
          <p14:tracePt t="89612" x="3143250" y="2422525"/>
          <p14:tracePt t="89627" x="3171825" y="2422525"/>
          <p14:tracePt t="89638" x="3179763" y="2422525"/>
          <p14:tracePt t="89653" x="3186113" y="2436813"/>
          <p14:tracePt t="89744" x="3194050" y="2436813"/>
          <p14:tracePt t="89783" x="3194050" y="2443163"/>
          <p14:tracePt t="89792" x="3200400" y="2443163"/>
          <p14:tracePt t="89798" x="3208338" y="2443163"/>
          <p14:tracePt t="89823" x="3214688" y="2451100"/>
          <p14:tracePt t="90020" x="3222625" y="2451100"/>
          <p14:tracePt t="97808" x="3222625" y="2493963"/>
          <p14:tracePt t="97811" x="3222625" y="2579688"/>
          <p14:tracePt t="97822" x="3222625" y="2671763"/>
          <p14:tracePt t="97839" x="3236913" y="2886075"/>
          <p14:tracePt t="97856" x="3265488" y="3057525"/>
          <p14:tracePt t="97873" x="3271838" y="3228975"/>
          <p14:tracePt t="97891" x="3300413" y="3357563"/>
          <p14:tracePt t="97908" x="3308350" y="3400425"/>
          <p14:tracePt t="97925" x="3308350" y="3429000"/>
          <p14:tracePt t="97941" x="3300413" y="3457575"/>
          <p14:tracePt t="97958" x="3300413" y="3508375"/>
          <p14:tracePt t="97963" x="3279775" y="3579813"/>
          <p14:tracePt t="97976" x="3271838" y="3686175"/>
          <p14:tracePt t="97993" x="3228975" y="3843338"/>
          <p14:tracePt t="98009" x="3214688" y="3957638"/>
          <p14:tracePt t="98027" x="3200400" y="4086225"/>
          <p14:tracePt t="98044" x="3194050" y="4165600"/>
          <p14:tracePt t="98061" x="3194050" y="4222750"/>
          <p14:tracePt t="98079" x="3194050" y="4271963"/>
          <p14:tracePt t="98096" x="3186113" y="4351338"/>
          <p14:tracePt t="98113" x="3179763" y="4429125"/>
          <p14:tracePt t="98130" x="3179763" y="4479925"/>
          <p14:tracePt t="98147" x="3171825" y="4551363"/>
          <p14:tracePt t="98164" x="3171825" y="4608513"/>
          <p14:tracePt t="98181" x="3179763" y="4708525"/>
          <p14:tracePt t="98198" x="3194050" y="4808538"/>
          <p14:tracePt t="98215" x="3200400" y="4894263"/>
          <p14:tracePt t="98232" x="3214688" y="4986338"/>
          <p14:tracePt t="98249" x="3228975" y="5065713"/>
          <p14:tracePt t="98268" x="3257550" y="5129213"/>
          <p14:tracePt t="98285" x="3271838" y="5186363"/>
          <p14:tracePt t="98302" x="3308350" y="5300663"/>
          <p14:tracePt t="98317" x="3322638" y="5408613"/>
          <p14:tracePt t="98320" x="3336925" y="5480050"/>
          <p14:tracePt t="98335" x="3351213" y="5529263"/>
          <p14:tracePt t="98352" x="3357563" y="5537200"/>
          <p14:tracePt t="98368" x="3371850" y="5551488"/>
          <p14:tracePt t="98470" x="3371850" y="5557838"/>
          <p14:tracePt t="98564" x="3371850" y="5565775"/>
          <p14:tracePt t="98573" x="3371850" y="5572125"/>
          <p14:tracePt t="98933" x="3371850" y="5565775"/>
          <p14:tracePt t="99683" x="3379788" y="5565775"/>
          <p14:tracePt t="100493" x="3379788" y="5557838"/>
          <p14:tracePt t="100508" x="3379788" y="5543550"/>
          <p14:tracePt t="100516" x="3379788" y="5529263"/>
          <p14:tracePt t="100525" x="3379788" y="5508625"/>
          <p14:tracePt t="100539" x="3408363" y="5480050"/>
          <p14:tracePt t="100556" x="3451225" y="5408613"/>
          <p14:tracePt t="100575" x="3500438" y="5300663"/>
          <p14:tracePt t="100590" x="3543300" y="5157788"/>
          <p14:tracePt t="100592" x="3543300" y="5057775"/>
          <p14:tracePt t="100607" x="3543300" y="4943475"/>
          <p14:tracePt t="100625" x="3551238" y="4579938"/>
          <p14:tracePt t="100641" x="3557588" y="4400550"/>
          <p14:tracePt t="100658" x="3571875" y="4265613"/>
          <p14:tracePt t="100677" x="3594100" y="4100513"/>
          <p14:tracePt t="100692" x="3600450" y="3886200"/>
          <p14:tracePt t="100696" x="3614738" y="3786188"/>
          <p14:tracePt t="100710" x="3629025" y="3665538"/>
          <p14:tracePt t="100729" x="3629025" y="3422650"/>
          <p14:tracePt t="100733" x="3636963" y="3365500"/>
          <p14:tracePt t="100744" x="3643313" y="3308350"/>
          <p14:tracePt t="100761" x="3651250" y="3186113"/>
          <p14:tracePt t="100778" x="3665538" y="3071813"/>
          <p14:tracePt t="100797" x="3686175" y="2908300"/>
          <p14:tracePt t="100814" x="3700463" y="2808288"/>
          <p14:tracePt t="100831" x="3714750" y="2693988"/>
          <p14:tracePt t="100847" x="3729038" y="2628900"/>
          <p14:tracePt t="100863" x="3743325" y="2571750"/>
          <p14:tracePt t="100881" x="3771900" y="2508250"/>
          <p14:tracePt t="100898" x="3800475" y="2451100"/>
          <p14:tracePt t="100915" x="3808413" y="2379663"/>
          <p14:tracePt t="100934" x="3836988" y="2308225"/>
          <p14:tracePt t="100951" x="3851275" y="2271713"/>
          <p14:tracePt t="100967" x="3857625" y="2243138"/>
          <p14:tracePt t="100985" x="3857625" y="2228850"/>
          <p14:tracePt t="101002" x="3871913" y="2222500"/>
          <p14:tracePt t="101019" x="3871913" y="2208213"/>
          <p14:tracePt t="101036" x="3886200" y="2165350"/>
          <p14:tracePt t="101055" x="3914775" y="2114550"/>
          <p14:tracePt t="101070" x="3922713" y="2093913"/>
          <p14:tracePt t="101086" x="3943350" y="2085975"/>
          <p14:tracePt t="101103" x="3951288" y="2071688"/>
          <p14:tracePt t="101120" x="3971925" y="2057400"/>
          <p14:tracePt t="101137" x="3994150" y="2028825"/>
          <p14:tracePt t="101154" x="4029075" y="1971675"/>
          <p14:tracePt t="101157" x="4037013" y="1957388"/>
          <p14:tracePt t="101171" x="4043363" y="1936750"/>
          <p14:tracePt t="101236" x="4043363" y="1928813"/>
          <p14:tracePt t="101244" x="4051300" y="1922463"/>
          <p14:tracePt t="101257" x="4065588" y="1914525"/>
          <p14:tracePt t="101273" x="4071938" y="1908175"/>
          <p14:tracePt t="101309" x="4079875" y="1908175"/>
          <p14:tracePt t="101326" x="4079875" y="1900238"/>
          <p14:tracePt t="101342" x="4094163" y="1900238"/>
          <p14:tracePt t="101360" x="4100513" y="1900238"/>
          <p14:tracePt t="102210" x="4094163" y="1900238"/>
          <p14:tracePt t="102218" x="4094163" y="1908175"/>
          <p14:tracePt t="102305" x="4086225" y="1908175"/>
          <p14:tracePt t="102467" x="4086225" y="1914525"/>
          <p14:tracePt t="102477" x="4079875" y="1914525"/>
          <p14:tracePt t="103058" x="4079875" y="1922463"/>
          <p14:tracePt t="103212" x="4071938" y="1922463"/>
          <p14:tracePt t="103246" x="4071938" y="1928813"/>
          <p14:tracePt t="103289" x="4071938" y="1936750"/>
          <p14:tracePt t="103298" x="4065588" y="1951038"/>
          <p14:tracePt t="103307" x="4057650" y="1957388"/>
          <p14:tracePt t="103324" x="4057650" y="1993900"/>
          <p14:tracePt t="103343" x="4029075" y="2085975"/>
          <p14:tracePt t="103360" x="4014788" y="2165350"/>
          <p14:tracePt t="103377" x="4014788" y="2179638"/>
          <p14:tracePt t="103462" x="4014788" y="2185988"/>
          <p14:tracePt t="103649" x="4014788" y="2193925"/>
          <p14:tracePt t="103665" x="4014788" y="2200275"/>
          <p14:tracePt t="103672" x="4014788" y="2222500"/>
          <p14:tracePt t="103683" x="4000500" y="2265363"/>
          <p14:tracePt t="103701" x="3943350" y="2371725"/>
          <p14:tracePt t="103717" x="3894138" y="2443163"/>
          <p14:tracePt t="103734" x="3851275" y="2486025"/>
          <p14:tracePt t="103751" x="3829050" y="2522538"/>
          <p14:tracePt t="103769" x="3786188" y="2614613"/>
          <p14:tracePt t="103787" x="3751263" y="2751138"/>
          <p14:tracePt t="103804" x="3714750" y="2879725"/>
          <p14:tracePt t="103821" x="3679825" y="3014663"/>
          <p14:tracePt t="103838" x="3671888" y="3122613"/>
          <p14:tracePt t="103854" x="3657600" y="3208338"/>
          <p14:tracePt t="103871" x="3651250" y="3271838"/>
          <p14:tracePt t="103889" x="3622675" y="3371850"/>
          <p14:tracePt t="103906" x="3571875" y="3543300"/>
          <p14:tracePt t="103922" x="3543300" y="3651250"/>
          <p14:tracePt t="103940" x="3529013" y="3771900"/>
          <p14:tracePt t="103957" x="3514725" y="3857625"/>
          <p14:tracePt t="103973" x="3508375" y="3914775"/>
          <p14:tracePt t="103976" x="3500438" y="3922713"/>
          <p14:tracePt t="103991" x="3500438" y="3937000"/>
          <p14:tracePt t="104008" x="3500438" y="3943350"/>
          <p14:tracePt t="104025" x="3500438" y="3951288"/>
          <p14:tracePt t="104045" x="3500438" y="3957638"/>
          <p14:tracePt t="104269" x="3500438" y="3951288"/>
          <p14:tracePt t="104280" x="3500438" y="3943350"/>
          <p14:tracePt t="104297" x="3508375" y="3943350"/>
          <p14:tracePt t="104305" x="3508375" y="3937000"/>
          <p14:tracePt t="104338" x="3514725" y="3929063"/>
          <p14:tracePt t="104493" x="3514725" y="3914775"/>
          <p14:tracePt t="104500" x="3551238" y="3829050"/>
          <p14:tracePt t="104509" x="3594100" y="3671888"/>
          <p14:tracePt t="104522" x="3643313" y="3436938"/>
          <p14:tracePt t="104539" x="3643313" y="3308350"/>
          <p14:tracePt t="104557" x="3657600" y="3194050"/>
          <p14:tracePt t="104573" x="3657600" y="3143250"/>
          <p14:tracePt t="104589" x="3665538" y="3100388"/>
          <p14:tracePt t="104606" x="3665538" y="3051175"/>
          <p14:tracePt t="104624" x="3671888" y="2908300"/>
          <p14:tracePt t="104640" x="3671888" y="2822575"/>
          <p14:tracePt t="104657" x="3694113" y="2714625"/>
          <p14:tracePt t="104674" x="3722688" y="2643188"/>
          <p14:tracePt t="104692" x="3743325" y="2593975"/>
          <p14:tracePt t="104709" x="3757613" y="2565400"/>
          <p14:tracePt t="104725" x="3800475" y="2486025"/>
          <p14:tracePt t="104743" x="3851275" y="2371725"/>
          <p14:tracePt t="104759" x="3865563" y="2279650"/>
          <p14:tracePt t="104777" x="3879850" y="2257425"/>
          <p14:tracePt t="104794" x="3879850" y="2251075"/>
          <p14:tracePt t="104811" x="3886200" y="2236788"/>
          <p14:tracePt t="104831" x="3900488" y="2222500"/>
          <p14:tracePt t="104845" x="3914775" y="2200275"/>
          <p14:tracePt t="104862" x="3951288" y="2165350"/>
          <p14:tracePt t="104879" x="3971925" y="2151063"/>
          <p14:tracePt t="104897" x="4022725" y="2143125"/>
          <p14:tracePt t="104913" x="4037013" y="2122488"/>
          <p14:tracePt t="104930" x="4065588" y="2108200"/>
          <p14:tracePt t="104948" x="4079875" y="2093913"/>
          <p14:tracePt t="104965" x="4122738" y="2071688"/>
          <p14:tracePt t="104969" x="4129088" y="2071688"/>
          <p14:tracePt t="104983" x="4143375" y="2065338"/>
          <p14:tracePt t="105001" x="4157663" y="2051050"/>
          <p14:tracePt t="105017" x="4171950" y="2043113"/>
          <p14:tracePt t="105035" x="4186238" y="2028825"/>
          <p14:tracePt t="105052" x="4194175" y="2022475"/>
          <p14:tracePt t="105067" x="4200525" y="2008188"/>
          <p14:tracePt t="105124" x="4208463" y="2000250"/>
          <p14:tracePt t="105141" x="4208463" y="1993900"/>
          <p14:tracePt t="105166" x="4208463" y="1985963"/>
          <p14:tracePt t="105383" x="4208463" y="2008188"/>
          <p14:tracePt t="105389" x="4208463" y="2022475"/>
          <p14:tracePt t="105399" x="4208463" y="2043113"/>
          <p14:tracePt t="105409" x="4208463" y="2085975"/>
          <p14:tracePt t="105426" x="4200525" y="2136775"/>
          <p14:tracePt t="105443" x="4186238" y="2179638"/>
          <p14:tracePt t="105460" x="4171950" y="2193925"/>
          <p14:tracePt t="105477" x="4165600" y="2200275"/>
          <p14:tracePt t="105494" x="4165600" y="2208213"/>
          <p14:tracePt t="105512" x="4143375" y="2228850"/>
          <p14:tracePt t="105529" x="4122738" y="2257425"/>
          <p14:tracePt t="105546" x="4108450" y="2271713"/>
          <p14:tracePt t="105608" x="4100513" y="2271713"/>
          <p14:tracePt t="105618" x="4100513" y="2279650"/>
          <p14:tracePt t="105695" x="4094163" y="2279650"/>
          <p14:tracePt t="105741" x="4094163" y="2271713"/>
          <p14:tracePt t="105750" x="4094163" y="2251075"/>
          <p14:tracePt t="105757" x="4094163" y="2236788"/>
          <p14:tracePt t="105768" x="4094163" y="2214563"/>
          <p14:tracePt t="105785" x="4094163" y="2179638"/>
          <p14:tracePt t="105802" x="4100513" y="2157413"/>
          <p14:tracePt t="105871" x="4100513" y="2165350"/>
          <p14:tracePt t="105876" x="4108450" y="2222500"/>
          <p14:tracePt t="105889" x="4086225" y="2336800"/>
          <p14:tracePt t="105906" x="4065588" y="2579688"/>
          <p14:tracePt t="105923" x="4029075" y="2771775"/>
          <p14:tracePt t="105940" x="4014788" y="2886075"/>
          <p14:tracePt t="105957" x="3994150" y="2979738"/>
          <p14:tracePt t="105964" x="3979863" y="3036888"/>
          <p14:tracePt t="105975" x="3965575" y="3114675"/>
          <p14:tracePt t="105992" x="3943350" y="3194050"/>
          <p14:tracePt t="106010" x="3929063" y="3222625"/>
          <p14:tracePt t="106027" x="3914775" y="3265488"/>
          <p14:tracePt t="106042" x="3900488" y="3300413"/>
          <p14:tracePt t="106061" x="3886200" y="3336925"/>
          <p14:tracePt t="106078" x="3871913" y="3408363"/>
          <p14:tracePt t="106095" x="3843338" y="3443288"/>
          <p14:tracePt t="106112" x="3814763" y="3494088"/>
          <p14:tracePt t="106129" x="3800475" y="3536950"/>
          <p14:tracePt t="106146" x="3757613" y="3600450"/>
          <p14:tracePt t="106164" x="3722688" y="3729038"/>
          <p14:tracePt t="106180" x="3686175" y="3771900"/>
          <p14:tracePt t="106195" x="3671888" y="3786188"/>
          <p14:tracePt t="106212" x="3657600" y="3794125"/>
          <p14:tracePt t="106229" x="3643313" y="3800475"/>
          <p14:tracePt t="106246" x="3629025" y="3808413"/>
          <p14:tracePt t="106263" x="3594100" y="3822700"/>
          <p14:tracePt t="106281" x="3586163" y="3829050"/>
          <p14:tracePt t="106298" x="3579813" y="3836988"/>
          <p14:tracePt t="106315" x="3571875" y="3843338"/>
          <p14:tracePt t="106332" x="3565525" y="3843338"/>
          <p14:tracePt t="106349" x="3557588" y="3857625"/>
          <p14:tracePt t="106366" x="3543300" y="3879850"/>
          <p14:tracePt t="106383" x="3529013" y="3894138"/>
          <p14:tracePt t="106400" x="3522663" y="3894138"/>
          <p14:tracePt t="107282" x="3522663" y="3886200"/>
          <p14:tracePt t="107294" x="3529013" y="3857625"/>
          <p14:tracePt t="107297" x="3543300" y="3814763"/>
          <p14:tracePt t="107306" x="3551238" y="3771900"/>
          <p14:tracePt t="107324" x="3586163" y="3622675"/>
          <p14:tracePt t="107340" x="3600450" y="3486150"/>
          <p14:tracePt t="107357" x="3636963" y="3308350"/>
          <p14:tracePt t="107376" x="3665538" y="3108325"/>
          <p14:tracePt t="107393" x="3679825" y="2922588"/>
          <p14:tracePt t="107410" x="3708400" y="2786063"/>
          <p14:tracePt t="107427" x="3722688" y="2679700"/>
          <p14:tracePt t="107443" x="3743325" y="2557463"/>
          <p14:tracePt t="107460" x="3751263" y="2486025"/>
          <p14:tracePt t="107477" x="3765550" y="2436813"/>
          <p14:tracePt t="107494" x="3786188" y="2386013"/>
          <p14:tracePt t="107511" x="3794125" y="2343150"/>
          <p14:tracePt t="107528" x="3808413" y="2286000"/>
          <p14:tracePt t="107545" x="3836988" y="2222500"/>
          <p14:tracePt t="107562" x="3851275" y="2193925"/>
          <p14:tracePt t="107582" x="3871913" y="2143125"/>
          <p14:tracePt t="107599" x="3929063" y="2000250"/>
          <p14:tracePt t="107615" x="3951288" y="1914525"/>
          <p14:tracePt t="107632" x="3951288" y="1865313"/>
          <p14:tracePt t="107647" x="3957638" y="1865313"/>
          <p14:tracePt t="107738" x="3965575" y="1865313"/>
          <p14:tracePt t="107757" x="3971925" y="1857375"/>
          <p14:tracePt t="107772" x="3979863" y="1857375"/>
          <p14:tracePt t="107780" x="3986213" y="1857375"/>
          <p14:tracePt t="107789" x="3986213" y="1851025"/>
          <p14:tracePt t="107865" x="3994150" y="1851025"/>
          <p14:tracePt t="107920" x="4000500" y="1851025"/>
          <p14:tracePt t="107936" x="4000500" y="1857375"/>
          <p14:tracePt t="108073" x="4000500" y="1865313"/>
          <p14:tracePt t="108152" x="4008438" y="1865313"/>
          <p14:tracePt t="108158" x="4008438" y="1871663"/>
          <p14:tracePt t="108167" x="4022725" y="1871663"/>
          <p14:tracePt t="108183" x="4022725" y="1879600"/>
          <p14:tracePt t="108200" x="4029075" y="1879600"/>
          <p14:tracePt t="108213" x="4029075" y="1885950"/>
          <p14:tracePt t="108360" x="4037013" y="1885950"/>
          <p14:tracePt t="108376" x="4043363" y="1885950"/>
          <p14:tracePt t="108408" x="4051300" y="1885950"/>
          <p14:tracePt t="108438" x="4057650" y="1885950"/>
          <p14:tracePt t="108446" x="4065588" y="1885950"/>
          <p14:tracePt t="108463" x="4071938" y="1885950"/>
          <p14:tracePt t="108508" x="4079875" y="1885950"/>
          <p14:tracePt t="108538" x="4086225" y="1885950"/>
          <p14:tracePt t="110008" x="4079875" y="1885950"/>
          <p14:tracePt t="110014" x="4079875" y="1893888"/>
          <p14:tracePt t="110076" x="4071938" y="1893888"/>
          <p14:tracePt t="110093" x="4065588" y="1893888"/>
          <p14:tracePt t="110100" x="4057650" y="1900238"/>
          <p14:tracePt t="110149" x="4051300" y="1900238"/>
          <p14:tracePt t="110179" x="4051300" y="1908175"/>
          <p14:tracePt t="110227" x="4043363" y="1908175"/>
          <p14:tracePt t="110234" x="4037013" y="1908175"/>
          <p14:tracePt t="110266" x="4029075" y="1908175"/>
          <p14:tracePt t="110282" x="4022725" y="1908175"/>
          <p14:tracePt t="110292" x="4022725" y="1914525"/>
          <p14:tracePt t="110307" x="4014788" y="1914525"/>
          <p14:tracePt t="110360" x="4008438" y="1914525"/>
          <p14:tracePt t="110367" x="4008438" y="1922463"/>
          <p14:tracePt t="110392" x="4000500" y="1922463"/>
          <p14:tracePt t="110420" x="3994150" y="1922463"/>
          <p14:tracePt t="110438" x="3986213" y="1928813"/>
          <p14:tracePt t="110454" x="3979863" y="1928813"/>
          <p14:tracePt t="110496" x="3971925" y="1928813"/>
          <p14:tracePt t="110538" x="3965575" y="1928813"/>
          <p14:tracePt t="110546" x="3965575" y="1936750"/>
          <p14:tracePt t="110562" x="3957638" y="1936750"/>
          <p14:tracePt t="110572" x="3957638" y="1943100"/>
          <p14:tracePt t="110587" x="3951288" y="1943100"/>
          <p14:tracePt t="110604" x="3943350" y="1943100"/>
          <p14:tracePt t="110624" x="3929063" y="1957388"/>
          <p14:tracePt t="110643" x="3914775" y="1965325"/>
          <p14:tracePt t="110655" x="3908425" y="1979613"/>
          <p14:tracePt t="110672" x="3894138" y="1993900"/>
          <p14:tracePt t="110689" x="3871913" y="2000250"/>
          <p14:tracePt t="110708" x="3865563" y="2000250"/>
          <p14:tracePt t="110725" x="3857625" y="2008188"/>
          <p14:tracePt t="110744" x="3851275" y="2008188"/>
          <p14:tracePt t="110757" x="3843338" y="2014538"/>
          <p14:tracePt t="110776" x="3822700" y="2022475"/>
          <p14:tracePt t="110792" x="3800475" y="2028825"/>
          <p14:tracePt t="110809" x="3779838" y="2036763"/>
          <p14:tracePt t="110826" x="3765550" y="2051050"/>
          <p14:tracePt t="110843" x="3757613" y="2051050"/>
          <p14:tracePt t="110862" x="3751263" y="2051050"/>
          <p14:tracePt t="110877" x="3743325" y="2051050"/>
          <p14:tracePt t="110921" x="3736975" y="2057400"/>
          <p14:tracePt t="110928" x="3729038" y="2057400"/>
          <p14:tracePt t="110935" x="3722688" y="2057400"/>
          <p14:tracePt t="110945" x="3708400" y="2065338"/>
          <p14:tracePt t="110963" x="3700463" y="2071688"/>
          <p14:tracePt t="110966" x="3694113" y="2071688"/>
          <p14:tracePt t="110979" x="3686175" y="2071688"/>
          <p14:tracePt t="110997" x="3679825" y="2071688"/>
          <p14:tracePt t="111023" x="3671888" y="2071688"/>
          <p14:tracePt t="111039" x="3671888" y="2079625"/>
          <p14:tracePt t="111048" x="3657600" y="2079625"/>
          <p14:tracePt t="111065" x="3651250" y="2079625"/>
          <p14:tracePt t="111084" x="3614738" y="2093913"/>
          <p14:tracePt t="111099" x="3600450" y="2093913"/>
          <p14:tracePt t="111116" x="3586163" y="2108200"/>
          <p14:tracePt t="111134" x="3543300" y="2157413"/>
          <p14:tracePt t="111151" x="3514725" y="2185988"/>
          <p14:tracePt t="111169" x="3479800" y="2214563"/>
          <p14:tracePt t="111185" x="3457575" y="2228850"/>
          <p14:tracePt t="111202" x="3451225" y="2236788"/>
          <p14:tracePt t="111219" x="3443288" y="2236788"/>
          <p14:tracePt t="111238" x="3436938" y="2243138"/>
          <p14:tracePt t="111253" x="3422650" y="2243138"/>
          <p14:tracePt t="111271" x="3414713" y="2251075"/>
          <p14:tracePt t="111287" x="3394075" y="2257425"/>
          <p14:tracePt t="111321" x="3386138" y="2257425"/>
          <p14:tracePt t="111344" x="3371850" y="2265363"/>
          <p14:tracePt t="111363" x="3365500" y="2265363"/>
          <p14:tracePt t="111375" x="3351213" y="2271713"/>
          <p14:tracePt t="111392" x="3314700" y="2279650"/>
          <p14:tracePt t="111409" x="3314700" y="2286000"/>
          <p14:tracePt t="111426" x="3300413" y="2293938"/>
          <p14:tracePt t="111441" x="3286125" y="2300288"/>
          <p14:tracePt t="111459" x="3271838" y="2300288"/>
          <p14:tracePt t="111477" x="3265488" y="2300288"/>
          <p14:tracePt t="111492" x="3251200" y="2300288"/>
          <p14:tracePt t="111509" x="3243263" y="2300288"/>
          <p14:tracePt t="111527" x="3236913" y="2308225"/>
          <p14:tracePt t="111543" x="3228975" y="2308225"/>
          <p14:tracePt t="111565" x="3214688" y="2314575"/>
          <p14:tracePt t="111580" x="3194050" y="2328863"/>
          <p14:tracePt t="111596" x="3179763" y="2336800"/>
          <p14:tracePt t="111615" x="3151188" y="2343150"/>
          <p14:tracePt t="111646" x="3151188" y="2351088"/>
          <p14:tracePt t="111664" x="3136900" y="2351088"/>
          <p14:tracePt t="111680" x="3128963" y="2351088"/>
          <p14:tracePt t="111697" x="3108325" y="2357438"/>
          <p14:tracePt t="111715" x="3086100" y="2386013"/>
          <p14:tracePt t="111732" x="3051175" y="2414588"/>
          <p14:tracePt t="111750" x="2986088" y="2451100"/>
          <p14:tracePt t="111765" x="2971800" y="2457450"/>
          <p14:tracePt t="111783" x="2943225" y="2457450"/>
          <p14:tracePt t="111817" x="2936875" y="2457450"/>
          <p14:tracePt t="111921" x="2936875" y="2465388"/>
          <p14:tracePt t="111929" x="2928938" y="2465388"/>
          <p14:tracePt t="113111" x="2928938" y="2471738"/>
          <p14:tracePt t="113120" x="2922588" y="2471738"/>
          <p14:tracePt t="113182" x="2914650" y="2471738"/>
          <p14:tracePt t="113187" x="2914650" y="2479675"/>
          <p14:tracePt t="113203" x="2908300" y="2479675"/>
          <p14:tracePt t="113219" x="2908300" y="2486025"/>
          <p14:tracePt t="113237" x="2900363" y="2486025"/>
          <p14:tracePt t="113664" x="2900363" y="2493963"/>
          <p14:tracePt t="113670" x="2900363" y="2500313"/>
          <p14:tracePt t="113680" x="2900363" y="2508250"/>
          <p14:tracePt t="113702" x="2900363" y="2514600"/>
          <p14:tracePt t="113714" x="2900363" y="2522538"/>
          <p14:tracePt t="113731" x="2900363" y="2536825"/>
          <p14:tracePt t="113749" x="2900363" y="2543175"/>
          <p14:tracePt t="113773" x="2908300" y="2557463"/>
          <p14:tracePt t="113782" x="2922588" y="2571750"/>
          <p14:tracePt t="113799" x="2943225" y="2579688"/>
          <p14:tracePt t="113817" x="2971800" y="2600325"/>
          <p14:tracePt t="113835" x="3000375" y="2622550"/>
          <p14:tracePt t="113851" x="3008313" y="2636838"/>
          <p14:tracePt t="113868" x="3028950" y="2665413"/>
          <p14:tracePt t="113885" x="3036888" y="2736850"/>
          <p14:tracePt t="113903" x="3086100" y="2886075"/>
          <p14:tracePt t="113921" x="3100388" y="2914650"/>
          <p14:tracePt t="113938" x="3128963" y="2965450"/>
          <p14:tracePt t="113955" x="3157538" y="2994025"/>
          <p14:tracePt t="113970" x="3200400" y="3051175"/>
          <p14:tracePt t="113973" x="3214688" y="3065463"/>
          <p14:tracePt t="113987" x="3222625" y="3079750"/>
          <p14:tracePt t="114005" x="3236913" y="3086100"/>
          <p14:tracePt t="114038" x="3236913" y="3094038"/>
          <p14:tracePt t="114069" x="3243263" y="3100388"/>
          <p14:tracePt t="114095" x="3251200" y="3108325"/>
          <p14:tracePt t="114103" x="3251200" y="3122613"/>
          <p14:tracePt t="114112" x="3251200" y="3128963"/>
          <p14:tracePt t="114124" x="3271838" y="3143250"/>
          <p14:tracePt t="114143" x="3286125" y="3151188"/>
          <p14:tracePt t="114160" x="3294063" y="3151188"/>
          <p14:tracePt t="114178" x="3300413" y="3151188"/>
          <p14:tracePt t="114243" x="3308350" y="3143250"/>
          <p14:tracePt t="114250" x="3308350" y="3136900"/>
          <p14:tracePt t="114260" x="3314700" y="3136900"/>
          <p14:tracePt t="114282" x="3322638" y="3136900"/>
          <p14:tracePt t="114412" x="3328988" y="3157538"/>
          <p14:tracePt t="114419" x="3351213" y="3186113"/>
          <p14:tracePt t="114432" x="3365500" y="3208338"/>
          <p14:tracePt t="114449" x="3457575" y="3308350"/>
          <p14:tracePt t="114467" x="3594100" y="3394075"/>
          <p14:tracePt t="114483" x="3665538" y="3394075"/>
          <p14:tracePt t="114500" x="3679825" y="3394075"/>
          <p14:tracePt t="114538" x="3679825" y="3379788"/>
          <p14:tracePt t="114551" x="3636963" y="3365500"/>
          <p14:tracePt t="114568" x="3608388" y="3351213"/>
          <p14:tracePt t="114585" x="3565525" y="3351213"/>
          <p14:tracePt t="114602" x="3551238" y="3343275"/>
          <p14:tracePt t="114619" x="3543300" y="3343275"/>
          <p14:tracePt t="114748" x="3543300" y="3365500"/>
          <p14:tracePt t="114756" x="3543300" y="3386138"/>
          <p14:tracePt t="114764" x="3543300" y="3414713"/>
          <p14:tracePt t="114773" x="3543300" y="3436938"/>
          <p14:tracePt t="114791" x="3543300" y="3479800"/>
          <p14:tracePt t="114808" x="3543300" y="3508375"/>
          <p14:tracePt t="114825" x="3543300" y="3551238"/>
          <p14:tracePt t="114842" x="3543300" y="3586163"/>
          <p14:tracePt t="114859" x="3536950" y="3614738"/>
          <p14:tracePt t="114876" x="3536950" y="3636963"/>
          <p14:tracePt t="114894" x="3536950" y="3657600"/>
          <p14:tracePt t="114911" x="3536950" y="3671888"/>
          <p14:tracePt t="114927" x="3536950" y="3679825"/>
          <p14:tracePt t="114944" x="3536950" y="3694113"/>
          <p14:tracePt t="114961" x="3536950" y="3708400"/>
          <p14:tracePt t="114978" x="3536950" y="3714750"/>
          <p14:tracePt t="114996" x="3536950" y="3729038"/>
          <p14:tracePt t="115013" x="3536950" y="3743325"/>
          <p14:tracePt t="115048" x="3536950" y="3751263"/>
          <p14:tracePt t="115064" x="3536950" y="3757613"/>
          <p14:tracePt t="115406" x="3543300" y="3679825"/>
          <p14:tracePt t="115416" x="3586163" y="3557588"/>
          <p14:tracePt t="115425" x="3608388" y="3443288"/>
          <p14:tracePt t="115440" x="3651250" y="3171825"/>
          <p14:tracePt t="115457" x="3657600" y="3028950"/>
          <p14:tracePt t="115475" x="3657600" y="2943225"/>
          <p14:tracePt t="115493" x="3671888" y="2886075"/>
          <p14:tracePt t="115509" x="3694113" y="2786063"/>
          <p14:tracePt t="115526" x="3736975" y="2600325"/>
          <p14:tracePt t="115543" x="3800475" y="2379663"/>
          <p14:tracePt t="115560" x="3822700" y="2328863"/>
          <p14:tracePt t="115577" x="3836988" y="2308225"/>
          <p14:tracePt t="115593" x="3857625" y="2286000"/>
          <p14:tracePt t="115611" x="3886200" y="2236788"/>
          <p14:tracePt t="115628" x="3929063" y="2108200"/>
          <p14:tracePt t="115645" x="3957638" y="1922463"/>
          <p14:tracePt t="115662" x="3965575" y="1879600"/>
          <p14:tracePt t="115679" x="3971925" y="1871663"/>
          <p14:tracePt t="115714" x="3971925" y="1865313"/>
          <p14:tracePt t="115906" x="3951288" y="1865313"/>
          <p14:tracePt t="115915" x="3914775" y="1871663"/>
          <p14:tracePt t="115923" x="3886200" y="1879600"/>
          <p14:tracePt t="115935" x="3857625" y="1885950"/>
          <p14:tracePt t="115952" x="3814763" y="1900238"/>
          <p14:tracePt t="115971" x="3757613" y="1922463"/>
          <p14:tracePt t="115977" x="3722688" y="1957388"/>
          <p14:tracePt t="115988" x="3700463" y="1979613"/>
          <p14:tracePt t="116005" x="3622675" y="1993900"/>
          <p14:tracePt t="116020" x="3579813" y="2008188"/>
          <p14:tracePt t="116038" x="3522663" y="2022475"/>
          <p14:tracePt t="116055" x="3494088" y="2028825"/>
          <p14:tracePt t="116072" x="3471863" y="2036763"/>
          <p14:tracePt t="116092" x="3422650" y="2065338"/>
          <p14:tracePt t="116108" x="3408363" y="2100263"/>
          <p14:tracePt t="116125" x="3386138" y="2122488"/>
          <p14:tracePt t="116142" x="3379788" y="2151063"/>
          <p14:tracePt t="116159" x="3371850" y="2179638"/>
          <p14:tracePt t="116174" x="3357563" y="2185988"/>
          <p14:tracePt t="116191" x="3343275" y="2200275"/>
          <p14:tracePt t="116209" x="3300413" y="2222500"/>
          <p14:tracePt t="116226" x="3271838" y="2243138"/>
          <p14:tracePt t="116243" x="3228975" y="2286000"/>
          <p14:tracePt t="116260" x="3179763" y="2379663"/>
          <p14:tracePt t="116280" x="3114675" y="2451100"/>
          <p14:tracePt t="116296" x="3086100" y="2471738"/>
          <p14:tracePt t="116313" x="3071813" y="2471738"/>
          <p14:tracePt t="116328" x="3065463" y="2471738"/>
          <p14:tracePt t="116414" x="3065463" y="2479675"/>
          <p14:tracePt t="116421" x="3051175" y="2493963"/>
          <p14:tracePt t="116431" x="3051175" y="2536825"/>
          <p14:tracePt t="116448" x="3022600" y="2636838"/>
          <p14:tracePt t="116465" x="2986088" y="2779713"/>
          <p14:tracePt t="116484" x="2986088" y="2814638"/>
          <p14:tracePt t="116502" x="2986088" y="2822575"/>
          <p14:tracePt t="116519" x="2994025" y="2822575"/>
          <p14:tracePt t="116535" x="3014663" y="2828925"/>
          <p14:tracePt t="116552" x="3036888" y="2843213"/>
          <p14:tracePt t="116568" x="3051175" y="2843213"/>
          <p14:tracePt t="116587" x="3108325" y="2857500"/>
          <p14:tracePt t="116602" x="3136900" y="2865438"/>
          <p14:tracePt t="116619" x="3186113" y="2886075"/>
          <p14:tracePt t="116638" x="3236913" y="2908300"/>
          <p14:tracePt t="116654" x="3265488" y="2936875"/>
          <p14:tracePt t="116670" x="3279775" y="2943225"/>
          <p14:tracePt t="116687" x="3294063" y="2957513"/>
          <p14:tracePt t="116704" x="3300413" y="2957513"/>
          <p14:tracePt t="116723" x="3308350" y="2971800"/>
          <p14:tracePt t="116740" x="3308350" y="2979738"/>
          <p14:tracePt t="116803" x="3308350" y="2986088"/>
          <p14:tracePt t="116827" x="3308350" y="3000375"/>
          <p14:tracePt t="116843" x="3308350" y="3014663"/>
          <p14:tracePt t="116850" x="3308350" y="3036888"/>
          <p14:tracePt t="116859" x="3308350" y="3057525"/>
          <p14:tracePt t="116875" x="3314700" y="3086100"/>
          <p14:tracePt t="116893" x="3322638" y="3086100"/>
          <p14:tracePt t="116910" x="3328988" y="3094038"/>
          <p14:tracePt t="116929" x="3336925" y="3114675"/>
          <p14:tracePt t="116944" x="3343275" y="3143250"/>
          <p14:tracePt t="116961" x="3357563" y="3151188"/>
          <p14:tracePt t="116978" x="3371850" y="3171825"/>
          <p14:tracePt t="116995" x="3422650" y="3271838"/>
          <p14:tracePt t="117012" x="3471863" y="3422650"/>
          <p14:tracePt t="117031" x="3536950" y="3514725"/>
          <p14:tracePt t="117046" x="3557588" y="3551238"/>
          <p14:tracePt t="117063" x="3579813" y="3571875"/>
          <p14:tracePt t="117083" x="3579813" y="3594100"/>
          <p14:tracePt t="117100" x="3579813" y="3600450"/>
          <p14:tracePt t="117229" x="3579813" y="3614738"/>
          <p14:tracePt t="117236" x="3579813" y="3629025"/>
          <p14:tracePt t="117240" x="3579813" y="3643313"/>
          <p14:tracePt t="117251" x="3579813" y="3657600"/>
          <p14:tracePt t="117268" x="3571875" y="3679825"/>
          <p14:tracePt t="117285" x="3571875" y="3686175"/>
          <p14:tracePt t="117303" x="3571875" y="3714750"/>
          <p14:tracePt t="117320" x="3571875" y="3729038"/>
          <p14:tracePt t="117337" x="3565525" y="3743325"/>
          <p14:tracePt t="117354" x="3557588" y="3751263"/>
          <p14:tracePt t="117372" x="3551238" y="3757613"/>
          <p14:tracePt t="117389" x="3551238" y="3771900"/>
          <p14:tracePt t="117464" x="3551238" y="3779838"/>
          <p14:tracePt t="118304" x="3551238" y="3771900"/>
          <p14:tracePt t="118322" x="3551238" y="3765550"/>
          <p14:tracePt t="118382" x="3551238" y="3757613"/>
          <p14:tracePt t="118492" x="3551238" y="3751263"/>
          <p14:tracePt t="118532" x="3551238" y="3743325"/>
          <p14:tracePt t="118539" x="3551238" y="3736975"/>
          <p14:tracePt t="118608" x="3557588" y="3729038"/>
          <p14:tracePt t="118623" x="3557588" y="3722688"/>
          <p14:tracePt t="118630" x="3565525" y="3714750"/>
          <p14:tracePt t="118638" x="3565525" y="3708400"/>
          <p14:tracePt t="118655" x="3565525" y="3700463"/>
          <p14:tracePt t="118671" x="3579813" y="3694113"/>
          <p14:tracePt t="118688" x="3586163" y="3686175"/>
          <p14:tracePt t="118705" x="3594100" y="3671888"/>
          <p14:tracePt t="118721" x="3608388" y="3636963"/>
          <p14:tracePt t="118723" x="3622675" y="3614738"/>
          <p14:tracePt t="118739" x="3643313" y="3557588"/>
          <p14:tracePt t="118755" x="3686175" y="3494088"/>
          <p14:tracePt t="118772" x="3700463" y="3436938"/>
          <p14:tracePt t="118789" x="3722688" y="3371850"/>
          <p14:tracePt t="118807" x="3729038" y="3351213"/>
          <p14:tracePt t="118823" x="3743325" y="3294063"/>
          <p14:tracePt t="118841" x="3751263" y="3179763"/>
          <p14:tracePt t="118858" x="3757613" y="3108325"/>
          <p14:tracePt t="118876" x="3779838" y="3000375"/>
          <p14:tracePt t="118892" x="3822700" y="2943225"/>
          <p14:tracePt t="118909" x="3851275" y="2786063"/>
          <p14:tracePt t="118927" x="3914775" y="2465388"/>
          <p14:tracePt t="118943" x="3971925" y="2293938"/>
          <p14:tracePt t="118960" x="3994150" y="2208213"/>
          <p14:tracePt t="118965" x="4008438" y="2185988"/>
          <p14:tracePt t="118977" x="4022725" y="2171700"/>
          <p14:tracePt t="118994" x="4043363" y="2128838"/>
          <p14:tracePt t="119011" x="4071938" y="2071688"/>
          <p14:tracePt t="119028" x="4108450" y="2008188"/>
          <p14:tracePt t="119030" x="4143375" y="1957388"/>
          <p14:tracePt t="119045" x="4179888" y="1885950"/>
          <p14:tracePt t="119063" x="4200525" y="1865313"/>
          <p14:tracePt t="119081" x="4222750" y="1843088"/>
          <p14:tracePt t="119098" x="4237038" y="1843088"/>
          <p14:tracePt t="119114" x="4243388" y="1836738"/>
          <p14:tracePt t="119131" x="4251325" y="1814513"/>
          <p14:tracePt t="119148" x="4257675" y="1808163"/>
          <p14:tracePt t="119191" x="4265613" y="1808163"/>
          <p14:tracePt t="119288" x="4265613" y="1814513"/>
          <p14:tracePt t="119296" x="4251325" y="1828800"/>
          <p14:tracePt t="119307" x="4243388" y="1836738"/>
          <p14:tracePt t="119318" x="4237038" y="1836738"/>
          <p14:tracePt t="119336" x="4208463" y="1851025"/>
          <p14:tracePt t="119355" x="4157663" y="1871663"/>
          <p14:tracePt t="119372" x="4108450" y="1885950"/>
          <p14:tracePt t="119389" x="4037013" y="1928813"/>
          <p14:tracePt t="119406" x="3937000" y="2008188"/>
          <p14:tracePt t="119423" x="3865563" y="2085975"/>
          <p14:tracePt t="119440" x="3794125" y="2143125"/>
          <p14:tracePt t="119458" x="3686175" y="2208213"/>
          <p14:tracePt t="119473" x="3636963" y="2236788"/>
          <p14:tracePt t="119490" x="3600450" y="2251075"/>
          <p14:tracePt t="119508" x="3536950" y="2265363"/>
          <p14:tracePt t="119527" x="3457575" y="2271713"/>
          <p14:tracePt t="119542" x="3422650" y="2286000"/>
          <p14:tracePt t="119558" x="3379788" y="2314575"/>
          <p14:tracePt t="119575" x="3336925" y="2328863"/>
          <p14:tracePt t="119592" x="3322638" y="2336800"/>
          <p14:tracePt t="119609" x="3308350" y="2343150"/>
          <p14:tracePt t="119626" x="3300413" y="2351088"/>
          <p14:tracePt t="119644" x="3286125" y="2351088"/>
          <p14:tracePt t="119661" x="3228975" y="2365375"/>
          <p14:tracePt t="119678" x="3200400" y="2379663"/>
          <p14:tracePt t="119697" x="3157538" y="2393950"/>
          <p14:tracePt t="119714" x="3128963" y="2422525"/>
          <p14:tracePt t="119716" x="3128963" y="2436813"/>
          <p14:tracePt t="119732" x="3122613" y="2471738"/>
          <p14:tracePt t="119746" x="3114675" y="2471738"/>
          <p14:tracePt t="119784" x="3114675" y="2479675"/>
          <p14:tracePt t="119800" x="3108325" y="2479675"/>
          <p14:tracePt t="119818" x="3086100" y="2508250"/>
          <p14:tracePt t="119834" x="3071813" y="2522538"/>
          <p14:tracePt t="119850" x="3065463" y="2543175"/>
          <p14:tracePt t="119867" x="3057525" y="2557463"/>
          <p14:tracePt t="119883" x="3051175" y="2586038"/>
          <p14:tracePt t="119900" x="3051175" y="2600325"/>
          <p14:tracePt t="119917" x="3051175" y="2628900"/>
          <p14:tracePt t="119935" x="3071813" y="2679700"/>
          <p14:tracePt t="119952" x="3108325" y="2751138"/>
          <p14:tracePt t="119969" x="3171825" y="2894013"/>
          <p14:tracePt t="119985" x="3265488" y="3057525"/>
          <p14:tracePt t="120002" x="3343275" y="3136900"/>
          <p14:tracePt t="120020" x="3408363" y="3171825"/>
          <p14:tracePt t="120037" x="3471863" y="3214688"/>
          <p14:tracePt t="120054" x="3479800" y="3214688"/>
          <p14:tracePt t="120140" x="3479800" y="3222625"/>
          <p14:tracePt t="120155" x="3479800" y="3228975"/>
          <p14:tracePt t="120163" x="3479800" y="3243263"/>
          <p14:tracePt t="120173" x="3479800" y="3251200"/>
          <p14:tracePt t="120190" x="3479800" y="3265488"/>
          <p14:tracePt t="120208" x="3471863" y="3314700"/>
          <p14:tracePt t="120225" x="3457575" y="3379788"/>
          <p14:tracePt t="120242" x="3443288" y="3422650"/>
          <p14:tracePt t="120277" x="3443288" y="3465513"/>
          <p14:tracePt t="120293" x="3443288" y="3494088"/>
          <p14:tracePt t="120312" x="3443288" y="3543300"/>
          <p14:tracePt t="120330" x="3465513" y="3622675"/>
          <p14:tracePt t="120344" x="3471863" y="3657600"/>
          <p14:tracePt t="120361" x="3471863" y="3665538"/>
          <p14:tracePt t="120378" x="3471863" y="3671888"/>
          <p14:tracePt t="120395" x="3471863" y="3679825"/>
          <p14:tracePt t="120413" x="3471863" y="3686175"/>
          <p14:tracePt t="121916" x="3479800" y="3686175"/>
          <p14:tracePt t="121935" x="3479800" y="3679825"/>
          <p14:tracePt t="121943" x="3479800" y="3671888"/>
          <p14:tracePt t="121984" x="3486150" y="3671888"/>
          <p14:tracePt t="122130" x="3486150" y="3665538"/>
          <p14:tracePt t="122572" x="3494088" y="3665538"/>
          <p14:tracePt t="122770" x="3494088" y="3657600"/>
          <p14:tracePt t="123166" x="3500438" y="3651250"/>
          <p14:tracePt t="125329" x="3500438" y="3643313"/>
          <p14:tracePt t="125335" x="3514725" y="3643313"/>
          <p14:tracePt t="125351" x="3522663" y="3636963"/>
          <p14:tracePt t="125369" x="3536950" y="3622675"/>
          <p14:tracePt t="125385" x="3551238" y="3622675"/>
          <p14:tracePt t="125388" x="3557588" y="3614738"/>
          <p14:tracePt t="125403" x="3557588" y="3608388"/>
          <p14:tracePt t="125420" x="3571875" y="3594100"/>
          <p14:tracePt t="125437" x="3579813" y="3586163"/>
          <p14:tracePt t="125454" x="3579813" y="3565525"/>
          <p14:tracePt t="125471" x="3594100" y="3551238"/>
          <p14:tracePt t="125475" x="3600450" y="3543300"/>
          <p14:tracePt t="125488" x="3600450" y="3536950"/>
          <p14:tracePt t="125505" x="3622675" y="3508375"/>
          <p14:tracePt t="125524" x="3629025" y="3494088"/>
          <p14:tracePt t="125540" x="3643313" y="3465513"/>
          <p14:tracePt t="125556" x="3657600" y="3436938"/>
          <p14:tracePt t="125574" x="3686175" y="3414713"/>
          <p14:tracePt t="125590" x="3700463" y="3394075"/>
          <p14:tracePt t="125608" x="3714750" y="3371850"/>
          <p14:tracePt t="125625" x="3736975" y="3322638"/>
          <p14:tracePt t="125642" x="3779838" y="3236913"/>
          <p14:tracePt t="125659" x="3851275" y="3100388"/>
          <p14:tracePt t="125676" x="3871913" y="2922588"/>
          <p14:tracePt t="125694" x="3879850" y="2886075"/>
          <p14:tracePt t="125710" x="3879850" y="2879725"/>
          <p14:tracePt t="125764" x="3865563" y="2871788"/>
          <p14:tracePt t="125771" x="3857625" y="2871788"/>
          <p14:tracePt t="125778" x="3843338" y="2865438"/>
          <p14:tracePt t="125797" x="3822700" y="2857500"/>
          <p14:tracePt t="125814" x="3808413" y="2851150"/>
          <p14:tracePt t="125898" x="3814763" y="2851150"/>
          <p14:tracePt t="125906" x="3857625" y="2843213"/>
          <p14:tracePt t="125916" x="3908425" y="2822575"/>
          <p14:tracePt t="125934" x="4043363" y="2786063"/>
          <p14:tracePt t="125952" x="4122738" y="2771775"/>
          <p14:tracePt t="125968" x="4200525" y="2743200"/>
          <p14:tracePt t="125974" x="4229100" y="2743200"/>
          <p14:tracePt t="125986" x="4251325" y="2743200"/>
          <p14:tracePt t="126000" x="4308475" y="2743200"/>
          <p14:tracePt t="126019" x="4379913" y="2722563"/>
          <p14:tracePt t="126035" x="4457700" y="2722563"/>
          <p14:tracePt t="126052" x="4537075" y="2722563"/>
          <p14:tracePt t="126069" x="4594225" y="2722563"/>
          <p14:tracePt t="126088" x="4665663" y="2722563"/>
          <p14:tracePt t="126103" x="4737100" y="2736850"/>
          <p14:tracePt t="126105" x="4757738" y="2743200"/>
          <p14:tracePt t="126121" x="4786313" y="2743200"/>
          <p14:tracePt t="126137" x="4814888" y="2743200"/>
          <p14:tracePt t="126154" x="4843463" y="2743200"/>
          <p14:tracePt t="126171" x="4900613" y="2728913"/>
          <p14:tracePt t="126188" x="4943475" y="2722563"/>
          <p14:tracePt t="126206" x="4979988" y="2714625"/>
          <p14:tracePt t="126384" x="4979988" y="2708275"/>
          <p14:tracePt t="126406" x="4972050" y="2693988"/>
          <p14:tracePt t="126410" x="4951413" y="2679700"/>
          <p14:tracePt t="126418" x="4937125" y="2671763"/>
          <p14:tracePt t="126427" x="4914900" y="2665413"/>
          <p14:tracePt t="126447" x="4837113" y="2543175"/>
          <p14:tracePt t="126462" x="4765675" y="2451100"/>
          <p14:tracePt t="126467" x="4722813" y="2408238"/>
          <p14:tracePt t="126479" x="4700588" y="2393950"/>
          <p14:tracePt t="126497" x="4637088" y="2322513"/>
          <p14:tracePt t="126514" x="4600575" y="2300288"/>
          <p14:tracePt t="126531" x="4572000" y="2286000"/>
          <p14:tracePt t="126548" x="4551363" y="2271713"/>
          <p14:tracePt t="126565" x="4529138" y="2265363"/>
          <p14:tracePt t="126581" x="4529138" y="2257425"/>
          <p14:tracePt t="126598" x="4522788" y="2251075"/>
          <p14:tracePt t="126615" x="4514850" y="2243138"/>
          <p14:tracePt t="126634" x="4500563" y="2236788"/>
          <p14:tracePt t="126653" x="4465638" y="2200275"/>
          <p14:tracePt t="126667" x="4408488" y="2157413"/>
          <p14:tracePt t="126684" x="4357688" y="2114550"/>
          <p14:tracePt t="126701" x="4314825" y="2079625"/>
          <p14:tracePt t="126718" x="4271963" y="2057400"/>
          <p14:tracePt t="126735" x="4237038" y="2051050"/>
          <p14:tracePt t="126753" x="4222750" y="2043113"/>
          <p14:tracePt t="126770" x="4214813" y="2036763"/>
          <p14:tracePt t="126787" x="4214813" y="2028825"/>
          <p14:tracePt t="126823" x="4186238" y="2000250"/>
          <p14:tracePt t="126855" x="4171950" y="1971675"/>
          <p14:tracePt t="126921" x="4171950" y="1965325"/>
          <p14:tracePt t="126926" x="4165600" y="1965325"/>
          <p14:tracePt t="126941" x="4165600" y="1957388"/>
          <p14:tracePt t="126957" x="4157663" y="1957388"/>
          <p14:tracePt t="128929" x="4129088" y="1957388"/>
          <p14:tracePt t="128936" x="4114800" y="1957388"/>
          <p14:tracePt t="128945" x="4086225" y="1957388"/>
          <p14:tracePt t="128957" x="3986213" y="1979613"/>
          <p14:tracePt t="128974" x="3894138" y="2014538"/>
          <p14:tracePt t="128991" x="3808413" y="2028825"/>
          <p14:tracePt t="129008" x="3765550" y="2057400"/>
          <p14:tracePt t="129025" x="3751263" y="2071688"/>
          <p14:tracePt t="129043" x="3714750" y="2108200"/>
          <p14:tracePt t="129060" x="3679825" y="2165350"/>
          <p14:tracePt t="129076" x="3622675" y="2214563"/>
          <p14:tracePt t="129093" x="3565525" y="2286000"/>
          <p14:tracePt t="129112" x="3543300" y="2336800"/>
          <p14:tracePt t="129113" x="3514725" y="2351088"/>
          <p14:tracePt t="129127" x="3500438" y="2371725"/>
          <p14:tracePt t="129146" x="3457575" y="2414588"/>
          <p14:tracePt t="129164" x="3436938" y="2436813"/>
          <p14:tracePt t="129179" x="3422650" y="2436813"/>
          <p14:tracePt t="129196" x="3400425" y="2457450"/>
          <p14:tracePt t="129213" x="3351213" y="2500313"/>
          <p14:tracePt t="129231" x="3286125" y="2543175"/>
          <p14:tracePt t="129249" x="3228975" y="2628900"/>
          <p14:tracePt t="129266" x="3165475" y="2751138"/>
          <p14:tracePt t="129283" x="3094038" y="2822575"/>
          <p14:tracePt t="129300" x="3036888" y="2865438"/>
          <p14:tracePt t="129302" x="3014663" y="2871788"/>
          <p14:tracePt t="129315" x="2971800" y="2894013"/>
          <p14:tracePt t="129333" x="2957513" y="2900363"/>
          <p14:tracePt t="129350" x="2943225" y="2908300"/>
          <p14:tracePt t="129436" x="2943225" y="2900363"/>
          <p14:tracePt t="129445" x="2943225" y="2871788"/>
          <p14:tracePt t="129454" x="2943225" y="2836863"/>
          <p14:tracePt t="129469" x="2943225" y="2771775"/>
          <p14:tracePt t="129486" x="2936875" y="2722563"/>
          <p14:tracePt t="129504" x="2936875" y="2708275"/>
          <p14:tracePt t="129521" x="2936875" y="2693988"/>
          <p14:tracePt t="129538" x="2936875" y="2686050"/>
          <p14:tracePt t="129555" x="2936875" y="2671763"/>
          <p14:tracePt t="129572" x="2936875" y="2665413"/>
          <p14:tracePt t="129589" x="2943225" y="2651125"/>
          <p14:tracePt t="129677" x="2986088" y="2651125"/>
          <p14:tracePt t="129685" x="3051175" y="2657475"/>
          <p14:tracePt t="129694" x="3128963" y="2665413"/>
          <p14:tracePt t="129710" x="3322638" y="2665413"/>
          <p14:tracePt t="129725" x="3551238" y="2679700"/>
          <p14:tracePt t="129743" x="3722688" y="2679700"/>
          <p14:tracePt t="129761" x="3865563" y="2665413"/>
          <p14:tracePt t="129778" x="3986213" y="2665413"/>
          <p14:tracePt t="129795" x="4000500" y="2665413"/>
          <p14:tracePt t="129812" x="4008438" y="2665413"/>
          <p14:tracePt t="129829" x="4029075" y="2665413"/>
          <p14:tracePt t="129845" x="4065588" y="2665413"/>
          <p14:tracePt t="129863" x="4137025" y="2665413"/>
          <p14:tracePt t="129881" x="4179888" y="2665413"/>
          <p14:tracePt t="129898" x="4194175" y="2665413"/>
          <p14:tracePt t="129991" x="4200525" y="2665413"/>
          <p14:tracePt t="130006" x="4208463" y="2665413"/>
          <p14:tracePt t="130093" x="4214813" y="2665413"/>
          <p14:tracePt t="130098" x="4222750" y="2665413"/>
          <p14:tracePt t="130106" x="4243388" y="2657475"/>
          <p14:tracePt t="130119" x="4265613" y="2657475"/>
          <p14:tracePt t="130137" x="4351338" y="2657475"/>
          <p14:tracePt t="130153" x="4400550" y="2651125"/>
          <p14:tracePt t="130172" x="4451350" y="2651125"/>
          <p14:tracePt t="130189" x="4543425" y="2643188"/>
          <p14:tracePt t="130205" x="4637088" y="2636838"/>
          <p14:tracePt t="130221" x="4765675" y="2628900"/>
          <p14:tracePt t="130240" x="4879975" y="2628900"/>
          <p14:tracePt t="130257" x="4951413" y="2628900"/>
          <p14:tracePt t="130274" x="4972050" y="2628900"/>
          <p14:tracePt t="130482" x="4979988" y="2628900"/>
          <p14:tracePt t="130521" x="4994275" y="2628900"/>
          <p14:tracePt t="130527" x="5000625" y="2628900"/>
          <p14:tracePt t="130536" x="5008563" y="2628900"/>
          <p14:tracePt t="130546" x="5014913" y="2628900"/>
          <p14:tracePt t="130563" x="5022850" y="2628900"/>
          <p14:tracePt t="131374" x="5000625" y="2622550"/>
          <p14:tracePt t="131383" x="4965700" y="2608263"/>
          <p14:tracePt t="131391" x="4922838" y="2600325"/>
          <p14:tracePt t="131401" x="4851400" y="2557463"/>
          <p14:tracePt t="131417" x="4765675" y="2500313"/>
          <p14:tracePt t="131436" x="4694238" y="2465388"/>
          <p14:tracePt t="131453" x="4643438" y="2436813"/>
          <p14:tracePt t="131469" x="4622800" y="2386013"/>
          <p14:tracePt t="131473" x="4608513" y="2365375"/>
          <p14:tracePt t="131488" x="4579938" y="2271713"/>
          <p14:tracePt t="131505" x="4557713" y="2193925"/>
          <p14:tracePt t="131522" x="4537075" y="2157413"/>
          <p14:tracePt t="131539" x="4500563" y="2128838"/>
          <p14:tracePt t="131556" x="4479925" y="2122488"/>
          <p14:tracePt t="131573" x="4457700" y="2108200"/>
          <p14:tracePt t="131590" x="4451350" y="2108200"/>
          <p14:tracePt t="131644" x="4443413" y="2122488"/>
          <p14:tracePt t="131657" x="4443413" y="2136775"/>
          <p14:tracePt t="131674" x="4408488" y="2208213"/>
          <p14:tracePt t="131691" x="4365625" y="2293938"/>
          <p14:tracePt t="131708" x="4279900" y="2351088"/>
          <p14:tracePt t="131725" x="4222750" y="2393950"/>
          <p14:tracePt t="131742" x="4171950" y="2436813"/>
          <p14:tracePt t="131760" x="4100513" y="2457450"/>
          <p14:tracePt t="131778" x="4037013" y="2465388"/>
          <p14:tracePt t="131793" x="4008438" y="2479675"/>
          <p14:tracePt t="131811" x="3957638" y="2500313"/>
          <p14:tracePt t="131827" x="3894138" y="2522538"/>
          <p14:tracePt t="131844" x="3786188" y="2557463"/>
          <p14:tracePt t="131862" x="3657600" y="2579688"/>
          <p14:tracePt t="131879" x="3536950" y="2608263"/>
          <p14:tracePt t="131896" x="3451225" y="2636838"/>
          <p14:tracePt t="131913" x="3400425" y="2636838"/>
          <p14:tracePt t="131930" x="3357563" y="2643188"/>
          <p14:tracePt t="131948" x="3300413" y="2671763"/>
          <p14:tracePt t="131965" x="3228975" y="2679700"/>
          <p14:tracePt t="131982" x="3200400" y="2693988"/>
          <p14:tracePt t="131999" x="3165475" y="2693988"/>
          <p14:tracePt t="132016" x="3143250" y="2693988"/>
          <p14:tracePt t="132033" x="3128963" y="2693988"/>
          <p14:tracePt t="132050" x="3114675" y="2693988"/>
          <p14:tracePt t="132076" x="3108325" y="2693988"/>
          <p14:tracePt t="132098" x="3100388" y="2693988"/>
          <p14:tracePt t="132232" x="3122613" y="2693988"/>
          <p14:tracePt t="132239" x="3186113" y="2686050"/>
          <p14:tracePt t="132245" x="3243263" y="2679700"/>
          <p14:tracePt t="132257" x="3328988" y="2671763"/>
          <p14:tracePt t="132276" x="3529013" y="2651125"/>
          <p14:tracePt t="132291" x="3894138" y="2622550"/>
          <p14:tracePt t="132308" x="4043363" y="2608263"/>
          <p14:tracePt t="132325" x="4157663" y="2593975"/>
          <p14:tracePt t="132342" x="4222750" y="2593975"/>
          <p14:tracePt t="132359" x="4243388" y="2593975"/>
          <p14:tracePt t="132376" x="4257675" y="2593975"/>
          <p14:tracePt t="132415" x="4265613" y="2593975"/>
          <p14:tracePt t="132428" x="4271963" y="2593975"/>
          <p14:tracePt t="132445" x="4271963" y="2586038"/>
          <p14:tracePt t="132460" x="4279900" y="2586038"/>
          <p14:tracePt t="132498" x="4286250" y="2586038"/>
          <p14:tracePt t="132539" x="4294188" y="2586038"/>
          <p14:tracePt t="132643" x="4314825" y="2586038"/>
          <p14:tracePt t="132665" x="4365625" y="2586038"/>
          <p14:tracePt t="132684" x="4494213" y="2565400"/>
          <p14:tracePt t="132702" x="4551363" y="2557463"/>
          <p14:tracePt t="132717" x="4594225" y="2557463"/>
          <p14:tracePt t="132735" x="4651375" y="2557463"/>
          <p14:tracePt t="132751" x="4722813" y="2565400"/>
          <p14:tracePt t="132767" x="4822825" y="2579688"/>
          <p14:tracePt t="132785" x="4951413" y="2586038"/>
          <p14:tracePt t="132802" x="5051425" y="2593975"/>
          <p14:tracePt t="132819" x="5108575" y="2593975"/>
          <p14:tracePt t="132836" x="5122863" y="2593975"/>
          <p14:tracePt t="132855" x="5129213" y="2593975"/>
          <p14:tracePt t="133509" x="5114925" y="2593975"/>
          <p14:tracePt t="133515" x="5086350" y="2593975"/>
          <p14:tracePt t="133525" x="5065713" y="2586038"/>
          <p14:tracePt t="133538" x="4994275" y="2557463"/>
          <p14:tracePt t="133553" x="4886325" y="2514600"/>
          <p14:tracePt t="133571" x="4794250" y="2471738"/>
          <p14:tracePt t="133588" x="4722813" y="2428875"/>
          <p14:tracePt t="133590" x="4686300" y="2408238"/>
          <p14:tracePt t="133605" x="4622800" y="2365375"/>
          <p14:tracePt t="133621" x="4579938" y="2308225"/>
          <p14:tracePt t="133640" x="4543425" y="2257425"/>
          <p14:tracePt t="133656" x="4486275" y="2185988"/>
          <p14:tracePt t="133673" x="4457700" y="2136775"/>
          <p14:tracePt t="133691" x="4429125" y="2085975"/>
          <p14:tracePt t="133707" x="4414838" y="2057400"/>
          <p14:tracePt t="133725" x="4400550" y="2043113"/>
          <p14:tracePt t="133742" x="4394200" y="2028825"/>
          <p14:tracePt t="133759" x="4394200" y="2000250"/>
          <p14:tracePt t="133776" x="4386263" y="1985963"/>
          <p14:tracePt t="133794" x="4371975" y="1965325"/>
          <p14:tracePt t="133826" x="4365625" y="1957388"/>
          <p14:tracePt t="133834" x="4357688" y="1951038"/>
          <p14:tracePt t="133855" x="4351338" y="1943100"/>
          <p14:tracePt t="133868" x="4351338" y="1928813"/>
          <p14:tracePt t="133878" x="4337050" y="1928813"/>
          <p14:tracePt t="133896" x="4337050" y="1914525"/>
          <p14:tracePt t="135764" x="4337050" y="1922463"/>
          <p14:tracePt t="135864" x="4337050" y="1928813"/>
          <p14:tracePt t="135880" x="4337050" y="1936750"/>
          <p14:tracePt t="135886" x="4337050" y="1943100"/>
          <p14:tracePt t="135903" x="4337050" y="1951038"/>
          <p14:tracePt t="135911" x="4337050" y="1957388"/>
          <p14:tracePt t="135929" x="4337050" y="1965325"/>
          <p14:tracePt t="135947" x="4337050" y="1971675"/>
          <p14:tracePt t="135963" x="4337050" y="1985963"/>
          <p14:tracePt t="135982" x="4337050" y="2000250"/>
          <p14:tracePt t="135999" x="4337050" y="2008188"/>
          <p14:tracePt t="136015" x="4343400" y="2022475"/>
          <p14:tracePt t="136031" x="4351338" y="2036763"/>
          <p14:tracePt t="136049" x="4351338" y="2071688"/>
          <p14:tracePt t="136065" x="4357688" y="2108200"/>
          <p14:tracePt t="136083" x="4365625" y="2136775"/>
          <p14:tracePt t="136100" x="4365625" y="2143125"/>
          <p14:tracePt t="136117" x="4365625" y="2157413"/>
          <p14:tracePt t="136137" x="4379913" y="2200275"/>
          <p14:tracePt t="136151" x="4379913" y="2243138"/>
          <p14:tracePt t="136168" x="4386263" y="2279650"/>
          <p14:tracePt t="136186" x="4386263" y="2308225"/>
          <p14:tracePt t="136203" x="4394200" y="2322513"/>
          <p14:tracePt t="136220" x="4394200" y="2343150"/>
          <p14:tracePt t="136237" x="4394200" y="2371725"/>
          <p14:tracePt t="136256" x="4400550" y="2386013"/>
          <p14:tracePt t="136273" x="4400550" y="2414588"/>
          <p14:tracePt t="136289" x="4400550" y="2436813"/>
          <p14:tracePt t="136305" x="4394200" y="2457450"/>
          <p14:tracePt t="136307" x="4394200" y="2471738"/>
          <p14:tracePt t="136322" x="4394200" y="2479675"/>
          <p14:tracePt t="136339" x="4379913" y="2508250"/>
          <p14:tracePt t="136356" x="4371975" y="2522538"/>
          <p14:tracePt t="136373" x="4371975" y="2536825"/>
          <p14:tracePt t="136408" x="4371975" y="2543175"/>
          <p14:tracePt t="136514" x="4371975" y="2551113"/>
          <p14:tracePt t="136553" x="4365625" y="2551113"/>
          <p14:tracePt t="136783" x="4357688" y="2543175"/>
          <p14:tracePt t="136809" x="4357688" y="2536825"/>
          <p14:tracePt t="136824" x="4357688" y="2528888"/>
          <p14:tracePt t="136848" x="4357688" y="2522538"/>
          <p14:tracePt t="136856" x="4357688" y="2514600"/>
          <p14:tracePt t="136871" x="4357688" y="2500313"/>
          <p14:tracePt t="136877" x="4357688" y="2486025"/>
          <p14:tracePt t="136886" x="4357688" y="2471738"/>
          <p14:tracePt t="136903" x="4357688" y="2436813"/>
          <p14:tracePt t="136920" x="4351338" y="2400300"/>
          <p14:tracePt t="136937" x="4351338" y="2371725"/>
          <p14:tracePt t="136955" x="4351338" y="2343150"/>
          <p14:tracePt t="136972" x="4351338" y="2322513"/>
          <p14:tracePt t="136988" x="4351338" y="2279650"/>
          <p14:tracePt t="137005" x="4351338" y="2257425"/>
          <p14:tracePt t="137023" x="4351338" y="2236788"/>
          <p14:tracePt t="137040" x="4351338" y="2208213"/>
          <p14:tracePt t="137057" x="4351338" y="2171700"/>
          <p14:tracePt t="137076" x="4351338" y="2157413"/>
          <p14:tracePt t="137091" x="4351338" y="2136775"/>
          <p14:tracePt t="137108" x="4351338" y="2122488"/>
          <p14:tracePt t="137125" x="4351338" y="2093913"/>
          <p14:tracePt t="137143" x="4343400" y="2071688"/>
          <p14:tracePt t="137177" x="4343400" y="2065338"/>
          <p14:tracePt t="137194" x="4343400" y="2057400"/>
          <p14:tracePt t="137232" x="4343400" y="2051050"/>
          <p14:tracePt t="137247" x="4343400" y="2043113"/>
          <p14:tracePt t="137269" x="4343400" y="2036763"/>
          <p14:tracePt t="137277" x="4343400" y="2028825"/>
          <p14:tracePt t="137295" x="4343400" y="2022475"/>
          <p14:tracePt t="137480" x="4337050" y="2022475"/>
          <p14:tracePt t="137495" x="4337050" y="2028825"/>
          <p14:tracePt t="137504" x="4337050" y="2036763"/>
          <p14:tracePt t="137512" x="4337050" y="2043113"/>
          <p14:tracePt t="137521" x="4337050" y="2051050"/>
          <p14:tracePt t="137535" x="4337050" y="2065338"/>
          <p14:tracePt t="137553" x="4337050" y="2071688"/>
          <p14:tracePt t="137569" x="4337050" y="2079625"/>
          <p14:tracePt t="137604" x="4337050" y="2085975"/>
          <p14:tracePt t="137621" x="4337050" y="2100263"/>
          <p14:tracePt t="137655" x="4329113" y="2108200"/>
          <p14:tracePt t="137689" x="4329113" y="2128838"/>
          <p14:tracePt t="137706" x="4322763" y="2136775"/>
          <p14:tracePt t="137723" x="4322763" y="2157413"/>
          <p14:tracePt t="137742" x="4322763" y="2179638"/>
          <p14:tracePt t="137758" x="4322763" y="2222500"/>
          <p14:tracePt t="137774" x="4322763" y="2243138"/>
          <p14:tracePt t="137777" x="4322763" y="2251075"/>
          <p14:tracePt t="137792" x="4322763" y="2265363"/>
          <p14:tracePt t="137809" x="4322763" y="2286000"/>
          <p14:tracePt t="137826" x="4322763" y="2300288"/>
          <p14:tracePt t="137842" x="4322763" y="2322513"/>
          <p14:tracePt t="137860" x="4322763" y="2343150"/>
          <p14:tracePt t="137877" x="4322763" y="2379663"/>
          <p14:tracePt t="137895" x="4322763" y="2393950"/>
          <p14:tracePt t="137912" x="4322763" y="2408238"/>
          <p14:tracePt t="137928" x="4322763" y="2414588"/>
          <p14:tracePt t="137948" x="4322763" y="2428875"/>
          <p14:tracePt t="137964" x="4322763" y="2436813"/>
          <p14:tracePt t="137982" x="4322763" y="2443163"/>
          <p14:tracePt t="138004" x="4322763" y="2451100"/>
          <p14:tracePt t="138013" x="4322763" y="2457450"/>
          <p14:tracePt t="138060" x="4322763" y="2465388"/>
          <p14:tracePt t="138864" x="4322763" y="2471738"/>
          <p14:tracePt t="138920" x="4322763" y="2479675"/>
          <p14:tracePt t="138942" x="4322763" y="2486025"/>
          <p14:tracePt t="139015" x="4322763" y="2493963"/>
          <p14:tracePt t="139066" x="4322763" y="2500313"/>
          <p14:tracePt t="141146" x="4314825" y="2500313"/>
          <p14:tracePt t="141193" x="4314825" y="2508250"/>
          <p14:tracePt t="141234" x="4308475" y="2508250"/>
          <p14:tracePt t="141260" x="4308475" y="2514600"/>
          <p14:tracePt t="141285" x="4300538" y="2514600"/>
          <p14:tracePt t="141301" x="4300538" y="2522538"/>
          <p14:tracePt t="141317" x="4294188" y="2522538"/>
          <p14:tracePt t="141354" x="4286250" y="2522538"/>
          <p14:tracePt t="141371" x="4279900" y="2522538"/>
          <p14:tracePt t="141387" x="4279900" y="2528888"/>
          <p14:tracePt t="141425" x="4271963" y="2536825"/>
          <p14:tracePt t="141598" x="4265613" y="2543175"/>
          <p14:tracePt t="141622" x="4257675" y="2543175"/>
          <p14:tracePt t="141654" x="4251325" y="2543175"/>
          <p14:tracePt t="141700" x="4251325" y="2551113"/>
          <p14:tracePt t="141730" x="4243388" y="2551113"/>
          <p14:tracePt t="141769" x="4237038" y="2551113"/>
          <p14:tracePt t="141777" x="4229100" y="2551113"/>
          <p14:tracePt t="141784" x="4222750" y="2551113"/>
          <p14:tracePt t="141794" x="4222750" y="2557463"/>
          <p14:tracePt t="141809" x="4214813" y="2557463"/>
          <p14:tracePt t="141846" x="4208463" y="2557463"/>
          <p14:tracePt t="141862" x="4200525" y="2557463"/>
          <p14:tracePt t="141886" x="4200525" y="2565400"/>
          <p14:tracePt t="141894" x="4200525" y="2571750"/>
          <p14:tracePt t="141907" x="4194175" y="2579688"/>
          <p14:tracePt t="141924" x="4179888" y="2586038"/>
          <p14:tracePt t="141932" x="4179888" y="2593975"/>
          <p14:tracePt t="141949" x="4171950" y="2600325"/>
          <p14:tracePt t="141965" x="4165600" y="2600325"/>
          <p14:tracePt t="141978" x="4157663" y="2608263"/>
          <p14:tracePt t="141995" x="4151313" y="2614613"/>
          <p14:tracePt t="142012" x="4143375" y="2614613"/>
          <p14:tracePt t="142029" x="4143375" y="2622550"/>
          <p14:tracePt t="142739" x="4137025" y="2622550"/>
          <p14:tracePt t="142752" x="4129088" y="2622550"/>
          <p14:tracePt t="143190" x="4122738" y="2622550"/>
          <p14:tracePt t="143215" x="4114800" y="2622550"/>
          <p14:tracePt t="143231" x="4114800" y="2628900"/>
          <p14:tracePt t="143364" x="4108450" y="2628900"/>
          <p14:tracePt t="143370" x="4094163" y="2628900"/>
          <p14:tracePt t="143379" x="4065588" y="2628900"/>
          <p14:tracePt t="143398" x="4008438" y="2628900"/>
          <p14:tracePt t="143413" x="3929063" y="2628900"/>
          <p14:tracePt t="143416" x="3865563" y="2622550"/>
          <p14:tracePt t="143431" x="3814763" y="2614613"/>
          <p14:tracePt t="143450" x="3794125" y="2614613"/>
          <p14:tracePt t="143465" x="3757613" y="2600325"/>
          <p14:tracePt t="143482" x="3686175" y="2600325"/>
          <p14:tracePt t="143501" x="3522663" y="2586038"/>
          <p14:tracePt t="143518" x="3357563" y="2557463"/>
          <p14:tracePt t="143535" x="3186113" y="2543175"/>
          <p14:tracePt t="143550" x="3028950" y="2522538"/>
          <p14:tracePt t="143567" x="2922588" y="2514600"/>
          <p14:tracePt t="143584" x="2843213" y="2508250"/>
          <p14:tracePt t="143601" x="2822575" y="2500313"/>
          <p14:tracePt t="143619" x="2814638" y="2500313"/>
          <p14:tracePt t="143661" x="2808288" y="2500313"/>
          <p14:tracePt t="143667" x="2800350" y="2500313"/>
          <p14:tracePt t="143674" x="2786063" y="2500313"/>
          <p14:tracePt t="143686" x="2779713" y="2500313"/>
          <p14:tracePt t="143705" x="2743200" y="2500313"/>
          <p14:tracePt t="143721" x="2722563" y="2500313"/>
          <p14:tracePt t="143738" x="2714625" y="2500313"/>
          <p14:tracePt t="143841" x="2714625" y="2508250"/>
          <p14:tracePt t="144079" x="2722563" y="2508250"/>
          <p14:tracePt t="144088" x="2728913" y="2508250"/>
          <p14:tracePt t="144098" x="2757488" y="2514600"/>
          <p14:tracePt t="144114" x="2843213" y="2514600"/>
          <p14:tracePt t="144131" x="2979738" y="2514600"/>
          <p14:tracePt t="144148" x="3143250" y="2500313"/>
          <p14:tracePt t="144165" x="3343275" y="2493963"/>
          <p14:tracePt t="144183" x="3429000" y="2493963"/>
          <p14:tracePt t="144199" x="3494088" y="2493963"/>
          <p14:tracePt t="144217" x="3557588" y="2486025"/>
          <p14:tracePt t="144234" x="3665538" y="2486025"/>
          <p14:tracePt t="144251" x="3865563" y="2486025"/>
          <p14:tracePt t="144268" x="4008438" y="2493963"/>
          <p14:tracePt t="144285" x="4171950" y="2493963"/>
          <p14:tracePt t="144302" x="4294188" y="2479675"/>
          <p14:tracePt t="144319" x="4365625" y="2479675"/>
          <p14:tracePt t="144337" x="4422775" y="2479675"/>
          <p14:tracePt t="144353" x="4443413" y="2493963"/>
          <p14:tracePt t="144370" x="4486275" y="2493963"/>
          <p14:tracePt t="144387" x="4522788" y="2493963"/>
          <p14:tracePt t="144405" x="4565650" y="2500313"/>
          <p14:tracePt t="144422" x="4629150" y="2508250"/>
          <p14:tracePt t="144439" x="4729163" y="2514600"/>
          <p14:tracePt t="144456" x="4779963" y="2522538"/>
          <p14:tracePt t="144473" x="4843463" y="2528888"/>
          <p14:tracePt t="144490" x="4879975" y="2528888"/>
          <p14:tracePt t="144507" x="4922838" y="2528888"/>
          <p14:tracePt t="144525" x="4965700" y="2528888"/>
          <p14:tracePt t="144541" x="4972050" y="2528888"/>
          <p14:tracePt t="144558" x="4986338" y="2536825"/>
          <p14:tracePt t="144575" x="5008563" y="2536825"/>
          <p14:tracePt t="144593" x="5037138" y="2536825"/>
          <p14:tracePt t="144610" x="5043488" y="2543175"/>
          <p14:tracePt t="144714" x="5051425" y="2543175"/>
          <p14:tracePt t="144759" x="5065713" y="2543175"/>
          <p14:tracePt t="144776" x="5072063" y="2543175"/>
          <p14:tracePt t="144783" x="5080000" y="2551113"/>
          <p14:tracePt t="144791" x="5086350" y="2551113"/>
          <p14:tracePt t="144808" x="5094288" y="2551113"/>
          <p14:tracePt t="145096" x="5086350" y="2551113"/>
          <p14:tracePt t="145104" x="5080000" y="2551113"/>
          <p14:tracePt t="145114" x="5072063" y="2551113"/>
          <p14:tracePt t="145124" x="5051425" y="2551113"/>
          <p14:tracePt t="145143" x="4922838" y="2557463"/>
          <p14:tracePt t="145157" x="4800600" y="2565400"/>
          <p14:tracePt t="145174" x="4594225" y="2579688"/>
          <p14:tracePt t="145191" x="4451350" y="2586038"/>
          <p14:tracePt t="145208" x="4294188" y="2600325"/>
          <p14:tracePt t="145225" x="4208463" y="2608263"/>
          <p14:tracePt t="145242" x="4186238" y="2614613"/>
          <p14:tracePt t="145278" x="4179888" y="2614613"/>
          <p14:tracePt t="145309" x="4179888" y="2622550"/>
          <p14:tracePt t="145322" x="4151313" y="2622550"/>
          <p14:tracePt t="145331" x="4108450" y="2636838"/>
          <p14:tracePt t="145346" x="4037013" y="2651125"/>
          <p14:tracePt t="145363" x="3965575" y="2651125"/>
          <p14:tracePt t="145380" x="3922713" y="2651125"/>
          <p14:tracePt t="145400" x="3886200" y="2657475"/>
          <p14:tracePt t="145413" x="3871913" y="2657475"/>
          <p14:tracePt t="145432" x="3794125" y="2643188"/>
          <p14:tracePt t="145449" x="3700463" y="2636838"/>
          <p14:tracePt t="145466" x="3608388" y="2636838"/>
          <p14:tracePt t="145470" x="3557588" y="2628900"/>
          <p14:tracePt t="145481" x="3551238" y="2628900"/>
          <p14:tracePt t="145499" x="3508375" y="2622550"/>
          <p14:tracePt t="145515" x="3471863" y="2614613"/>
          <p14:tracePt t="145675" x="3508375" y="2614613"/>
          <p14:tracePt t="145683" x="3636963" y="2600325"/>
          <p14:tracePt t="145691" x="3786188" y="2586038"/>
          <p14:tracePt t="145703" x="3965575" y="2565400"/>
          <p14:tracePt t="145720" x="4457700" y="2522538"/>
          <p14:tracePt t="145737" x="4679950" y="2500313"/>
          <p14:tracePt t="145754" x="4822825" y="2493963"/>
          <p14:tracePt t="145772" x="4865688" y="2493963"/>
          <p14:tracePt t="145791" x="4894263" y="2508250"/>
          <p14:tracePt t="145808" x="4922838" y="2508250"/>
          <p14:tracePt t="145824" x="4957763" y="2508250"/>
          <p14:tracePt t="145840" x="5022850" y="2500313"/>
          <p14:tracePt t="145857" x="5051425" y="2493963"/>
          <p14:tracePt t="145874" x="5065713" y="2493963"/>
          <p14:tracePt t="145943" x="5072063" y="2493963"/>
          <p14:tracePt t="145988" x="5086350" y="2493963"/>
          <p14:tracePt t="145996" x="5094288" y="2493963"/>
          <p14:tracePt t="146003" x="5108575" y="2493963"/>
          <p14:tracePt t="146151" x="5108575" y="2500313"/>
          <p14:tracePt t="146158" x="5108575" y="2508250"/>
          <p14:tracePt t="146168" x="5108575" y="2514600"/>
          <p14:tracePt t="146199" x="5108575" y="2522538"/>
          <p14:tracePt t="146267" x="5100638" y="2528888"/>
          <p14:tracePt t="146283" x="5094288" y="2528888"/>
          <p14:tracePt t="146299" x="5094288" y="2536825"/>
          <p14:tracePt t="146313" x="5094288" y="2543175"/>
          <p14:tracePt t="146330" x="5086350" y="2543175"/>
          <p14:tracePt t="146808" x="5094288" y="2543175"/>
          <p14:tracePt t="146814" x="5094288" y="2551113"/>
          <p14:tracePt t="146822" x="5100638" y="2551113"/>
          <p14:tracePt t="146831" x="5100638" y="2557463"/>
          <p14:tracePt t="146871" x="5108575" y="2557463"/>
          <p14:tracePt t="146893" x="5114925" y="2557463"/>
          <p14:tracePt t="146902" x="5122863" y="2557463"/>
          <p14:tracePt t="146910" x="5137150" y="2557463"/>
          <p14:tracePt t="146918" x="5151438" y="2571750"/>
          <p14:tracePt t="146935" x="5172075" y="2579688"/>
          <p14:tracePt t="146952" x="5214938" y="2593975"/>
          <p14:tracePt t="146970" x="5243513" y="2608263"/>
          <p14:tracePt t="146985" x="5251450" y="2608263"/>
          <p14:tracePt t="147073" x="5257800" y="2608263"/>
          <p14:tracePt t="148855" x="5229225" y="2608263"/>
          <p14:tracePt t="148864" x="5208588" y="2608263"/>
          <p14:tracePt t="148882" x="5086350" y="2593975"/>
          <p14:tracePt t="148899" x="4894263" y="2579688"/>
          <p14:tracePt t="148915" x="4808538" y="2571750"/>
          <p14:tracePt t="148933" x="4743450" y="2571750"/>
          <p14:tracePt t="148950" x="4714875" y="2565400"/>
          <p14:tracePt t="148967" x="4708525" y="2565400"/>
          <p14:tracePt t="149012" x="4700588" y="2565400"/>
          <p14:tracePt t="149042" x="4694238" y="2565400"/>
          <p14:tracePt t="149048" x="4686300" y="2565400"/>
          <p14:tracePt t="149057" x="4686300" y="2571750"/>
          <p14:tracePt t="149069" x="4679950" y="2571750"/>
          <p14:tracePt t="149087" x="4643438" y="2593975"/>
          <p14:tracePt t="149104" x="4614863" y="2608263"/>
          <p14:tracePt t="149121" x="4608513" y="2608263"/>
          <p14:tracePt t="149139" x="4600575" y="2608263"/>
          <p14:tracePt t="149166" x="4579938" y="2608263"/>
          <p14:tracePt t="149175" x="4557713" y="2608263"/>
          <p14:tracePt t="149189" x="4494213" y="2600325"/>
          <p14:tracePt t="149206" x="4422775" y="2600325"/>
          <p14:tracePt t="149223" x="4371975" y="2600325"/>
          <p14:tracePt t="149241" x="4351338" y="2600325"/>
          <p14:tracePt t="149715" x="4422775" y="2600325"/>
          <p14:tracePt t="149722" x="4543425" y="2600325"/>
          <p14:tracePt t="149730" x="4694238" y="2571750"/>
          <p14:tracePt t="149737" x="4879975" y="2536825"/>
          <p14:tracePt t="149754" x="5043488" y="2514600"/>
          <p14:tracePt t="149771" x="5186363" y="2514600"/>
          <p14:tracePt t="149788" x="5265738" y="2514600"/>
          <p14:tracePt t="149805" x="5280025" y="2514600"/>
          <p14:tracePt t="149874" x="5294313" y="2514600"/>
          <p14:tracePt t="149880" x="5308600" y="2514600"/>
          <p14:tracePt t="149890" x="5329238" y="2514600"/>
          <p14:tracePt t="149907" x="5343525" y="2514600"/>
          <p14:tracePt t="150004" x="5343525" y="2522538"/>
          <p14:tracePt t="150057" x="5343525" y="2528888"/>
          <p14:tracePt t="150063" x="5337175" y="2536825"/>
          <p14:tracePt t="150073" x="5337175" y="2543175"/>
          <p14:tracePt t="150081" x="5329238" y="2551113"/>
          <p14:tracePt t="150096" x="5322888" y="2579688"/>
          <p14:tracePt t="150112" x="5300663" y="2593975"/>
          <p14:tracePt t="150934" x="5286375" y="2593975"/>
          <p14:tracePt t="150941" x="5280025" y="2593975"/>
          <p14:tracePt t="150949" x="5272088" y="2593975"/>
          <p14:tracePt t="150971" x="5229225" y="2600325"/>
          <p14:tracePt t="150983" x="5214938" y="2600325"/>
          <p14:tracePt t="151001" x="5200650" y="2600325"/>
          <p14:tracePt t="151153" x="5200650" y="2608263"/>
          <p14:tracePt t="151167" x="5208588" y="2608263"/>
          <p14:tracePt t="151175" x="5222875" y="2608263"/>
          <p14:tracePt t="151191" x="5229225" y="2608263"/>
          <p14:tracePt t="151206" x="5251450" y="2608263"/>
          <p14:tracePt t="151253" x="5257800" y="2608263"/>
          <p14:tracePt t="151261" x="5265738" y="2608263"/>
          <p14:tracePt t="151465" x="5272088" y="2608263"/>
          <p14:tracePt t="151645" x="5272088" y="2614613"/>
          <p14:tracePt t="151650" x="5257800" y="2614613"/>
          <p14:tracePt t="151659" x="5251450" y="2622550"/>
          <p14:tracePt t="151668" x="5243513" y="2622550"/>
          <p14:tracePt t="151684" x="5200650" y="2622550"/>
          <p14:tracePt t="151702" x="5086350" y="2628900"/>
          <p14:tracePt t="151719" x="4865688" y="2657475"/>
          <p14:tracePt t="151735" x="4729163" y="2679700"/>
          <p14:tracePt t="151752" x="4600575" y="2736850"/>
          <p14:tracePt t="151770" x="4443413" y="2765425"/>
          <p14:tracePt t="151787" x="4357688" y="2771775"/>
          <p14:tracePt t="151805" x="4286250" y="2794000"/>
          <p14:tracePt t="151821" x="4257675" y="2808288"/>
          <p14:tracePt t="151838" x="4229100" y="2808288"/>
          <p14:tracePt t="151855" x="4186238" y="2822575"/>
          <p14:tracePt t="151872" x="4137025" y="2836863"/>
          <p14:tracePt t="151889" x="4086225" y="2851150"/>
          <p14:tracePt t="151909" x="3979863" y="2871788"/>
          <p14:tracePt t="151925" x="3886200" y="2886075"/>
          <p14:tracePt t="151941" x="3786188" y="2900363"/>
          <p14:tracePt t="151957" x="3694113" y="2908300"/>
          <p14:tracePt t="151961" x="3651250" y="2900363"/>
          <p14:tracePt t="151977" x="3557588" y="2871788"/>
          <p14:tracePt t="151993" x="3471863" y="2851150"/>
          <p14:tracePt t="152011" x="3379788" y="2814638"/>
          <p14:tracePt t="152028" x="3286125" y="2771775"/>
          <p14:tracePt t="152044" x="3194050" y="2736850"/>
          <p14:tracePt t="152060" x="3165475" y="2722563"/>
          <p14:tracePt t="152077" x="3143250" y="2714625"/>
          <p14:tracePt t="152111" x="3128963" y="2693988"/>
          <p14:tracePt t="152129" x="3114675" y="2686050"/>
          <p14:tracePt t="152146" x="3108325" y="2657475"/>
          <p14:tracePt t="152163" x="3094038" y="2651125"/>
          <p14:tracePt t="152183" x="3071813" y="2643188"/>
          <p14:tracePt t="152198" x="3065463" y="2636838"/>
          <p14:tracePt t="152411" x="3079750" y="2636838"/>
          <p14:tracePt t="152416" x="3108325" y="2636838"/>
          <p14:tracePt t="152424" x="3143250" y="2636838"/>
          <p14:tracePt t="152437" x="3186113" y="2636838"/>
          <p14:tracePt t="152454" x="3386138" y="2636838"/>
          <p14:tracePt t="152470" x="3500438" y="2636838"/>
          <p14:tracePt t="152487" x="3665538" y="2636838"/>
          <p14:tracePt t="152504" x="3814763" y="2657475"/>
          <p14:tracePt t="152522" x="3951288" y="2679700"/>
          <p14:tracePt t="152539" x="4065588" y="2693988"/>
          <p14:tracePt t="152556" x="4114800" y="2700338"/>
          <p14:tracePt t="152573" x="4157663" y="2700338"/>
          <p14:tracePt t="152590" x="4208463" y="2700338"/>
          <p14:tracePt t="152607" x="4257675" y="2700338"/>
          <p14:tracePt t="152624" x="4271963" y="2700338"/>
          <p14:tracePt t="152668" x="4271963" y="2693988"/>
          <p14:tracePt t="152678" x="4271963" y="2686050"/>
          <p14:tracePt t="153760" x="4271963" y="2679700"/>
          <p14:tracePt t="154050" x="4279900" y="2679700"/>
          <p14:tracePt t="154058" x="4286250" y="2679700"/>
          <p14:tracePt t="154066" x="4294188" y="2679700"/>
          <p14:tracePt t="154077" x="4314825" y="2679700"/>
          <p14:tracePt t="154093" x="4357688" y="2671763"/>
          <p14:tracePt t="154111" x="4371975" y="2665413"/>
          <p14:tracePt t="154128" x="4379913" y="2665413"/>
          <p14:tracePt t="154147" x="4379913" y="2657475"/>
          <p14:tracePt t="154254" x="4379913" y="2643188"/>
          <p14:tracePt t="154262" x="4379913" y="2622550"/>
          <p14:tracePt t="154269" x="4379913" y="2608263"/>
          <p14:tracePt t="154282" x="4379913" y="2586038"/>
          <p14:tracePt t="154299" x="4379913" y="2579688"/>
          <p14:tracePt t="154335" x="4379913" y="2571750"/>
          <p14:tracePt t="154352" x="4379913" y="2551113"/>
          <p14:tracePt t="154369" x="4379913" y="2536825"/>
          <p14:tracePt t="154385" x="4379913" y="2500313"/>
          <p14:tracePt t="154402" x="4379913" y="2493963"/>
          <p14:tracePt t="154418" x="4379913" y="2486025"/>
          <p14:tracePt t="154459" x="4379913" y="2479675"/>
          <p14:tracePt t="154472" x="4371975" y="2465388"/>
          <p14:tracePt t="154487" x="4371975" y="2451100"/>
          <p14:tracePt t="154504" x="4365625" y="2436813"/>
          <p14:tracePt t="154521" x="4365625" y="2422525"/>
          <p14:tracePt t="154540" x="4308475" y="2228850"/>
          <p14:tracePt t="154557" x="4294188" y="2022475"/>
          <p14:tracePt t="154574" x="4257675" y="1893888"/>
          <p14:tracePt t="154591" x="4251325" y="1843088"/>
          <p14:tracePt t="154607" x="4251325" y="1828800"/>
          <p14:tracePt t="154684" x="4251325" y="1822450"/>
          <p14:tracePt t="154700" x="4243388" y="1814513"/>
          <p14:tracePt t="154738" x="4237038" y="1814513"/>
          <p14:tracePt t="154752" x="4237038" y="1808163"/>
          <p14:tracePt t="154774" x="4237038" y="1800225"/>
          <p14:tracePt t="154782" x="4237038" y="1793875"/>
          <p14:tracePt t="154794" x="4229100" y="1785938"/>
          <p14:tracePt t="154811" x="4229100" y="1779588"/>
          <p14:tracePt t="154916" x="4222750" y="1785938"/>
          <p14:tracePt t="154925" x="4222750" y="1800225"/>
          <p14:tracePt t="154931" x="4214813" y="1814513"/>
          <p14:tracePt t="154949" x="4214813" y="1843088"/>
          <p14:tracePt t="154966" x="4208463" y="1885950"/>
          <p14:tracePt t="154969" x="4208463" y="1900238"/>
          <p14:tracePt t="154983" x="4208463" y="1928813"/>
          <p14:tracePt t="155000" x="4208463" y="1979613"/>
          <p14:tracePt t="155016" x="4208463" y="2008188"/>
          <p14:tracePt t="155034" x="4208463" y="2043113"/>
          <p14:tracePt t="155051" x="4208463" y="2085975"/>
          <p14:tracePt t="155069" x="4208463" y="2128838"/>
          <p14:tracePt t="155085" x="4208463" y="2165350"/>
          <p14:tracePt t="155088" x="4208463" y="2171700"/>
          <p14:tracePt t="155102" x="4208463" y="2208213"/>
          <p14:tracePt t="155119" x="4208463" y="2243138"/>
          <p14:tracePt t="155136" x="4208463" y="2279650"/>
          <p14:tracePt t="155153" x="4208463" y="2308225"/>
          <p14:tracePt t="155171" x="4208463" y="2343150"/>
          <p14:tracePt t="155188" x="4208463" y="2365375"/>
          <p14:tracePt t="155205" x="4214813" y="2400300"/>
          <p14:tracePt t="155222" x="4214813" y="2436813"/>
          <p14:tracePt t="155239" x="4214813" y="2465388"/>
          <p14:tracePt t="155257" x="4214813" y="2493963"/>
          <p14:tracePt t="155274" x="4222750" y="2508250"/>
          <p14:tracePt t="155392" x="4222750" y="2514600"/>
          <p14:tracePt t="155400" x="4222750" y="2522538"/>
          <p14:tracePt t="155409" x="4222750" y="2528888"/>
          <p14:tracePt t="155431" x="4222750" y="2536825"/>
          <p14:tracePt t="155445" x="4229100" y="2543175"/>
          <p14:tracePt t="155461" x="4237038" y="2551113"/>
          <p14:tracePt t="155479" x="4251325" y="2551113"/>
          <p14:tracePt t="155497" x="4286250" y="2557463"/>
          <p14:tracePt t="155514" x="4329113" y="2557463"/>
          <p14:tracePt t="155529" x="4394200" y="2557463"/>
          <p14:tracePt t="155532" x="4437063" y="2557463"/>
          <p14:tracePt t="155548" x="4600575" y="2557463"/>
          <p14:tracePt t="155565" x="4700588" y="2579688"/>
          <p14:tracePt t="155582" x="4851400" y="2608263"/>
          <p14:tracePt t="155597" x="4979988" y="2622550"/>
          <p14:tracePt t="155614" x="5022850" y="2628900"/>
          <p14:tracePt t="155632" x="5043488" y="2628900"/>
          <p14:tracePt t="155649" x="5051425" y="2628900"/>
          <p14:tracePt t="155760" x="5043488" y="2628900"/>
          <p14:tracePt t="155766" x="5029200" y="2628900"/>
          <p14:tracePt t="155775" x="5000625" y="2628900"/>
          <p14:tracePt t="155785" x="4979988" y="2628900"/>
          <p14:tracePt t="155802" x="4908550" y="2628900"/>
          <p14:tracePt t="155819" x="4865688" y="2628900"/>
          <p14:tracePt t="155838" x="4786313" y="2628900"/>
          <p14:tracePt t="155856" x="4737100" y="2628900"/>
          <p14:tracePt t="155873" x="4651375" y="2628900"/>
          <p14:tracePt t="155888" x="4579938" y="2628900"/>
          <p14:tracePt t="155905" x="4500563" y="2628900"/>
          <p14:tracePt t="155923" x="4400550" y="2608263"/>
          <p14:tracePt t="155939" x="4357688" y="2608263"/>
          <p14:tracePt t="155957" x="4329113" y="2600325"/>
          <p14:tracePt t="155974" x="4314825" y="2600325"/>
          <p14:tracePt t="155990" x="4308475" y="2600325"/>
          <p14:tracePt t="156446" x="4300538" y="2600325"/>
          <p14:tracePt t="156463" x="4294188" y="2600325"/>
          <p14:tracePt t="156472" x="4286250" y="2600325"/>
          <p14:tracePt t="156480" x="4279900" y="2600325"/>
          <p14:tracePt t="156488" x="4271963" y="2600325"/>
          <p14:tracePt t="156505" x="4243388" y="2600325"/>
          <p14:tracePt t="156522" x="4214813" y="2600325"/>
          <p14:tracePt t="156539" x="4208463" y="2600325"/>
          <p14:tracePt t="156715" x="4214813" y="2600325"/>
          <p14:tracePt t="156722" x="4222750" y="2593975"/>
          <p14:tracePt t="156732" x="4229100" y="2593975"/>
          <p14:tracePt t="156743" x="4237038" y="2593975"/>
          <p14:tracePt t="156760" x="4243388" y="2593975"/>
          <p14:tracePt t="156777" x="4251325" y="2593975"/>
          <p14:tracePt t="156815" x="4257675" y="2586038"/>
          <p14:tracePt t="156824" x="4265613" y="2586038"/>
          <p14:tracePt t="156828" x="4271963" y="2586038"/>
          <p14:tracePt t="156847" x="4300538" y="2586038"/>
          <p14:tracePt t="156863" x="4351338" y="2586038"/>
          <p14:tracePt t="156883" x="4408488" y="2565400"/>
          <p14:tracePt t="156897" x="4422775" y="2565400"/>
          <p14:tracePt t="156913" x="4443413" y="2565400"/>
          <p14:tracePt t="156932" x="4451350" y="2557463"/>
          <p14:tracePt t="157067" x="4429125" y="2551113"/>
          <p14:tracePt t="157074" x="4422775" y="2551113"/>
          <p14:tracePt t="157086" x="4408488" y="2551113"/>
          <p14:tracePt t="157101" x="4351338" y="2551113"/>
          <p14:tracePt t="157120" x="4308475" y="2551113"/>
          <p14:tracePt t="157136" x="4294188" y="2551113"/>
          <p14:tracePt t="157153" x="4286250" y="2557463"/>
          <p14:tracePt t="157171" x="4271963" y="2557463"/>
          <p14:tracePt t="157187" x="4251325" y="2565400"/>
          <p14:tracePt t="157204" x="4237038" y="2565400"/>
          <p14:tracePt t="157221" x="4222750" y="2565400"/>
          <p14:tracePt t="157238" x="4214813" y="2565400"/>
          <p14:tracePt t="157356" x="4237038" y="2565400"/>
          <p14:tracePt t="157363" x="4294188" y="2565400"/>
          <p14:tracePt t="157376" x="4394200" y="2593975"/>
          <p14:tracePt t="157392" x="4508500" y="2608263"/>
          <p14:tracePt t="157409" x="4608513" y="2614613"/>
          <p14:tracePt t="157430" x="4657725" y="2614613"/>
          <p14:tracePt t="157445" x="4672013" y="2614613"/>
          <p14:tracePt t="157463" x="4679950" y="2614613"/>
          <p14:tracePt t="157478" x="4700588" y="2614613"/>
          <p14:tracePt t="157494" x="4737100" y="2608263"/>
          <p14:tracePt t="157511" x="4786313" y="2600325"/>
          <p14:tracePt t="157529" x="4829175" y="2593975"/>
          <p14:tracePt t="157547" x="4843463" y="2593975"/>
          <p14:tracePt t="157629" x="4822825" y="2593975"/>
          <p14:tracePt t="157636" x="4808538" y="2593975"/>
          <p14:tracePt t="157650" x="4765675" y="2614613"/>
          <p14:tracePt t="157667" x="4665663" y="2600325"/>
          <p14:tracePt t="157684" x="4537075" y="2557463"/>
          <p14:tracePt t="157703" x="4379913" y="2500313"/>
          <p14:tracePt t="157719" x="4208463" y="2371725"/>
          <p14:tracePt t="157736" x="4157663" y="2293938"/>
          <p14:tracePt t="157751" x="4122738" y="2251075"/>
          <p14:tracePt t="157767" x="4122738" y="2228850"/>
          <p14:tracePt t="157785" x="4122738" y="2222500"/>
          <p14:tracePt t="157802" x="4122738" y="2193925"/>
          <p14:tracePt t="157819" x="4129088" y="2165350"/>
          <p14:tracePt t="157821" x="4129088" y="2143125"/>
          <p14:tracePt t="157836" x="4129088" y="2100263"/>
          <p14:tracePt t="157853" x="4129088" y="2057400"/>
          <p14:tracePt t="157870" x="4129088" y="2014538"/>
          <p14:tracePt t="157888" x="4122738" y="1993900"/>
          <p14:tracePt t="157924" x="4122738" y="1985963"/>
          <p14:tracePt t="158033" x="4122738" y="1979613"/>
          <p14:tracePt t="158048" x="4122738" y="1965325"/>
          <p14:tracePt t="158258" x="4108450" y="1985963"/>
          <p14:tracePt t="158265" x="4079875" y="2008188"/>
          <p14:tracePt t="158273" x="4065588" y="2014538"/>
          <p14:tracePt t="158283" x="4043363" y="2014538"/>
          <p14:tracePt t="158298" x="4008438" y="2028825"/>
          <p14:tracePt t="158315" x="3965575" y="2036763"/>
          <p14:tracePt t="158331" x="3922713" y="2051050"/>
          <p14:tracePt t="158349" x="3900488" y="2071688"/>
          <p14:tracePt t="158367" x="3814763" y="2085975"/>
          <p14:tracePt t="158383" x="3736975" y="2093913"/>
          <p14:tracePt t="158400" x="3643313" y="2122488"/>
          <p14:tracePt t="158417" x="3594100" y="2128838"/>
          <p14:tracePt t="158434" x="3529013" y="2143125"/>
          <p14:tracePt t="158451" x="3479800" y="2157413"/>
          <p14:tracePt t="158469" x="3457575" y="2157413"/>
          <p14:tracePt t="158494" x="3429000" y="2171700"/>
          <p14:tracePt t="158505" x="3414713" y="2171700"/>
          <p14:tracePt t="158520" x="3379788" y="2179638"/>
          <p14:tracePt t="158537" x="3322638" y="2200275"/>
          <p14:tracePt t="158555" x="3271838" y="2214563"/>
          <p14:tracePt t="158572" x="3243263" y="2228850"/>
          <p14:tracePt t="158590" x="3228975" y="2236788"/>
          <p14:tracePt t="158607" x="3222625" y="2236788"/>
          <p14:tracePt t="158623" x="3214688" y="2236788"/>
          <p14:tracePt t="158669" x="3208338" y="2236788"/>
          <p14:tracePt t="158672" x="3208338" y="2243138"/>
          <p14:tracePt t="158681" x="3200400" y="2251075"/>
          <p14:tracePt t="158690" x="3194050" y="2279650"/>
          <p14:tracePt t="158707" x="3165475" y="2379663"/>
          <p14:tracePt t="158728" x="3100388" y="2436813"/>
          <p14:tracePt t="158742" x="3086100" y="2436813"/>
          <p14:tracePt t="158759" x="3086100" y="2443163"/>
          <p14:tracePt t="159122" x="3094038" y="2443163"/>
          <p14:tracePt t="159237" x="3100388" y="2443163"/>
          <p14:tracePt t="159242" x="3108325" y="2443163"/>
          <p14:tracePt t="159254" x="3122613" y="2443163"/>
          <p14:tracePt t="159271" x="3151188" y="2443163"/>
          <p14:tracePt t="159289" x="3200400" y="2436813"/>
          <p14:tracePt t="159306" x="3251200" y="2428875"/>
          <p14:tracePt t="159324" x="3300413" y="2422525"/>
          <p14:tracePt t="159341" x="3371850" y="2414588"/>
          <p14:tracePt t="159357" x="3500438" y="2371725"/>
          <p14:tracePt t="159359" x="3551238" y="2351088"/>
          <p14:tracePt t="159375" x="3671888" y="2293938"/>
          <p14:tracePt t="159391" x="3771900" y="2257425"/>
          <p14:tracePt t="159409" x="3908425" y="2222500"/>
          <p14:tracePt t="159425" x="4000500" y="2200275"/>
          <p14:tracePt t="159442" x="4029075" y="2200275"/>
          <p14:tracePt t="159460" x="4043363" y="2200275"/>
          <p14:tracePt t="159533" x="4029075" y="2200275"/>
          <p14:tracePt t="159541" x="4014788" y="2200275"/>
          <p14:tracePt t="159550" x="3994150" y="2200275"/>
          <p14:tracePt t="159563" x="3937000" y="2236788"/>
          <p14:tracePt t="159581" x="3857625" y="2257425"/>
          <p14:tracePt t="159598" x="3800475" y="2271713"/>
          <p14:tracePt t="159615" x="3686175" y="2300288"/>
          <p14:tracePt t="159632" x="3629025" y="2322513"/>
          <p14:tracePt t="159636" x="3579813" y="2328863"/>
          <p14:tracePt t="159647" x="3514725" y="2343150"/>
          <p14:tracePt t="159664" x="3386138" y="2343150"/>
          <p14:tracePt t="159681" x="3322638" y="2357438"/>
          <p14:tracePt t="159699" x="3265488" y="2379663"/>
          <p14:tracePt t="159716" x="3243263" y="2386013"/>
          <p14:tracePt t="159733" x="3222625" y="2393950"/>
          <p14:tracePt t="159750" x="3214688" y="2400300"/>
          <p14:tracePt t="159784" x="3214688" y="2408238"/>
          <p14:tracePt t="159801" x="3214688" y="2422525"/>
          <p14:tracePt t="159819" x="3208338" y="2428875"/>
          <p14:tracePt t="159835" x="3194050" y="2443163"/>
          <p14:tracePt t="159852" x="3186113" y="2451100"/>
          <p14:tracePt t="159870" x="3179763" y="2451100"/>
          <p14:tracePt t="159887" x="3165475" y="2457450"/>
          <p14:tracePt t="159905" x="3151188" y="2465388"/>
          <p14:tracePt t="159921" x="3079750" y="2471738"/>
          <p14:tracePt t="159938" x="3022600" y="2471738"/>
          <p14:tracePt t="159955" x="2971800" y="2479675"/>
          <p14:tracePt t="159972" x="2943225" y="2479675"/>
          <p14:tracePt t="159977" x="2936875" y="2479675"/>
          <p14:tracePt t="160149" x="2943225" y="2479675"/>
          <p14:tracePt t="160156" x="3028950" y="2479675"/>
          <p14:tracePt t="160165" x="3128963" y="2479675"/>
          <p14:tracePt t="160177" x="3228975" y="2479675"/>
          <p14:tracePt t="160195" x="3565525" y="2493963"/>
          <p14:tracePt t="160212" x="3765550" y="2508250"/>
          <p14:tracePt t="160228" x="3914775" y="2514600"/>
          <p14:tracePt t="160246" x="4086225" y="2522538"/>
          <p14:tracePt t="160263" x="4171950" y="2536825"/>
          <p14:tracePt t="160282" x="4229100" y="2543175"/>
          <p14:tracePt t="160299" x="4257675" y="2543175"/>
          <p14:tracePt t="160316" x="4286250" y="2551113"/>
          <p14:tracePt t="160333" x="4314825" y="2551113"/>
          <p14:tracePt t="160349" x="4329113" y="2551113"/>
          <p14:tracePt t="160367" x="4351338" y="2551113"/>
          <p14:tracePt t="160384" x="4357688" y="2551113"/>
          <p14:tracePt t="160476" x="4408488" y="2551113"/>
          <p14:tracePt t="160484" x="4514850" y="2557463"/>
          <p14:tracePt t="160492" x="4579938" y="2557463"/>
          <p14:tracePt t="160502" x="4672013" y="2557463"/>
          <p14:tracePt t="160519" x="4814888" y="2579688"/>
          <p14:tracePt t="160537" x="4914900" y="2600325"/>
          <p14:tracePt t="160553" x="4979988" y="2608263"/>
          <p14:tracePt t="160571" x="5008563" y="2608263"/>
          <p14:tracePt t="160588" x="5022850" y="2608263"/>
          <p14:tracePt t="160805" x="5022850" y="2614613"/>
          <p14:tracePt t="160814" x="5014913" y="2614613"/>
          <p14:tracePt t="160821" x="5014913" y="2622550"/>
          <p14:tracePt t="160829" x="5008563" y="2622550"/>
          <p14:tracePt t="160845" x="5008563" y="2628900"/>
          <p14:tracePt t="160862" x="5000625" y="2636838"/>
          <p14:tracePt t="160977" x="5014913" y="2636838"/>
          <p14:tracePt t="161214" x="5022850" y="2636838"/>
          <p14:tracePt t="161234" x="5022850" y="2628900"/>
          <p14:tracePt t="161243" x="5029200" y="2628900"/>
          <p14:tracePt t="161283" x="5037138" y="2622550"/>
          <p14:tracePt t="161292" x="5043488" y="2614613"/>
          <p14:tracePt t="161307" x="5057775" y="2600325"/>
          <p14:tracePt t="161311" x="5072063" y="2593975"/>
          <p14:tracePt t="161322" x="5080000" y="2586038"/>
          <p14:tracePt t="161340" x="5114925" y="2557463"/>
          <p14:tracePt t="161358" x="5129213" y="2536825"/>
          <p14:tracePt t="161375" x="5143500" y="2528888"/>
          <p14:tracePt t="161463" x="5137150" y="2528888"/>
          <p14:tracePt t="161471" x="5122863" y="2536825"/>
          <p14:tracePt t="161479" x="5100638" y="2543175"/>
          <p14:tracePt t="161493" x="5072063" y="2557463"/>
          <p14:tracePt t="161510" x="5022850" y="2571750"/>
          <p14:tracePt t="161529" x="4922838" y="2593975"/>
          <p14:tracePt t="161544" x="4851400" y="2628900"/>
          <p14:tracePt t="161561" x="4700588" y="2643188"/>
          <p14:tracePt t="161579" x="4594225" y="2657475"/>
          <p14:tracePt t="161596" x="4543425" y="2665413"/>
          <p14:tracePt t="161613" x="4494213" y="2665413"/>
          <p14:tracePt t="161630" x="4457700" y="2665413"/>
          <p14:tracePt t="161647" x="4408488" y="2665413"/>
          <p14:tracePt t="161664" x="4343400" y="2665413"/>
          <p14:tracePt t="161681" x="4322763" y="2665413"/>
          <p14:tracePt t="161698" x="4314825" y="2665413"/>
          <p14:tracePt t="161798" x="4308475" y="2665413"/>
          <p14:tracePt t="161805" x="4300538" y="2657475"/>
          <p14:tracePt t="161817" x="4294188" y="2657475"/>
          <p14:tracePt t="161835" x="4271963" y="2657475"/>
          <p14:tracePt t="161852" x="4265613" y="2651125"/>
          <p14:tracePt t="161870" x="4251325" y="2651125"/>
          <p14:tracePt t="161886" x="4243388" y="2651125"/>
          <p14:tracePt t="161921" x="4214813" y="2643188"/>
          <p14:tracePt t="161938" x="4129088" y="2643188"/>
          <p14:tracePt t="161955" x="4022725" y="2628900"/>
          <p14:tracePt t="161971" x="3937000" y="2622550"/>
          <p14:tracePt t="161977" x="3886200" y="2608263"/>
          <p14:tracePt t="161989" x="3851275" y="2600325"/>
          <p14:tracePt t="162006" x="3779838" y="2593975"/>
          <p14:tracePt t="162023" x="3694113" y="2586038"/>
          <p14:tracePt t="162040" x="3636963" y="2571750"/>
          <p14:tracePt t="162057" x="3579813" y="2571750"/>
          <p14:tracePt t="162074" x="3479800" y="2565400"/>
          <p14:tracePt t="162092" x="3414713" y="2557463"/>
          <p14:tracePt t="162110" x="3228975" y="2543175"/>
          <p14:tracePt t="162126" x="3179763" y="2543175"/>
          <p14:tracePt t="162142" x="3143250" y="2536825"/>
          <p14:tracePt t="162160" x="3128963" y="2536825"/>
          <p14:tracePt t="162179" x="3122613" y="2536825"/>
          <p14:tracePt t="162207" x="3114675" y="2536825"/>
          <p14:tracePt t="162323" x="3179763" y="2536825"/>
          <p14:tracePt t="162330" x="3236913" y="2536825"/>
          <p14:tracePt t="162339" x="3328988" y="2536825"/>
          <p14:tracePt t="162349" x="3414713" y="2543175"/>
          <p14:tracePt t="162368" x="3600450" y="2551113"/>
          <p14:tracePt t="162384" x="3657600" y="2551113"/>
          <p14:tracePt t="162399" x="3694113" y="2557463"/>
          <p14:tracePt t="162416" x="3722688" y="2557463"/>
          <p14:tracePt t="162433" x="3736975" y="2557463"/>
          <p14:tracePt t="162450" x="3751263" y="2557463"/>
          <p14:tracePt t="162470" x="3794125" y="2557463"/>
          <p14:tracePt t="162476" x="3814763" y="2543175"/>
          <p14:tracePt t="162484" x="3843338" y="2536825"/>
          <p14:tracePt t="162501" x="3908425" y="2522538"/>
          <p14:tracePt t="162518" x="3957638" y="2514600"/>
          <p14:tracePt t="162538" x="4000500" y="2508250"/>
          <p14:tracePt t="162553" x="4071938" y="2508250"/>
          <p14:tracePt t="162571" x="4137025" y="2514600"/>
          <p14:tracePt t="162586" x="4251325" y="2536825"/>
          <p14:tracePt t="162604" x="4386263" y="2551113"/>
          <p14:tracePt t="162621" x="4522788" y="2551113"/>
          <p14:tracePt t="162638" x="4614863" y="2551113"/>
          <p14:tracePt t="162655" x="4779963" y="2551113"/>
          <p14:tracePt t="162675" x="4857750" y="2551113"/>
          <p14:tracePt t="162692" x="4900613" y="2551113"/>
          <p14:tracePt t="162706" x="4943475" y="2551113"/>
          <p14:tracePt t="162724" x="4965700" y="2551113"/>
          <p14:tracePt t="162741" x="4994275" y="2557463"/>
          <p14:tracePt t="162758" x="5014913" y="2557463"/>
          <p14:tracePt t="162774" x="5057775" y="2557463"/>
          <p14:tracePt t="162794" x="5086350" y="2557463"/>
          <p14:tracePt t="162809" x="5122863" y="2557463"/>
          <p14:tracePt t="162826" x="5165725" y="2557463"/>
          <p14:tracePt t="162843" x="5222875" y="2565400"/>
          <p14:tracePt t="162861" x="5257800" y="2571750"/>
          <p14:tracePt t="162879" x="5286375" y="2579688"/>
          <p14:tracePt t="162898" x="5314950" y="2579688"/>
          <p14:tracePt t="162994" x="5322888" y="2579688"/>
          <p14:tracePt t="163008" x="5329238" y="2579688"/>
          <p14:tracePt t="163097" x="5322888" y="2593975"/>
          <p14:tracePt t="163104" x="5314950" y="2593975"/>
          <p14:tracePt t="163119" x="5300663" y="2600325"/>
          <p14:tracePt t="163135" x="5280025" y="2600325"/>
          <p14:tracePt t="163152" x="5243513" y="2608263"/>
          <p14:tracePt t="163167" x="5214938" y="2614613"/>
          <p14:tracePt t="163187" x="5137150" y="2622550"/>
          <p14:tracePt t="163204" x="5108575" y="2636838"/>
          <p14:tracePt t="163221" x="5057775" y="2636838"/>
          <p14:tracePt t="163238" x="5008563" y="2636838"/>
          <p14:tracePt t="163254" x="4937125" y="2643188"/>
          <p14:tracePt t="163270" x="4872038" y="2651125"/>
          <p14:tracePt t="163289" x="4757738" y="2665413"/>
          <p14:tracePt t="163306" x="4643438" y="2665413"/>
          <p14:tracePt t="163322" x="4551363" y="2665413"/>
          <p14:tracePt t="163339" x="4422775" y="2665413"/>
          <p14:tracePt t="163356" x="4294188" y="2643188"/>
          <p14:tracePt t="163375" x="4086225" y="2636838"/>
          <p14:tracePt t="163392" x="4000500" y="2636838"/>
          <p14:tracePt t="163409" x="3914775" y="2636838"/>
          <p14:tracePt t="163426" x="3829050" y="2636838"/>
          <p14:tracePt t="163444" x="3729038" y="2614613"/>
          <p14:tracePt t="163462" x="3586163" y="2600325"/>
          <p14:tracePt t="163477" x="3486150" y="2586038"/>
          <p14:tracePt t="163495" x="3429000" y="2586038"/>
          <p14:tracePt t="163510" x="3357563" y="2586038"/>
          <p14:tracePt t="163527" x="3286125" y="2579688"/>
          <p14:tracePt t="163544" x="3222625" y="2571750"/>
          <p14:tracePt t="163561" x="3114675" y="2528888"/>
          <p14:tracePt t="163578" x="3014663" y="2508250"/>
          <p14:tracePt t="163595" x="2951163" y="2465388"/>
          <p14:tracePt t="163612" x="2908300" y="2457450"/>
          <p14:tracePt t="163629" x="2900363" y="2451100"/>
          <p14:tracePt t="163683" x="2900363" y="2443163"/>
          <p14:tracePt t="163697" x="2908300" y="2436813"/>
          <p14:tracePt t="163704" x="2922588" y="2422525"/>
          <p14:tracePt t="163714" x="2943225" y="2422525"/>
          <p14:tracePt t="163735" x="3014663" y="2422525"/>
          <p14:tracePt t="163750" x="3094038" y="2414588"/>
          <p14:tracePt t="163766" x="3179763" y="2408238"/>
          <p14:tracePt t="163782" x="3265488" y="2400300"/>
          <p14:tracePt t="163800" x="3443288" y="2400300"/>
          <p14:tracePt t="163817" x="3614738" y="2386013"/>
          <p14:tracePt t="163835" x="3894138" y="2357438"/>
          <p14:tracePt t="163852" x="4129088" y="2336800"/>
          <p14:tracePt t="163869" x="4314825" y="2308225"/>
          <p14:tracePt t="163886" x="4422775" y="2308225"/>
          <p14:tracePt t="163902" x="4514850" y="2322513"/>
          <p14:tracePt t="163919" x="4586288" y="2328863"/>
          <p14:tracePt t="163937" x="4729163" y="2328863"/>
          <p14:tracePt t="163954" x="4808538" y="2328863"/>
          <p14:tracePt t="163971" x="4872038" y="2314575"/>
          <p14:tracePt t="163976" x="4929188" y="2308225"/>
          <p14:tracePt t="163988" x="4957763" y="2308225"/>
          <p14:tracePt t="164005" x="5022850" y="2308225"/>
          <p14:tracePt t="164023" x="5100638" y="2308225"/>
          <p14:tracePt t="164039" x="5151438" y="2308225"/>
          <p14:tracePt t="164056" x="5214938" y="2322513"/>
          <p14:tracePt t="164074" x="5265738" y="2322513"/>
          <p14:tracePt t="164091" x="5329238" y="2322513"/>
          <p14:tracePt t="164108" x="5386388" y="2328863"/>
          <p14:tracePt t="164111" x="5408613" y="2336800"/>
          <p14:tracePt t="164125" x="5429250" y="2336800"/>
          <p14:tracePt t="164143" x="5437188" y="2343150"/>
          <p14:tracePt t="164176" x="5451475" y="2365375"/>
          <p14:tracePt t="164193" x="5457825" y="2371725"/>
          <p14:tracePt t="164212" x="5486400" y="2400300"/>
          <p14:tracePt t="164229" x="5500688" y="2408238"/>
          <p14:tracePt t="164246" x="5514975" y="2422525"/>
          <p14:tracePt t="164265" x="5514975" y="2443163"/>
          <p14:tracePt t="164281" x="5500688" y="2465388"/>
          <p14:tracePt t="164297" x="5480050" y="2500313"/>
          <p14:tracePt t="164314" x="5465763" y="2528888"/>
          <p14:tracePt t="164331" x="5437188" y="2543175"/>
          <p14:tracePt t="164348" x="5400675" y="2543175"/>
          <p14:tracePt t="164364" x="5386388" y="2557463"/>
          <p14:tracePt t="164368" x="5357813" y="2565400"/>
          <p14:tracePt t="164381" x="5322888" y="2565400"/>
          <p14:tracePt t="164398" x="5286375" y="2571750"/>
          <p14:tracePt t="164415" x="5251450" y="2593975"/>
          <p14:tracePt t="164432" x="5200650" y="2608263"/>
          <p14:tracePt t="164449" x="5114925" y="2636838"/>
          <p14:tracePt t="164467" x="5000625" y="2657475"/>
          <p14:tracePt t="164485" x="4937125" y="2665413"/>
          <p14:tracePt t="164503" x="4879975" y="2665413"/>
          <p14:tracePt t="164519" x="4829175" y="2665413"/>
          <p14:tracePt t="164537" x="4743450" y="2671763"/>
          <p14:tracePt t="164553" x="4629150" y="2665413"/>
          <p14:tracePt t="164569" x="4543425" y="2665413"/>
          <p14:tracePt t="164585" x="4414838" y="2665413"/>
          <p14:tracePt t="164603" x="4322763" y="2665413"/>
          <p14:tracePt t="164622" x="4229100" y="2651125"/>
          <p14:tracePt t="164640" x="4100513" y="2628900"/>
          <p14:tracePt t="164655" x="4043363" y="2628900"/>
          <p14:tracePt t="164675" x="4000500" y="2628900"/>
          <p14:tracePt t="164689" x="3979863" y="2628900"/>
          <p14:tracePt t="164706" x="3971925" y="2628900"/>
          <p14:tracePt t="164723" x="3957638" y="2622550"/>
          <p14:tracePt t="164742" x="3929063" y="2622550"/>
          <p14:tracePt t="164758" x="3886200" y="2614613"/>
          <p14:tracePt t="164774" x="3865563" y="2608263"/>
          <p14:tracePt t="164791" x="3851275" y="2608263"/>
          <p14:tracePt t="164809" x="3843338" y="2608263"/>
          <p14:tracePt t="164825" x="3836988" y="2608263"/>
          <p14:tracePt t="164843" x="3822700" y="2608263"/>
          <p14:tracePt t="164860" x="3808413" y="2608263"/>
          <p14:tracePt t="164877" x="3786188" y="2608263"/>
          <p14:tracePt t="164894" x="3771900" y="2608263"/>
          <p14:tracePt t="164911" x="3765550" y="2608263"/>
          <p14:tracePt t="164929" x="3757613" y="2608263"/>
          <p14:tracePt t="164961" x="3751263" y="2608263"/>
          <p14:tracePt t="164975" x="3743325" y="2608263"/>
          <p14:tracePt t="165002" x="3736975" y="2608263"/>
          <p14:tracePt t="165017" x="3729038" y="2608263"/>
          <p14:tracePt t="182688" x="3736975" y="2600325"/>
          <p14:tracePt t="182701" x="3736975" y="2593975"/>
          <p14:tracePt t="182889" x="3729038" y="2593975"/>
          <p14:tracePt t="182991" x="3722688" y="2600325"/>
          <p14:tracePt t="183006" x="3722688" y="2608263"/>
          <p14:tracePt t="183014" x="3708400" y="2614613"/>
          <p14:tracePt t="183026" x="3708400" y="2628900"/>
          <p14:tracePt t="183041" x="3679825" y="2651125"/>
          <p14:tracePt t="183059" x="3636963" y="2693988"/>
          <p14:tracePt t="183076" x="3614738" y="2714625"/>
          <p14:tracePt t="183093" x="3600450" y="2722563"/>
          <p14:tracePt t="183110" x="3594100" y="2728913"/>
          <p14:tracePt t="183127" x="3586163" y="2736850"/>
          <p14:tracePt t="183144" x="3586163" y="2743200"/>
          <p14:tracePt t="183161" x="3579813" y="2751138"/>
          <p14:tracePt t="183178" x="3571875" y="2757488"/>
          <p14:tracePt t="183195" x="3571875" y="2765425"/>
          <p14:tracePt t="183305" x="3565525" y="2771775"/>
          <p14:tracePt t="183358" x="3557588" y="2771775"/>
          <p14:tracePt t="183374" x="3557588" y="2779713"/>
          <p14:tracePt t="183407" x="3551238" y="2779713"/>
          <p14:tracePt t="183536" x="3551238" y="2786063"/>
          <p14:tracePt t="183566" x="3551238" y="2794000"/>
          <p14:tracePt t="183575" x="3551238" y="2800350"/>
          <p14:tracePt t="183623" x="3543300" y="2808288"/>
          <p14:tracePt t="183645" x="3543300" y="2822575"/>
          <p14:tracePt t="183857" x="3543300" y="2828925"/>
          <p14:tracePt t="183880" x="3543300" y="2843213"/>
          <p14:tracePt t="183888" x="3551238" y="2843213"/>
          <p14:tracePt t="183901" x="3557588" y="2851150"/>
          <p14:tracePt t="183913" x="3565525" y="2851150"/>
          <p14:tracePt t="183931" x="3579813" y="2851150"/>
          <p14:tracePt t="183947" x="3586163" y="2857500"/>
          <p14:tracePt t="183948" x="3600450" y="2857500"/>
          <p14:tracePt t="183981" x="3614738" y="2857500"/>
          <p14:tracePt t="183999" x="3636963" y="2857500"/>
          <p14:tracePt t="184016" x="3643313" y="2857500"/>
          <p14:tracePt t="184033" x="3657600" y="2857500"/>
          <p14:tracePt t="184049" x="3679825" y="2865438"/>
          <p14:tracePt t="184067" x="3714750" y="2865438"/>
          <p14:tracePt t="184084" x="3736975" y="2865438"/>
          <p14:tracePt t="184101" x="3751263" y="2865438"/>
          <p14:tracePt t="184118" x="3757613" y="2865438"/>
          <p14:tracePt t="184135" x="3765550" y="2865438"/>
          <p14:tracePt t="184178" x="3771900" y="2865438"/>
          <p14:tracePt t="184187" x="3779838" y="2865438"/>
          <p14:tracePt t="184194" x="3786188" y="2865438"/>
          <p14:tracePt t="184220" x="3800475" y="2865438"/>
          <p14:tracePt t="184226" x="3808413" y="2865438"/>
          <p14:tracePt t="184248" x="3814763" y="2865438"/>
          <p14:tracePt t="184257" x="3822700" y="2857500"/>
          <p14:tracePt t="184273" x="3829050" y="2857500"/>
          <p14:tracePt t="184291" x="3851275" y="2857500"/>
          <p14:tracePt t="184307" x="3851275" y="2851150"/>
          <p14:tracePt t="184310" x="3857625" y="2851150"/>
          <p14:tracePt t="184446" x="3857625" y="2843213"/>
          <p14:tracePt t="184629" x="3857625" y="2851150"/>
          <p14:tracePt t="184637" x="3857625" y="2865438"/>
          <p14:tracePt t="184648" x="3851275" y="2886075"/>
          <p14:tracePt t="184665" x="3843338" y="2914650"/>
          <p14:tracePt t="184683" x="3836988" y="2943225"/>
          <p14:tracePt t="184700" x="3829050" y="2971800"/>
          <p14:tracePt t="184716" x="3829050" y="2979738"/>
          <p14:tracePt t="184735" x="3822700" y="3014663"/>
          <p14:tracePt t="184750" x="3822700" y="3036888"/>
          <p14:tracePt t="184767" x="3808413" y="3065463"/>
          <p14:tracePt t="184785" x="3800475" y="3165475"/>
          <p14:tracePt t="184802" x="3779838" y="3222625"/>
          <p14:tracePt t="184819" x="3757613" y="3286125"/>
          <p14:tracePt t="184835" x="3757613" y="3322638"/>
          <p14:tracePt t="184855" x="3736975" y="3400425"/>
          <p14:tracePt t="184872" x="3729038" y="3422650"/>
          <p14:tracePt t="184889" x="3714750" y="3471863"/>
          <p14:tracePt t="184906" x="3708400" y="3514725"/>
          <p14:tracePt t="184923" x="3679825" y="3571875"/>
          <p14:tracePt t="184939" x="3657600" y="3622675"/>
          <p14:tracePt t="184941" x="3651250" y="3636963"/>
          <p14:tracePt t="184958" x="3629025" y="3671888"/>
          <p14:tracePt t="184962" x="3622675" y="3694113"/>
          <p14:tracePt t="184974" x="3614738" y="3708400"/>
          <p14:tracePt t="184991" x="3594100" y="3722688"/>
          <p14:tracePt t="185006" x="3594100" y="3729038"/>
          <p14:tracePt t="185023" x="3586163" y="3736975"/>
          <p14:tracePt t="185041" x="3586163" y="3743325"/>
          <p14:tracePt t="185060" x="3586163" y="3751263"/>
          <p14:tracePt t="185075" x="3579813" y="3757613"/>
          <p14:tracePt t="185097" x="3571875" y="3765550"/>
          <p14:tracePt t="185112" x="3565525" y="3765550"/>
          <p14:tracePt t="185128" x="3565525" y="3779838"/>
          <p14:tracePt t="185144" x="3557588" y="3779838"/>
          <p14:tracePt t="185192" x="3551238" y="3779838"/>
          <p14:tracePt t="185224" x="3551238" y="3786188"/>
          <p14:tracePt t="185232" x="3543300" y="3786188"/>
          <p14:tracePt t="185256" x="3536950" y="3794125"/>
          <p14:tracePt t="187893" x="3536950" y="3786188"/>
          <p14:tracePt t="187902" x="3536950" y="3771900"/>
          <p14:tracePt t="187912" x="3536950" y="3757613"/>
          <p14:tracePt t="187930" x="3536950" y="3729038"/>
          <p14:tracePt t="187946" x="3536950" y="3722688"/>
          <p14:tracePt t="187963" x="3543300" y="3700463"/>
          <p14:tracePt t="187981" x="3543300" y="3686175"/>
          <p14:tracePt t="187998" x="3543300" y="3679825"/>
          <p14:tracePt t="188014" x="3543300" y="3671888"/>
          <p14:tracePt t="188031" x="3543300" y="3665538"/>
          <p14:tracePt t="188049" x="3543300" y="3636963"/>
          <p14:tracePt t="188065" x="3543300" y="3614738"/>
          <p14:tracePt t="188084" x="3543300" y="3600450"/>
          <p14:tracePt t="188101" x="3543300" y="3579813"/>
          <p14:tracePt t="188116" x="3543300" y="3565525"/>
          <p14:tracePt t="188134" x="3543300" y="3551238"/>
          <p14:tracePt t="188153" x="3543300" y="3543300"/>
          <p14:tracePt t="188170" x="3536950" y="3522663"/>
          <p14:tracePt t="188187" x="3529013" y="3500438"/>
          <p14:tracePt t="188204" x="3529013" y="3471863"/>
          <p14:tracePt t="188221" x="3508375" y="3422650"/>
          <p14:tracePt t="188238" x="3479800" y="3394075"/>
          <p14:tracePt t="188253" x="3465513" y="3371850"/>
          <p14:tracePt t="188270" x="3451225" y="3351213"/>
          <p14:tracePt t="188289" x="3436938" y="3351213"/>
          <p14:tracePt t="188308" x="3422650" y="3328988"/>
          <p14:tracePt t="188325" x="3414713" y="3322638"/>
          <p14:tracePt t="188339" x="3414713" y="3314700"/>
          <p14:tracePt t="188358" x="3414713" y="3308350"/>
          <p14:tracePt t="188484" x="3414713" y="3300413"/>
          <p14:tracePt t="188515" x="3414713" y="3294063"/>
          <p14:tracePt t="188522" x="3429000" y="3294063"/>
          <p14:tracePt t="188531" x="3436938" y="3286125"/>
          <p14:tracePt t="188545" x="3465513" y="3257550"/>
          <p14:tracePt t="188561" x="3479800" y="3251200"/>
          <p14:tracePt t="188579" x="3486150" y="3243263"/>
          <p14:tracePt t="191459" x="3486150" y="3236913"/>
          <p14:tracePt t="191474" x="3486150" y="3228975"/>
          <p14:tracePt t="191499" x="3486150" y="3214688"/>
          <p14:tracePt t="191506" x="3486150" y="3194050"/>
          <p14:tracePt t="191520" x="3486150" y="3165475"/>
          <p14:tracePt t="191537" x="3486150" y="3151188"/>
          <p14:tracePt t="191612" x="3486150" y="3143250"/>
          <p14:tracePt t="191630" x="3486150" y="3136900"/>
          <p14:tracePt t="191717" x="3486150" y="3128963"/>
          <p14:tracePt t="191762" x="3479800" y="3128963"/>
          <p14:tracePt t="192122" x="3479800" y="3122613"/>
          <p14:tracePt t="192475" x="3471863" y="3128963"/>
          <p14:tracePt t="192481" x="3471863" y="3136900"/>
          <p14:tracePt t="192498" x="3471863" y="3143250"/>
          <p14:tracePt t="192509" x="3465513" y="3151188"/>
          <p14:tracePt t="192529" x="3465513" y="3157538"/>
          <p14:tracePt t="192544" x="3465513" y="3165475"/>
          <p14:tracePt t="192561" x="3465513" y="3171825"/>
          <p14:tracePt t="192614" x="3465513" y="3179763"/>
          <p14:tracePt t="192656" x="3457575" y="3179763"/>
          <p14:tracePt t="192673" x="3457575" y="3186113"/>
          <p14:tracePt t="192881" x="3457575" y="3179763"/>
          <p14:tracePt t="192888" x="3457575" y="3165475"/>
          <p14:tracePt t="192906" x="3457575" y="3157538"/>
          <p14:tracePt t="192920" x="3451225" y="3151188"/>
          <p14:tracePt t="192937" x="3451225" y="3143250"/>
          <p14:tracePt t="192974" x="3443288" y="3136900"/>
          <p14:tracePt t="193012" x="3443288" y="3122613"/>
          <p14:tracePt t="193022" x="3436938" y="3122613"/>
          <p14:tracePt t="193028" x="3436938" y="3114675"/>
          <p14:tracePt t="193040" x="3429000" y="3114675"/>
          <p14:tracePt t="193058" x="3414713" y="3100388"/>
          <p14:tracePt t="193072" x="3400425" y="3094038"/>
          <p14:tracePt t="193089" x="3400425" y="3071813"/>
          <p14:tracePt t="193107" x="3394075" y="3051175"/>
          <p14:tracePt t="193123" x="3371850" y="3036888"/>
          <p14:tracePt t="193141" x="3365500" y="3008313"/>
          <p14:tracePt t="193160" x="3328988" y="2965450"/>
          <p14:tracePt t="193175" x="3279775" y="2922588"/>
          <p14:tracePt t="193192" x="3236913" y="2871788"/>
          <p14:tracePt t="193209" x="3208338" y="2843213"/>
          <p14:tracePt t="193226" x="3171825" y="2828925"/>
          <p14:tracePt t="193243" x="3143250" y="2800350"/>
          <p14:tracePt t="193263" x="3086100" y="2765425"/>
          <p14:tracePt t="193279" x="3071813" y="2743200"/>
          <p14:tracePt t="193295" x="3036888" y="2722563"/>
          <p14:tracePt t="193312" x="3022600" y="2722563"/>
          <p14:tracePt t="193329" x="3008313" y="2708275"/>
          <p14:tracePt t="193346" x="2986088" y="2708275"/>
          <p14:tracePt t="193347" x="2979738" y="2700338"/>
          <p14:tracePt t="193363" x="2971800" y="2700338"/>
          <p14:tracePt t="193381" x="2965450" y="2693988"/>
          <p14:tracePt t="193397" x="2957513" y="2693988"/>
          <p14:tracePt t="193415" x="2957513" y="2686050"/>
          <p14:tracePt t="193432" x="2943225" y="2686050"/>
          <p14:tracePt t="193449" x="2936875" y="2686050"/>
          <p14:tracePt t="193465" x="2928938" y="2679700"/>
          <p14:tracePt t="193482" x="2922588" y="2671763"/>
          <p14:tracePt t="193504" x="2914650" y="2671763"/>
          <p14:tracePt t="193520" x="2908300" y="2671763"/>
          <p14:tracePt t="193533" x="2900363" y="2657475"/>
          <p14:tracePt t="193551" x="2894013" y="2657475"/>
          <p14:tracePt t="193568" x="2886075" y="2651125"/>
          <p14:tracePt t="193603" x="2879725" y="2643188"/>
          <p14:tracePt t="193621" x="2871788" y="2643188"/>
          <p14:tracePt t="193654" x="2871788" y="2636838"/>
          <p14:tracePt t="193676" x="2871788" y="2628900"/>
          <p14:tracePt t="193935" x="2886075" y="2636838"/>
          <p14:tracePt t="193942" x="2908300" y="2657475"/>
          <p14:tracePt t="193948" x="2951163" y="2686050"/>
          <p14:tracePt t="193964" x="3008313" y="2794000"/>
          <p14:tracePt t="193980" x="3071813" y="2943225"/>
          <p14:tracePt t="193997" x="3128963" y="3122613"/>
          <p14:tracePt t="194014" x="3171825" y="3257550"/>
          <p14:tracePt t="194031" x="3222625" y="3343275"/>
          <p14:tracePt t="194049" x="3236913" y="3365500"/>
          <p14:tracePt t="194106" x="3236913" y="3371850"/>
          <p14:tracePt t="194113" x="3236913" y="3386138"/>
          <p14:tracePt t="194121" x="3243263" y="3408363"/>
          <p14:tracePt t="194132" x="3243263" y="3429000"/>
          <p14:tracePt t="194149" x="3251200" y="3471863"/>
          <p14:tracePt t="194166" x="3286125" y="3594100"/>
          <p14:tracePt t="194183" x="3328988" y="3651250"/>
          <p14:tracePt t="194200" x="3365500" y="3679825"/>
          <p14:tracePt t="194220" x="3386138" y="3694113"/>
          <p14:tracePt t="194237" x="3422650" y="3722688"/>
          <p14:tracePt t="194253" x="3443288" y="3743325"/>
          <p14:tracePt t="194271" x="3457575" y="3771900"/>
          <p14:tracePt t="194287" x="3471863" y="3786188"/>
          <p14:tracePt t="194304" x="3486150" y="3794125"/>
          <p14:tracePt t="194339" x="3486150" y="3800475"/>
          <p14:tracePt t="194733" x="3486150" y="3808413"/>
          <p14:tracePt t="194740" x="3479800" y="3814763"/>
          <p14:tracePt t="194760" x="3479800" y="3822700"/>
          <p14:tracePt t="194847" x="3479800" y="3829050"/>
          <p14:tracePt t="195294" x="3479800" y="3822700"/>
          <p14:tracePt t="195309" x="3479800" y="3814763"/>
          <p14:tracePt t="195316" x="3479800" y="3808413"/>
          <p14:tracePt t="195330" x="3479800" y="3800475"/>
          <p14:tracePt t="195347" x="3486150" y="3786188"/>
          <p14:tracePt t="195364" x="3486150" y="3779838"/>
          <p14:tracePt t="195381" x="3486150" y="3765550"/>
          <p14:tracePt t="195400" x="3486150" y="3743325"/>
          <p14:tracePt t="195414" x="3494088" y="3722688"/>
          <p14:tracePt t="195416" x="3494088" y="3714750"/>
          <p14:tracePt t="195431" x="3500438" y="3700463"/>
          <p14:tracePt t="195449" x="3500438" y="3671888"/>
          <p14:tracePt t="195466" x="3500438" y="3643313"/>
          <p14:tracePt t="195472" x="3500438" y="3629025"/>
          <p14:tracePt t="195482" x="3500438" y="3614738"/>
          <p14:tracePt t="195499" x="3508375" y="3579813"/>
          <p14:tracePt t="195516" x="3508375" y="3543300"/>
          <p14:tracePt t="195533" x="3514725" y="3514725"/>
          <p14:tracePt t="195551" x="3514725" y="3500438"/>
          <p14:tracePt t="195568" x="3514725" y="3486150"/>
          <p14:tracePt t="195585" x="3514725" y="3465513"/>
          <p14:tracePt t="195602" x="3514725" y="3443288"/>
          <p14:tracePt t="195604" x="3514725" y="3429000"/>
          <p14:tracePt t="195619" x="3514725" y="3394075"/>
          <p14:tracePt t="195636" x="3514725" y="3379788"/>
          <p14:tracePt t="195653" x="3514725" y="3365500"/>
          <p14:tracePt t="195670" x="3514725" y="3357563"/>
          <p14:tracePt t="195687" x="3514725" y="3351213"/>
          <p14:tracePt t="195704" x="3514725" y="3336925"/>
          <p14:tracePt t="195721" x="3514725" y="3314700"/>
          <p14:tracePt t="195738" x="3514725" y="3300413"/>
          <p14:tracePt t="195755" x="3508375" y="3286125"/>
          <p14:tracePt t="195789" x="3508375" y="3279775"/>
          <p14:tracePt t="195847" x="3508375" y="3271838"/>
          <p14:tracePt t="195856" x="3500438" y="3265488"/>
          <p14:tracePt t="195865" x="3500438" y="3257550"/>
          <p14:tracePt t="195881" x="3494088" y="3251200"/>
          <p14:tracePt t="195897" x="3494088" y="3243263"/>
          <p14:tracePt t="195909" x="3486150" y="3243263"/>
          <p14:tracePt t="195926" x="3479800" y="3228975"/>
          <p14:tracePt t="195946" x="3479800" y="3214688"/>
          <p14:tracePt t="195964" x="3471863" y="3194050"/>
          <p14:tracePt t="195979" x="3457575" y="3171825"/>
          <p14:tracePt t="195995" x="3429000" y="3151188"/>
          <p14:tracePt t="196012" x="3408363" y="3128963"/>
          <p14:tracePt t="196029" x="3394075" y="3122613"/>
          <p14:tracePt t="196046" x="3386138" y="3108325"/>
          <p14:tracePt t="196065" x="3371850" y="3094038"/>
          <p14:tracePt t="196081" x="3357563" y="3079750"/>
          <p14:tracePt t="196098" x="3336925" y="3057525"/>
          <p14:tracePt t="196114" x="3314700" y="3036888"/>
          <p14:tracePt t="196131" x="3279775" y="3008313"/>
          <p14:tracePt t="196151" x="3243263" y="2971800"/>
          <p14:tracePt t="196166" x="3236913" y="2957513"/>
          <p14:tracePt t="196182" x="3200400" y="2928938"/>
          <p14:tracePt t="196200" x="3186113" y="2914650"/>
          <p14:tracePt t="196217" x="3165475" y="2900363"/>
          <p14:tracePt t="196235" x="3151188" y="2894013"/>
          <p14:tracePt t="196250" x="3128963" y="2879725"/>
          <p14:tracePt t="196268" x="3114675" y="2865438"/>
          <p14:tracePt t="196285" x="3100388" y="2857500"/>
          <p14:tracePt t="196303" x="3094038" y="2851150"/>
          <p14:tracePt t="196320" x="3094038" y="2843213"/>
          <p14:tracePt t="196337" x="3086100" y="2843213"/>
          <p14:tracePt t="196354" x="3086100" y="2836863"/>
          <p14:tracePt t="196372" x="3086100" y="2822575"/>
          <p14:tracePt t="196390" x="3079750" y="2814638"/>
          <p14:tracePt t="196406" x="3079750" y="2794000"/>
          <p14:tracePt t="196423" x="3065463" y="2771775"/>
          <p14:tracePt t="196440" x="3057525" y="2751138"/>
          <p14:tracePt t="196457" x="3051175" y="2743200"/>
          <p14:tracePt t="196473" x="3051175" y="2736850"/>
          <p14:tracePt t="196490" x="3043238" y="2714625"/>
          <p14:tracePt t="196507" x="3028950" y="2679700"/>
          <p14:tracePt t="196525" x="3014663" y="2622550"/>
          <p14:tracePt t="196541" x="2994025" y="2586038"/>
          <p14:tracePt t="196558" x="2971800" y="2551113"/>
          <p14:tracePt t="196575" x="2971800" y="2522538"/>
          <p14:tracePt t="196592" x="2957513" y="2508250"/>
          <p14:tracePt t="196629" x="2957513" y="2500313"/>
          <p14:tracePt t="196722" x="2957513" y="2493963"/>
          <p14:tracePt t="196730" x="2957513" y="2486025"/>
          <p14:tracePt t="196743" x="2957513" y="2479675"/>
          <p14:tracePt t="196751" x="2951163" y="2479675"/>
          <p14:tracePt t="196777" x="2951163" y="2471738"/>
          <p14:tracePt t="196826" x="2957513" y="2471738"/>
          <p14:tracePt t="196830" x="2965450" y="2471738"/>
          <p14:tracePt t="196838" x="2971800" y="2471738"/>
          <p14:tracePt t="196854" x="2979738" y="2471738"/>
          <p14:tracePt t="196870" x="2994025" y="2471738"/>
          <p14:tracePt t="196887" x="3000375" y="2471738"/>
          <p14:tracePt t="196900" x="3000375" y="2465388"/>
          <p14:tracePt t="196917" x="3065463" y="2457450"/>
          <p14:tracePt t="196934" x="3122613" y="2451100"/>
          <p14:tracePt t="196951" x="3179763" y="2436813"/>
          <p14:tracePt t="196969" x="3243263" y="2428875"/>
          <p14:tracePt t="196973" x="3279775" y="2422525"/>
          <p14:tracePt t="196987" x="3336925" y="2400300"/>
          <p14:tracePt t="197005" x="3422650" y="2371725"/>
          <p14:tracePt t="197021" x="3508375" y="2357438"/>
          <p14:tracePt t="197037" x="3551238" y="2343150"/>
          <p14:tracePt t="197054" x="3594100" y="2336800"/>
          <p14:tracePt t="197071" x="3651250" y="2322513"/>
          <p14:tracePt t="197090" x="3686175" y="2300288"/>
          <p14:tracePt t="197107" x="3722688" y="2293938"/>
          <p14:tracePt t="197122" x="3757613" y="2236788"/>
          <p14:tracePt t="197140" x="3794125" y="2185988"/>
          <p14:tracePt t="197156" x="3822700" y="2165350"/>
          <p14:tracePt t="197174" x="3857625" y="2151063"/>
          <p14:tracePt t="197191" x="3908425" y="2128838"/>
          <p14:tracePt t="197208" x="3951288" y="2108200"/>
          <p14:tracePt t="197225" x="3971925" y="2085975"/>
          <p14:tracePt t="197242" x="4008438" y="2079625"/>
          <p14:tracePt t="197259" x="4022725" y="2051050"/>
          <p14:tracePt t="197276" x="4029075" y="2043113"/>
          <p14:tracePt t="197293" x="4037013" y="2036763"/>
          <p14:tracePt t="197412" x="4037013" y="2043113"/>
          <p14:tracePt t="197419" x="4037013" y="2079625"/>
          <p14:tracePt t="197432" x="3986213" y="2214563"/>
          <p14:tracePt t="197450" x="3914775" y="2336800"/>
          <p14:tracePt t="197466" x="3865563" y="2422525"/>
          <p14:tracePt t="197471" x="3857625" y="2451100"/>
          <p14:tracePt t="197482" x="3851275" y="2479675"/>
          <p14:tracePt t="197499" x="3829050" y="2528888"/>
          <p14:tracePt t="197517" x="3794125" y="2571750"/>
          <p14:tracePt t="197533" x="3779838" y="2622550"/>
          <p14:tracePt t="197550" x="3743325" y="2693988"/>
          <p14:tracePt t="197568" x="3714750" y="2757488"/>
          <p14:tracePt t="197585" x="3694113" y="2828925"/>
          <p14:tracePt t="197601" x="3679825" y="2871788"/>
          <p14:tracePt t="197603" x="3665538" y="2908300"/>
          <p14:tracePt t="197620" x="3651250" y="2936875"/>
          <p14:tracePt t="197637" x="3636963" y="3008313"/>
          <p14:tracePt t="197653" x="3608388" y="3071813"/>
          <p14:tracePt t="197671" x="3586163" y="3128963"/>
          <p14:tracePt t="197690" x="3586163" y="3251200"/>
          <p14:tracePt t="197705" x="3571875" y="3308350"/>
          <p14:tracePt t="197722" x="3557588" y="3336925"/>
          <p14:tracePt t="197739" x="3551238" y="3365500"/>
          <p14:tracePt t="197755" x="3543300" y="3386138"/>
          <p14:tracePt t="197772" x="3543300" y="3414713"/>
          <p14:tracePt t="197789" x="3543300" y="3457575"/>
          <p14:tracePt t="197807" x="3536950" y="3494088"/>
          <p14:tracePt t="197809" x="3536950" y="3500438"/>
          <p14:tracePt t="197824" x="3536950" y="3522663"/>
          <p14:tracePt t="197840" x="3536950" y="3543300"/>
          <p14:tracePt t="197857" x="3536950" y="3565525"/>
          <p14:tracePt t="197875" x="3536950" y="3586163"/>
          <p14:tracePt t="197893" x="3536950" y="3614738"/>
          <p14:tracePt t="197908" x="3536950" y="3622675"/>
          <p14:tracePt t="197925" x="3536950" y="3636963"/>
          <p14:tracePt t="197944" x="3536950" y="3657600"/>
          <p14:tracePt t="197962" x="3529013" y="3671888"/>
          <p14:tracePt t="197967" x="3529013" y="3686175"/>
          <p14:tracePt t="197979" x="3522663" y="3708400"/>
          <p14:tracePt t="197995" x="3522663" y="3736975"/>
          <p14:tracePt t="198012" x="3514725" y="3743325"/>
          <p14:tracePt t="198103" x="3508375" y="3771900"/>
          <p14:tracePt t="198114" x="3500438" y="3771900"/>
          <p14:tracePt t="198130" x="3500438" y="3779838"/>
          <p14:tracePt t="198147" x="3494088" y="3794125"/>
          <p14:tracePt t="198167" x="3486150" y="3808413"/>
          <p14:tracePt t="198184" x="3479800" y="3814763"/>
          <p14:tracePt t="198200" x="3479800" y="3822700"/>
          <p14:tracePt t="198216" x="3471863" y="3822700"/>
          <p14:tracePt t="198752" x="3465513" y="3822700"/>
          <p14:tracePt t="198769" x="3457575" y="3822700"/>
          <p14:tracePt t="198785" x="3457575" y="3829050"/>
          <p14:tracePt t="198817" x="3457575" y="3836988"/>
          <p14:tracePt t="200800" x="3465513" y="3836988"/>
          <p14:tracePt t="200840" x="3471863" y="3829050"/>
          <p14:tracePt t="200865" x="3479800" y="3829050"/>
          <p14:tracePt t="200872" x="3479800" y="3822700"/>
          <p14:tracePt t="200883" x="3486150" y="3814763"/>
          <p14:tracePt t="200899" x="3494088" y="3794125"/>
          <p14:tracePt t="208894" x="3500438" y="3794125"/>
          <p14:tracePt t="208901" x="3514725" y="3794125"/>
          <p14:tracePt t="208913" x="3522663" y="3794125"/>
          <p14:tracePt t="208932" x="3536950" y="3794125"/>
          <p14:tracePt t="209197" x="3543300" y="3808413"/>
          <p14:tracePt t="209205" x="3543300" y="3822700"/>
          <p14:tracePt t="209213" x="3543300" y="3836988"/>
          <p14:tracePt t="209223" x="3551238" y="3851275"/>
          <p14:tracePt t="209240" x="3551238" y="3871913"/>
          <p14:tracePt t="209257" x="3551238" y="3886200"/>
          <p14:tracePt t="209273" x="3551238" y="3900488"/>
          <p14:tracePt t="212308" x="3551238" y="3894138"/>
          <p14:tracePt t="212378" x="3551238" y="3886200"/>
          <p14:tracePt t="212395" x="3557588" y="3886200"/>
          <p14:tracePt t="212479" x="3557588" y="3879850"/>
          <p14:tracePt t="212621" x="3565525" y="3871913"/>
          <p14:tracePt t="212638" x="3565525" y="3865563"/>
          <p14:tracePt t="212665" x="3565525" y="3857625"/>
          <p14:tracePt t="212697" x="3565525" y="3851275"/>
          <p14:tracePt t="212736" x="3571875" y="3843338"/>
          <p14:tracePt t="212750" x="3571875" y="3836988"/>
          <p14:tracePt t="212757" x="3579813" y="3836988"/>
          <p14:tracePt t="213212" x="3579813" y="3829050"/>
          <p14:tracePt t="213229" x="3579813" y="3822700"/>
          <p14:tracePt t="213250" x="3579813" y="3814763"/>
          <p14:tracePt t="213259" x="3586163" y="3808413"/>
          <p14:tracePt t="213448" x="3586163" y="3800475"/>
          <p14:tracePt t="213454" x="3586163" y="3794125"/>
          <p14:tracePt t="213462" x="3586163" y="3771900"/>
          <p14:tracePt t="213477" x="3586163" y="3743325"/>
          <p14:tracePt t="213494" x="3579813" y="3714750"/>
          <p14:tracePt t="213512" x="3565525" y="3686175"/>
          <p14:tracePt t="213529" x="3557588" y="3651250"/>
          <p14:tracePt t="213544" x="3557588" y="3614738"/>
          <p14:tracePt t="213561" x="3543300" y="3571875"/>
          <p14:tracePt t="213580" x="3536950" y="3529013"/>
          <p14:tracePt t="213597" x="3514725" y="3494088"/>
          <p14:tracePt t="213614" x="3508375" y="3457575"/>
          <p14:tracePt t="213631" x="3486150" y="3408363"/>
          <p14:tracePt t="213648" x="3479800" y="3371850"/>
          <p14:tracePt t="213667" x="3479800" y="3357563"/>
          <p14:tracePt t="213730" x="3479800" y="3351213"/>
          <p14:tracePt t="213742" x="3479800" y="3343275"/>
          <p14:tracePt t="213751" x="3479800" y="3336925"/>
          <p14:tracePt t="213766" x="3479800" y="3314700"/>
          <p14:tracePt t="213784" x="3471863" y="3308350"/>
          <p14:tracePt t="213801" x="3471863" y="3300413"/>
          <p14:tracePt t="213818" x="3471863" y="3294063"/>
          <p14:tracePt t="213836" x="3471863" y="3286125"/>
          <p14:tracePt t="213853" x="3479800" y="3265488"/>
          <p14:tracePt t="213871" x="3479800" y="3257550"/>
          <p14:tracePt t="213905" x="3479800" y="3251200"/>
          <p14:tracePt t="213975" x="3486150" y="3265488"/>
          <p14:tracePt t="213986" x="3500438" y="3308350"/>
          <p14:tracePt t="213993" x="3514725" y="3357563"/>
          <p14:tracePt t="214005" x="3529013" y="3408363"/>
          <p14:tracePt t="214023" x="3543300" y="3579813"/>
          <p14:tracePt t="214042" x="3536950" y="3671888"/>
          <p14:tracePt t="214059" x="3536950" y="3765550"/>
          <p14:tracePt t="214076" x="3536950" y="3829050"/>
          <p14:tracePt t="214094" x="3529013" y="3865563"/>
          <p14:tracePt t="214122" x="3529013" y="3871913"/>
          <p14:tracePt t="214139" x="3522663" y="3879850"/>
          <p14:tracePt t="214143" x="3514725" y="3900488"/>
          <p14:tracePt t="214159" x="3514725" y="3929063"/>
          <p14:tracePt t="214177" x="3514725" y="3979863"/>
          <p14:tracePt t="214195" x="3508375" y="4008438"/>
          <p14:tracePt t="214211" x="3508375" y="4022725"/>
          <p14:tracePt t="214415" x="3508375" y="4014788"/>
          <p14:tracePt t="214434" x="3508375" y="4008438"/>
          <p14:tracePt t="216004" x="3508375" y="4000500"/>
          <p14:tracePt t="216137" x="3508375" y="3994150"/>
          <p14:tracePt t="216159" x="3508375" y="3986213"/>
          <p14:tracePt t="216168" x="3508375" y="3965575"/>
          <p14:tracePt t="216175" x="3508375" y="3943350"/>
          <p14:tracePt t="216193" x="3508375" y="3886200"/>
          <p14:tracePt t="216211" x="3508375" y="3814763"/>
          <p14:tracePt t="216230" x="3508375" y="3765550"/>
          <p14:tracePt t="216245" x="3494088" y="3708400"/>
          <p14:tracePt t="216262" x="3494088" y="3665538"/>
          <p14:tracePt t="216279" x="3494088" y="3614738"/>
          <p14:tracePt t="216295" x="3494088" y="3586163"/>
          <p14:tracePt t="216312" x="3494088" y="3557588"/>
          <p14:tracePt t="216332" x="3500438" y="3536950"/>
          <p14:tracePt t="216349" x="3500438" y="3522663"/>
          <p14:tracePt t="216365" x="3500438" y="3514725"/>
          <p14:tracePt t="216390" x="3500438" y="3508375"/>
          <p14:tracePt t="216405" x="3500438" y="3500438"/>
          <p14:tracePt t="216422" x="3500438" y="3486150"/>
          <p14:tracePt t="216432" x="3508375" y="3479800"/>
          <p14:tracePt t="216449" x="3508375" y="3451225"/>
          <p14:tracePt t="216467" x="3508375" y="3422650"/>
          <p14:tracePt t="216493" x="3508375" y="3414713"/>
          <p14:tracePt t="216500" x="3508375" y="3408363"/>
          <p14:tracePt t="216518" x="3508375" y="3394075"/>
          <p14:tracePt t="216535" x="3508375" y="3379788"/>
          <p14:tracePt t="216552" x="3508375" y="3371850"/>
          <p14:tracePt t="216569" x="3508375" y="3357563"/>
          <p14:tracePt t="216588" x="3508375" y="3351213"/>
          <p14:tracePt t="216612" x="3508375" y="3343275"/>
          <p14:tracePt t="216628" x="3508375" y="3336925"/>
          <p14:tracePt t="216638" x="3508375" y="3328988"/>
          <p14:tracePt t="216656" x="3508375" y="3314700"/>
          <p14:tracePt t="216675" x="3508375" y="3308350"/>
          <p14:tracePt t="216812" x="3508375" y="3300413"/>
          <p14:tracePt t="216820" x="3500438" y="3286125"/>
          <p14:tracePt t="216829" x="3479800" y="3257550"/>
          <p14:tracePt t="216844" x="3422650" y="3200400"/>
          <p14:tracePt t="216861" x="3336925" y="3114675"/>
          <p14:tracePt t="216878" x="3251200" y="3051175"/>
          <p14:tracePt t="216895" x="3179763" y="3008313"/>
          <p14:tracePt t="216913" x="3065463" y="2951163"/>
          <p14:tracePt t="216929" x="2994025" y="2928938"/>
          <p14:tracePt t="216946" x="2957513" y="2900363"/>
          <p14:tracePt t="216964" x="2922588" y="2871788"/>
          <p14:tracePt t="216971" x="2914650" y="2851150"/>
          <p14:tracePt t="216981" x="2914650" y="2836863"/>
          <p14:tracePt t="216996" x="2894013" y="2765425"/>
          <p14:tracePt t="217013" x="2871788" y="2743200"/>
          <p14:tracePt t="217031" x="2851150" y="2686050"/>
          <p14:tracePt t="217047" x="2843213" y="2665413"/>
          <p14:tracePt t="217065" x="2836863" y="2657475"/>
          <p14:tracePt t="217082" x="2828925" y="2643188"/>
          <p14:tracePt t="217116" x="2828925" y="2636838"/>
          <p14:tracePt t="217141" x="2828925" y="2628900"/>
          <p14:tracePt t="217199" x="2836863" y="2628900"/>
          <p14:tracePt t="217218" x="2836863" y="2622550"/>
          <p14:tracePt t="217227" x="2836863" y="2614613"/>
          <p14:tracePt t="217235" x="2843213" y="2608263"/>
          <p14:tracePt t="217252" x="2851150" y="2593975"/>
          <p14:tracePt t="217269" x="2865438" y="2593975"/>
          <p14:tracePt t="217287" x="2886075" y="2586038"/>
          <p14:tracePt t="217304" x="2936875" y="2557463"/>
          <p14:tracePt t="217321" x="3022600" y="2522538"/>
          <p14:tracePt t="217338" x="3122613" y="2508250"/>
          <p14:tracePt t="217355" x="3236913" y="2486025"/>
          <p14:tracePt t="217372" x="3336925" y="2457450"/>
          <p14:tracePt t="217389" x="3494088" y="2408238"/>
          <p14:tracePt t="217406" x="3636963" y="2371725"/>
          <p14:tracePt t="217424" x="3743325" y="2336800"/>
          <p14:tracePt t="217440" x="3843338" y="2314575"/>
          <p14:tracePt t="217458" x="3943350" y="2293938"/>
          <p14:tracePt t="217462" x="4008438" y="2286000"/>
          <p14:tracePt t="217476" x="4079875" y="2257425"/>
          <p14:tracePt t="217492" x="4171950" y="2243138"/>
          <p14:tracePt t="217509" x="4237038" y="2214563"/>
          <p14:tracePt t="217526" x="4279900" y="2200275"/>
          <p14:tracePt t="217543" x="4308475" y="2179638"/>
          <p14:tracePt t="217561" x="4343400" y="2136775"/>
          <p14:tracePt t="217577" x="4351338" y="2114550"/>
          <p14:tracePt t="217594" x="4351338" y="2079625"/>
          <p14:tracePt t="217611" x="4357688" y="2057400"/>
          <p14:tracePt t="217628" x="4357688" y="2043113"/>
          <p14:tracePt t="217645" x="4357688" y="2036763"/>
          <p14:tracePt t="217663" x="4379913" y="2028825"/>
          <p14:tracePt t="217680" x="4394200" y="2022475"/>
          <p14:tracePt t="217698" x="4400550" y="2014538"/>
          <p14:tracePt t="217715" x="4408488" y="2008188"/>
          <p14:tracePt t="218509" x="4400550" y="2008188"/>
          <p14:tracePt t="218532" x="4394200" y="2008188"/>
          <p14:tracePt t="218547" x="4386263" y="2008188"/>
          <p14:tracePt t="218555" x="4386263" y="2014538"/>
          <p14:tracePt t="218569" x="4365625" y="2028825"/>
          <p14:tracePt t="218585" x="4337050" y="2065338"/>
          <p14:tracePt t="218602" x="4257675" y="2114550"/>
          <p14:tracePt t="218620" x="4186238" y="2179638"/>
          <p14:tracePt t="218637" x="4071938" y="2271713"/>
          <p14:tracePt t="218654" x="3979863" y="2371725"/>
          <p14:tracePt t="218655" x="3929063" y="2400300"/>
          <p14:tracePt t="218672" x="3808413" y="2500313"/>
          <p14:tracePt t="218688" x="3694113" y="2614613"/>
          <p14:tracePt t="218705" x="3586163" y="2714625"/>
          <p14:tracePt t="218722" x="3465513" y="2779713"/>
          <p14:tracePt t="218739" x="3386138" y="2857500"/>
          <p14:tracePt t="218757" x="3279775" y="2936875"/>
          <p14:tracePt t="218773" x="3208338" y="2986088"/>
          <p14:tracePt t="218790" x="3171825" y="3043238"/>
          <p14:tracePt t="218807" x="3108325" y="3100388"/>
          <p14:tracePt t="218825" x="3043238" y="3179763"/>
          <p14:tracePt t="218841" x="2979738" y="3222625"/>
          <p14:tracePt t="218859" x="2900363" y="3322638"/>
          <p14:tracePt t="218876" x="2843213" y="3357563"/>
          <p14:tracePt t="218894" x="2794000" y="3386138"/>
          <p14:tracePt t="218910" x="2757488" y="3422650"/>
          <p14:tracePt t="218927" x="2728913" y="3443288"/>
          <p14:tracePt t="218944" x="2722563" y="3465513"/>
          <p14:tracePt t="218947" x="2722563" y="3471863"/>
          <p14:tracePt t="218971" x="2714625" y="3471863"/>
          <p14:tracePt t="219150" x="2714625" y="3465513"/>
          <p14:tracePt t="219158" x="2714625" y="3457575"/>
          <p14:tracePt t="219167" x="2714625" y="3451225"/>
          <p14:tracePt t="219183" x="2736850" y="3422650"/>
          <p14:tracePt t="219201" x="2757488" y="3379788"/>
          <p14:tracePt t="219219" x="2771775" y="3365500"/>
          <p14:tracePt t="219237" x="2786063" y="3351213"/>
          <p14:tracePt t="219253" x="2800350" y="3336925"/>
          <p14:tracePt t="219270" x="2808288" y="3328988"/>
          <p14:tracePt t="220003" x="2808288" y="3308350"/>
          <p14:tracePt t="220010" x="2814638" y="3271838"/>
          <p14:tracePt t="220023" x="2822575" y="3157538"/>
          <p14:tracePt t="220037" x="2822575" y="3094038"/>
          <p14:tracePt t="220055" x="2808288" y="2900363"/>
          <p14:tracePt t="220072" x="2800350" y="2808288"/>
          <p14:tracePt t="220089" x="2800350" y="2779713"/>
          <p14:tracePt t="220109" x="2800350" y="2765425"/>
          <p14:tracePt t="220159" x="2800350" y="2757488"/>
          <p14:tracePt t="220183" x="2800350" y="2743200"/>
          <p14:tracePt t="220191" x="2800350" y="2728913"/>
          <p14:tracePt t="220197" x="2800350" y="2722563"/>
          <p14:tracePt t="220209" x="2814638" y="2700338"/>
          <p14:tracePt t="220225" x="2814638" y="2686050"/>
          <p14:tracePt t="220260" x="2822575" y="2651125"/>
          <p14:tracePt t="220277" x="2843213" y="2614613"/>
          <p14:tracePt t="220295" x="2857500" y="2536825"/>
          <p14:tracePt t="220313" x="2857500" y="2451100"/>
          <p14:tracePt t="220330" x="2871788" y="2393950"/>
          <p14:tracePt t="220347" x="2879725" y="2371725"/>
          <p14:tracePt t="220362" x="2879725" y="2365375"/>
          <p14:tracePt t="220549" x="2886075" y="2357438"/>
          <p14:tracePt t="220554" x="2908300" y="2357438"/>
          <p14:tracePt t="220570" x="2986088" y="2343150"/>
          <p14:tracePt t="220587" x="3108325" y="2314575"/>
          <p14:tracePt t="220602" x="3243263" y="2271713"/>
          <p14:tracePt t="220619" x="3408363" y="2214563"/>
          <p14:tracePt t="220637" x="3557588" y="2185988"/>
          <p14:tracePt t="220653" x="3671888" y="2143125"/>
          <p14:tracePt t="220655" x="3743325" y="2128838"/>
          <p14:tracePt t="220671" x="3857625" y="2100263"/>
          <p14:tracePt t="220687" x="4000500" y="2093913"/>
          <p14:tracePt t="220704" x="4114800" y="2079625"/>
          <p14:tracePt t="220721" x="4229100" y="2057400"/>
          <p14:tracePt t="220738" x="4314825" y="2057400"/>
          <p14:tracePt t="220755" x="4386263" y="2057400"/>
          <p14:tracePt t="220772" x="4479925" y="2022475"/>
          <p14:tracePt t="220790" x="4508500" y="1993900"/>
          <p14:tracePt t="220807" x="4529138" y="1957388"/>
          <p14:tracePt t="220824" x="4537075" y="1922463"/>
          <p14:tracePt t="220841" x="4537075" y="1914525"/>
          <p14:tracePt t="221073" x="4529138" y="1914525"/>
          <p14:tracePt t="221409" x="4529138" y="1936750"/>
          <p14:tracePt t="221416" x="4522788" y="1965325"/>
          <p14:tracePt t="221426" x="4514850" y="2008188"/>
          <p14:tracePt t="221440" x="4500563" y="2114550"/>
          <p14:tracePt t="221456" x="4494213" y="2271713"/>
          <p14:tracePt t="221474" x="4479925" y="2457450"/>
          <p14:tracePt t="221477" x="4457700" y="2579688"/>
          <p14:tracePt t="221491" x="4414838" y="2836863"/>
          <p14:tracePt t="221507" x="4351338" y="3079750"/>
          <p14:tracePt t="221524" x="4300538" y="3286125"/>
          <p14:tracePt t="221542" x="4229100" y="3500438"/>
          <p14:tracePt t="221559" x="4137025" y="3643313"/>
          <p14:tracePt t="221576" x="4014788" y="3786188"/>
          <p14:tracePt t="221578" x="3957638" y="3857625"/>
          <p14:tracePt t="221593" x="3886200" y="3951288"/>
          <p14:tracePt t="221610" x="3814763" y="4037013"/>
          <p14:tracePt t="221627" x="3729038" y="4165600"/>
          <p14:tracePt t="221644" x="3651250" y="4329113"/>
          <p14:tracePt t="221661" x="3565525" y="4479925"/>
          <p14:tracePt t="221679" x="3471863" y="4657725"/>
          <p14:tracePt t="221695" x="3414713" y="4737100"/>
          <p14:tracePt t="221712" x="3308350" y="4829175"/>
          <p14:tracePt t="221730" x="3200400" y="4908550"/>
          <p14:tracePt t="221747" x="3114675" y="5051425"/>
          <p14:tracePt t="221764" x="3022600" y="5165725"/>
          <p14:tracePt t="221767" x="2957513" y="5214938"/>
          <p14:tracePt t="221781" x="2914650" y="5286375"/>
          <p14:tracePt t="221798" x="2851150" y="5351463"/>
          <p14:tracePt t="221815" x="2779713" y="5429250"/>
          <p14:tracePt t="221833" x="2693988" y="5480050"/>
          <p14:tracePt t="221849" x="2628900" y="5557838"/>
          <p14:tracePt t="221867" x="2586038" y="5622925"/>
          <p14:tracePt t="221883" x="2551113" y="5672138"/>
          <p14:tracePt t="221900" x="2508250" y="5715000"/>
          <p14:tracePt t="221918" x="2486025" y="5751513"/>
          <p14:tracePt t="221936" x="2465388" y="5794375"/>
          <p14:tracePt t="221952" x="2414588" y="5865813"/>
          <p14:tracePt t="221969" x="2386013" y="5900738"/>
          <p14:tracePt t="221986" x="2357438" y="5929313"/>
          <p14:tracePt t="222003" x="2336800" y="5951538"/>
          <p14:tracePt t="222020" x="2314575" y="5980113"/>
          <p14:tracePt t="222037" x="2286000" y="6000750"/>
          <p14:tracePt t="222054" x="2257425" y="6015038"/>
          <p14:tracePt t="222072" x="2228850" y="6037263"/>
          <p14:tracePt t="222089" x="2214563" y="6037263"/>
          <p14:tracePt t="222106" x="2200275" y="6043613"/>
          <p14:tracePt t="222123" x="2193925" y="6051550"/>
          <p14:tracePt t="222140" x="2179638" y="6051550"/>
          <p14:tracePt t="222158" x="2165350" y="6057900"/>
          <p14:tracePt t="222175" x="2151063" y="6072188"/>
          <p14:tracePt t="222192" x="2136775" y="6094413"/>
          <p14:tracePt t="222209" x="2108200" y="6100763"/>
          <p14:tracePt t="222225" x="2093913" y="6115050"/>
          <p14:tracePt t="222244" x="2085975" y="6115050"/>
          <p14:tracePt t="222261" x="2085975" y="6122988"/>
          <p14:tracePt t="222279" x="2079625" y="6122988"/>
          <p14:tracePt t="222295" x="2071688" y="6129338"/>
          <p14:tracePt t="222310" x="2065338" y="6129338"/>
          <p14:tracePt t="222337" x="2057400" y="6137275"/>
          <p14:tracePt t="222353" x="2057400" y="6143625"/>
          <p14:tracePt t="222364" x="2051050" y="6143625"/>
          <p14:tracePt t="222381" x="2051050" y="6157913"/>
          <p14:tracePt t="222416" x="2043113" y="6165850"/>
          <p14:tracePt t="222558" x="2065338" y="6165850"/>
          <p14:tracePt t="222564" x="2093913" y="6165850"/>
          <p14:tracePt t="222574" x="2143125" y="6157913"/>
          <p14:tracePt t="222584" x="2179638" y="6157913"/>
          <p14:tracePt t="222604" x="2351088" y="6172200"/>
          <p14:tracePt t="222621" x="2422525" y="6186488"/>
          <p14:tracePt t="222635" x="2493963" y="6194425"/>
          <p14:tracePt t="222652" x="2522538" y="6194425"/>
          <p14:tracePt t="223078" x="2522538" y="6186488"/>
          <p14:tracePt t="223094" x="2522538" y="6180138"/>
          <p14:tracePt t="223125" x="2522538" y="6172200"/>
          <p14:tracePt t="223901" x="2522538" y="6165850"/>
          <p14:tracePt t="223908" x="2522538" y="6157913"/>
          <p14:tracePt t="223931" x="2522538" y="6151563"/>
          <p14:tracePt t="223937" x="2522538" y="6137275"/>
          <p14:tracePt t="223957" x="2522538" y="6129338"/>
          <p14:tracePt t="223970" x="2522538" y="6115050"/>
          <p14:tracePt t="223987" x="2522538" y="6108700"/>
          <p14:tracePt t="224004" x="2522538" y="6086475"/>
          <p14:tracePt t="224021" x="2528888" y="6072188"/>
          <p14:tracePt t="224038" x="2536825" y="6015038"/>
          <p14:tracePt t="224055" x="2536825" y="5972175"/>
          <p14:tracePt t="224073" x="2543175" y="5943600"/>
          <p14:tracePt t="224091" x="2543175" y="5894388"/>
          <p14:tracePt t="224108" x="2557463" y="5837238"/>
          <p14:tracePt t="224122" x="2571750" y="5808663"/>
          <p14:tracePt t="224139" x="2608263" y="5737225"/>
          <p14:tracePt t="224156" x="2614613" y="5715000"/>
          <p14:tracePt t="224173" x="2657475" y="5665788"/>
          <p14:tracePt t="224191" x="2700338" y="5514975"/>
          <p14:tracePt t="224207" x="2765425" y="5351463"/>
          <p14:tracePt t="224226" x="2814638" y="5094288"/>
          <p14:tracePt t="224243" x="2843213" y="4951413"/>
          <p14:tracePt t="224259" x="2871788" y="4851400"/>
          <p14:tracePt t="224277" x="2928938" y="4751388"/>
          <p14:tracePt t="224295" x="3022600" y="4600575"/>
          <p14:tracePt t="224309" x="3043238" y="4551363"/>
          <p14:tracePt t="224327" x="3151188" y="4337050"/>
          <p14:tracePt t="224344" x="3265488" y="4100513"/>
          <p14:tracePt t="224361" x="3357563" y="3914775"/>
          <p14:tracePt t="224379" x="3479800" y="3643313"/>
          <p14:tracePt t="224399" x="3557588" y="3508375"/>
          <p14:tracePt t="224414" x="3614738" y="3436938"/>
          <p14:tracePt t="224430" x="3686175" y="3351213"/>
          <p14:tracePt t="224448" x="3736975" y="3271838"/>
          <p14:tracePt t="224465" x="3779838" y="3143250"/>
          <p14:tracePt t="224473" x="3800475" y="3094038"/>
          <p14:tracePt t="224480" x="3814763" y="3043238"/>
          <p14:tracePt t="224500" x="3851275" y="2894013"/>
          <p14:tracePt t="224517" x="3886200" y="2771775"/>
          <p14:tracePt t="224534" x="3914775" y="2651125"/>
          <p14:tracePt t="224549" x="3957638" y="2500313"/>
          <p14:tracePt t="224568" x="3994150" y="2408238"/>
          <p14:tracePt t="224585" x="4022725" y="2357438"/>
          <p14:tracePt t="224602" x="4051300" y="2314575"/>
          <p14:tracePt t="224619" x="4094163" y="2243138"/>
          <p14:tracePt t="224639" x="4129088" y="2057400"/>
          <p14:tracePt t="224655" x="4137025" y="1965325"/>
          <p14:tracePt t="224670" x="4137025" y="1951038"/>
          <p14:tracePt t="224687" x="4137025" y="1914525"/>
          <p14:tracePt t="224703" x="4143375" y="1900238"/>
          <p14:tracePt t="224720" x="4143375" y="1879600"/>
          <p14:tracePt t="224737" x="4143375" y="1865313"/>
          <p14:tracePt t="224755" x="4151313" y="1836738"/>
          <p14:tracePt t="224772" x="4151313" y="1822450"/>
          <p14:tracePt t="227592" x="4151313" y="1828800"/>
          <p14:tracePt t="227656" x="4151313" y="1836738"/>
          <p14:tracePt t="227773" x="4151313" y="1843088"/>
          <p14:tracePt t="227835" x="4151313" y="1851025"/>
          <p14:tracePt t="227843" x="4143375" y="1857375"/>
          <p14:tracePt t="227945" x="4143375" y="1865313"/>
          <p14:tracePt t="227969" x="4143375" y="1871663"/>
          <p14:tracePt t="227976" x="4143375" y="1879600"/>
          <p14:tracePt t="227984" x="4143375" y="1885950"/>
          <p14:tracePt t="228104" x="4143375" y="1893888"/>
          <p14:tracePt t="228119" x="4137025" y="1900238"/>
          <p14:tracePt t="228134" x="4137025" y="1908175"/>
          <p14:tracePt t="228157" x="4129088" y="1914525"/>
          <p14:tracePt t="228229" x="4129088" y="1922463"/>
          <p14:tracePt t="228251" x="4122738" y="1922463"/>
          <p14:tracePt t="228260" x="4122738" y="1928813"/>
          <p14:tracePt t="228283" x="4114800" y="1936750"/>
          <p14:tracePt t="228402" x="4114800" y="1943100"/>
          <p14:tracePt t="229103" x="4100513" y="1943100"/>
          <p14:tracePt t="229110" x="4094163" y="1951038"/>
          <p14:tracePt t="229118" x="4086225" y="1957388"/>
          <p14:tracePt t="229131" x="4079875" y="1965325"/>
          <p14:tracePt t="229148" x="4057650" y="1971675"/>
          <p14:tracePt t="229165" x="4037013" y="1979613"/>
          <p14:tracePt t="229183" x="4008438" y="1985963"/>
          <p14:tracePt t="229197" x="3957638" y="2022475"/>
          <p14:tracePt t="229214" x="3900488" y="2071688"/>
          <p14:tracePt t="229231" x="3865563" y="2093913"/>
          <p14:tracePt t="229250" x="3808413" y="2114550"/>
          <p14:tracePt t="229267" x="3779838" y="2128838"/>
          <p14:tracePt t="229283" x="3757613" y="2143125"/>
          <p14:tracePt t="229300" x="3729038" y="2165350"/>
          <p14:tracePt t="229320" x="3629025" y="2243138"/>
          <p14:tracePt t="229335" x="3571875" y="2271713"/>
          <p14:tracePt t="229352" x="3514725" y="2308225"/>
          <p14:tracePt t="229369" x="3486150" y="2328863"/>
          <p14:tracePt t="229385" x="3457575" y="2343150"/>
          <p14:tracePt t="229403" x="3400425" y="2379663"/>
          <p14:tracePt t="229419" x="3371850" y="2400300"/>
          <p14:tracePt t="229436" x="3328988" y="2471738"/>
          <p14:tracePt t="229455" x="3300413" y="2622550"/>
          <p14:tracePt t="229472" x="3265488" y="2708275"/>
          <p14:tracePt t="229478" x="3243263" y="2728913"/>
          <p14:tracePt t="229487" x="3228975" y="2743200"/>
          <p14:tracePt t="229505" x="3186113" y="2765425"/>
          <p14:tracePt t="229523" x="3165475" y="2771775"/>
          <p14:tracePt t="229541" x="3136900" y="2779713"/>
          <p14:tracePt t="229558" x="3128963" y="2786063"/>
          <p14:tracePt t="229575" x="3122613" y="2786063"/>
          <p14:tracePt t="229646" x="3114675" y="2786063"/>
          <p14:tracePt t="229739" x="3114675" y="2779713"/>
          <p14:tracePt t="229748" x="3114675" y="2771775"/>
          <p14:tracePt t="229756" x="3108325" y="2765425"/>
          <p14:tracePt t="229765" x="3108325" y="2751138"/>
          <p14:tracePt t="229778" x="3108325" y="2736850"/>
          <p14:tracePt t="229795" x="3094038" y="2708275"/>
          <p14:tracePt t="229812" x="3094038" y="2693988"/>
          <p14:tracePt t="229829" x="3086100" y="2686050"/>
          <p14:tracePt t="229847" x="3079750" y="2671763"/>
          <p14:tracePt t="229865" x="3071813" y="2657475"/>
          <p14:tracePt t="229883" x="3065463" y="2636838"/>
          <p14:tracePt t="229898" x="3051175" y="2636838"/>
          <p14:tracePt t="229915" x="3051175" y="2628900"/>
          <p14:tracePt t="230056" x="3043238" y="2628900"/>
          <p14:tracePt t="230406" x="3065463" y="2628900"/>
          <p14:tracePt t="230412" x="3094038" y="2628900"/>
          <p14:tracePt t="230422" x="3114675" y="2628900"/>
          <p14:tracePt t="230429" x="3143250" y="2622550"/>
          <p14:tracePt t="230444" x="3214688" y="2614613"/>
          <p14:tracePt t="230462" x="3286125" y="2593975"/>
          <p14:tracePt t="230466" x="3322638" y="2593975"/>
          <p14:tracePt t="230479" x="3351213" y="2593975"/>
          <p14:tracePt t="230498" x="3457575" y="2593975"/>
          <p14:tracePt t="230515" x="3500438" y="2586038"/>
          <p14:tracePt t="230530" x="3551238" y="2586038"/>
          <p14:tracePt t="230547" x="3586163" y="2586038"/>
          <p14:tracePt t="230564" x="3614738" y="2586038"/>
          <p14:tracePt t="230581" x="3651250" y="2586038"/>
          <p14:tracePt t="230598" x="3714750" y="2579688"/>
          <p14:tracePt t="230616" x="3729038" y="2579688"/>
          <p14:tracePt t="230633" x="3765550" y="2571750"/>
          <p14:tracePt t="230650" x="3794125" y="2565400"/>
          <p14:tracePt t="230669" x="3829050" y="2565400"/>
          <p14:tracePt t="230686" x="3871913" y="2565400"/>
          <p14:tracePt t="230703" x="3957638" y="2565400"/>
          <p14:tracePt t="230718" x="4000500" y="2565400"/>
          <p14:tracePt t="230735" x="4086225" y="2579688"/>
          <p14:tracePt t="230753" x="4143375" y="2579688"/>
          <p14:tracePt t="230770" x="4186238" y="2579688"/>
          <p14:tracePt t="230787" x="4257675" y="2571750"/>
          <p14:tracePt t="230804" x="4286250" y="2571750"/>
          <p14:tracePt t="230821" x="4314825" y="2571750"/>
          <p14:tracePt t="230837" x="4343400" y="2571750"/>
          <p14:tracePt t="230855" x="4379913" y="2571750"/>
          <p14:tracePt t="230873" x="4422775" y="2571750"/>
          <p14:tracePt t="230889" x="4457700" y="2571750"/>
          <p14:tracePt t="230906" x="4486275" y="2571750"/>
          <p14:tracePt t="230924" x="4522788" y="2579688"/>
          <p14:tracePt t="230941" x="4572000" y="2579688"/>
          <p14:tracePt t="230958" x="4637088" y="2586038"/>
          <p14:tracePt t="230962" x="4665663" y="2586038"/>
          <p14:tracePt t="230975" x="4714875" y="2586038"/>
          <p14:tracePt t="230992" x="4779963" y="2586038"/>
          <p14:tracePt t="231009" x="4857750" y="2593975"/>
          <p14:tracePt t="231027" x="4965700" y="2608263"/>
          <p14:tracePt t="231043" x="5043488" y="2622550"/>
          <p14:tracePt t="231061" x="5165725" y="2628900"/>
          <p14:tracePt t="231077" x="5180013" y="2628900"/>
          <p14:tracePt t="231094" x="5194300" y="2628900"/>
          <p14:tracePt t="231283" x="5186363" y="2628900"/>
          <p14:tracePt t="231291" x="5180013" y="2628900"/>
          <p14:tracePt t="231300" x="5151438" y="2628900"/>
          <p14:tracePt t="231318" x="5080000" y="2628900"/>
          <p14:tracePt t="231335" x="4972050" y="2608263"/>
          <p14:tracePt t="231350" x="4808538" y="2571750"/>
          <p14:tracePt t="231368" x="4679950" y="2536825"/>
          <p14:tracePt t="231385" x="4537075" y="2486025"/>
          <p14:tracePt t="231402" x="4386263" y="2457450"/>
          <p14:tracePt t="231420" x="4243388" y="2400300"/>
          <p14:tracePt t="231435" x="4179888" y="2351088"/>
          <p14:tracePt t="231453" x="4122738" y="2328863"/>
          <p14:tracePt t="231470" x="4079875" y="2314575"/>
          <p14:tracePt t="231487" x="4065588" y="2293938"/>
          <p14:tracePt t="231504" x="4051300" y="2293938"/>
          <p14:tracePt t="231521" x="4043363" y="2293938"/>
          <p14:tracePt t="231538" x="4029075" y="2293938"/>
          <p14:tracePt t="231556" x="4000500" y="2300288"/>
          <p14:tracePt t="231572" x="3900488" y="2328863"/>
          <p14:tracePt t="231589" x="3836988" y="2357438"/>
          <p14:tracePt t="231607" x="3779838" y="2357438"/>
          <p14:tracePt t="231625" x="3714750" y="2357438"/>
          <p14:tracePt t="231642" x="3657600" y="2357438"/>
          <p14:tracePt t="231660" x="3614738" y="2357438"/>
          <p14:tracePt t="231676" x="3600450" y="2357438"/>
          <p14:tracePt t="231693" x="3565525" y="2351088"/>
          <p14:tracePt t="231710" x="3529013" y="2351088"/>
          <p14:tracePt t="231726" x="3500438" y="2357438"/>
          <p14:tracePt t="231744" x="3465513" y="2357438"/>
          <p14:tracePt t="231761" x="3436938" y="2371725"/>
          <p14:tracePt t="231777" x="3386138" y="2371725"/>
          <p14:tracePt t="231779" x="3365500" y="2371725"/>
          <p14:tracePt t="231796" x="3314700" y="2371725"/>
          <p14:tracePt t="231814" x="3271838" y="2386013"/>
          <p14:tracePt t="231830" x="3251200" y="2393950"/>
          <p14:tracePt t="231846" x="3214688" y="2422525"/>
          <p14:tracePt t="231863" x="3171825" y="2465388"/>
          <p14:tracePt t="231881" x="3114675" y="2514600"/>
          <p14:tracePt t="231898" x="3100388" y="2522538"/>
          <p14:tracePt t="231914" x="3094038" y="2522538"/>
          <p14:tracePt t="231931" x="3086100" y="2522538"/>
          <p14:tracePt t="231983" x="3086100" y="2528888"/>
          <p14:tracePt t="232042" x="3079750" y="2528888"/>
          <p14:tracePt t="232172" x="3079750" y="2522538"/>
          <p14:tracePt t="232180" x="3079750" y="2514600"/>
          <p14:tracePt t="232196" x="3086100" y="2508250"/>
          <p14:tracePt t="232207" x="3094038" y="2500313"/>
          <p14:tracePt t="232225" x="3100388" y="2493963"/>
          <p14:tracePt t="232578" x="3100388" y="2486025"/>
          <p14:tracePt t="232587" x="3100388" y="2479675"/>
          <p14:tracePt t="232600" x="3108325" y="2479675"/>
          <p14:tracePt t="232620" x="3114675" y="2471738"/>
          <p14:tracePt t="232639" x="3122613" y="2471738"/>
          <p14:tracePt t="232653" x="3128963" y="2465388"/>
          <p14:tracePt t="232687" x="3136900" y="2465388"/>
          <p14:tracePt t="232704" x="3143250" y="2465388"/>
          <p14:tracePt t="232710" x="3151188" y="2465388"/>
          <p14:tracePt t="232732" x="3157538" y="2457450"/>
          <p14:tracePt t="232739" x="3165475" y="2457450"/>
          <p14:tracePt t="232897" x="3171825" y="2457450"/>
          <p14:tracePt t="232991" x="3179763" y="2457450"/>
          <p14:tracePt t="233014" x="3194050" y="2457450"/>
          <p14:tracePt t="233039" x="3208338" y="2457450"/>
          <p14:tracePt t="233046" x="3222625" y="2457450"/>
          <p14:tracePt t="233059" x="3243263" y="2457450"/>
          <p14:tracePt t="233076" x="3286125" y="2457450"/>
          <p14:tracePt t="233095" x="3328988" y="2451100"/>
          <p14:tracePt t="233112" x="3379788" y="2451100"/>
          <p14:tracePt t="233129" x="3451225" y="2443163"/>
          <p14:tracePt t="233146" x="3514725" y="2443163"/>
          <p14:tracePt t="233164" x="3571875" y="2436813"/>
          <p14:tracePt t="233181" x="3622675" y="2428875"/>
          <p14:tracePt t="233196" x="3679825" y="2428875"/>
          <p14:tracePt t="233213" x="3722688" y="2422525"/>
          <p14:tracePt t="233230" x="3751263" y="2414588"/>
          <p14:tracePt t="233247" x="3751263" y="2408238"/>
          <p14:tracePt t="233361" x="3751263" y="2400300"/>
          <p14:tracePt t="233369" x="3743325" y="2400300"/>
          <p14:tracePt t="233375" x="3729038" y="2400300"/>
          <p14:tracePt t="233383" x="3714750" y="2400300"/>
          <p14:tracePt t="233401" x="3694113" y="2400300"/>
          <p14:tracePt t="233419" x="3643313" y="2400300"/>
          <p14:tracePt t="233437" x="3622675" y="2400300"/>
          <p14:tracePt t="233454" x="3586163" y="2408238"/>
          <p14:tracePt t="233471" x="3543300" y="2414588"/>
          <p14:tracePt t="233476" x="3522663" y="2414588"/>
          <p14:tracePt t="233486" x="3494088" y="2414588"/>
          <p14:tracePt t="233503" x="3443288" y="2414588"/>
          <p14:tracePt t="233522" x="3408363" y="2428875"/>
          <p14:tracePt t="233539" x="3394075" y="2428875"/>
          <p14:tracePt t="233556" x="3379788" y="2443163"/>
          <p14:tracePt t="233573" x="3371850" y="2443163"/>
          <p14:tracePt t="233591" x="3357563" y="2451100"/>
          <p14:tracePt t="233623" x="3351213" y="2451100"/>
          <p14:tracePt t="233654" x="3351213" y="2457450"/>
          <p14:tracePt t="233679" x="3351213" y="2465388"/>
          <p14:tracePt t="233686" x="3343275" y="2471738"/>
          <p14:tracePt t="233695" x="3343275" y="2479675"/>
          <p14:tracePt t="233709" x="3328988" y="2493963"/>
          <p14:tracePt t="233726" x="3328988" y="2500313"/>
          <p14:tracePt t="233743" x="3328988" y="2508250"/>
          <p14:tracePt t="233819" x="3322638" y="2508250"/>
          <p14:tracePt t="233826" x="3322638" y="2514600"/>
          <p14:tracePt t="233842" x="3314700" y="2514600"/>
          <p14:tracePt t="233851" x="3308350" y="2528888"/>
          <p14:tracePt t="233862" x="3300413" y="2528888"/>
          <p14:tracePt t="233882" x="3294063" y="2557463"/>
          <p14:tracePt t="234133" x="3294063" y="2565400"/>
          <p14:tracePt t="243069" x="3322638" y="2522538"/>
          <p14:tracePt t="243075" x="3343275" y="2500313"/>
          <p14:tracePt t="243082" x="3394075" y="2451100"/>
          <p14:tracePt t="243090" x="3443288" y="2408238"/>
          <p14:tracePt t="243107" x="3500438" y="2336800"/>
          <p14:tracePt t="243124" x="3579813" y="2257425"/>
          <p14:tracePt t="243142" x="3643313" y="2236788"/>
          <p14:tracePt t="243160" x="3700463" y="2222500"/>
          <p14:tracePt t="243175" x="3779838" y="2208213"/>
          <p14:tracePt t="243194" x="3822700" y="2200275"/>
          <p14:tracePt t="243209" x="3865563" y="2165350"/>
          <p14:tracePt t="243228" x="3900488" y="2151063"/>
          <p14:tracePt t="243244" x="3929063" y="2128838"/>
          <p14:tracePt t="243246" x="3943350" y="2128838"/>
          <p14:tracePt t="243261" x="3957638" y="2114550"/>
          <p14:tracePt t="243278" x="3971925" y="2100263"/>
          <p14:tracePt t="243295" x="3994150" y="2079625"/>
          <p14:tracePt t="243312" x="4014788" y="2065338"/>
          <p14:tracePt t="243331" x="4043363" y="2065338"/>
          <p14:tracePt t="243348" x="4094163" y="2065338"/>
          <p14:tracePt t="243365" x="4114800" y="2065338"/>
          <p14:tracePt t="243381" x="4129088" y="2057400"/>
          <p14:tracePt t="243398" x="4151313" y="2051050"/>
          <p14:tracePt t="243415" x="4151313" y="2036763"/>
          <p14:tracePt t="243432" x="4151313" y="2028825"/>
          <p14:tracePt t="243435" x="4151313" y="2022475"/>
          <p14:tracePt t="244382" x="4157663" y="2022475"/>
          <p14:tracePt t="244396" x="4157663" y="2028825"/>
          <p14:tracePt t="244412" x="4157663" y="2036763"/>
          <p14:tracePt t="244420" x="4157663" y="2043113"/>
          <p14:tracePt t="244428" x="4157663" y="2051050"/>
          <p14:tracePt t="244442" x="4151313" y="2065338"/>
          <p14:tracePt t="244459" x="4129088" y="2100263"/>
          <p14:tracePt t="244465" x="4129088" y="2108200"/>
          <p14:tracePt t="244476" x="4122738" y="2114550"/>
          <p14:tracePt t="244493" x="4114800" y="2122488"/>
          <p14:tracePt t="244510" x="4108450" y="2136775"/>
          <p14:tracePt t="244527" x="4108450" y="2143125"/>
          <p14:tracePt t="244560" x="4100513" y="2157413"/>
          <p14:tracePt t="244577" x="4094163" y="2171700"/>
          <p14:tracePt t="244594" x="4086225" y="2171700"/>
          <p14:tracePt t="244613" x="4065588" y="2193925"/>
          <p14:tracePt t="244630" x="4051300" y="2208213"/>
          <p14:tracePt t="244645" x="4043363" y="2222500"/>
          <p14:tracePt t="244662" x="4029075" y="2228850"/>
          <p14:tracePt t="244680" x="4014788" y="2236788"/>
          <p14:tracePt t="244696" x="3994150" y="2257425"/>
          <p14:tracePt t="244716" x="3979863" y="2286000"/>
          <p14:tracePt t="244732" x="3957638" y="2293938"/>
          <p14:tracePt t="244748" x="3922713" y="2322513"/>
          <p14:tracePt t="244764" x="3900488" y="2351088"/>
          <p14:tracePt t="244782" x="3879850" y="2365375"/>
          <p14:tracePt t="244799" x="3851275" y="2371725"/>
          <p14:tracePt t="244817" x="3808413" y="2393950"/>
          <p14:tracePt t="244835" x="3794125" y="2414588"/>
          <p14:tracePt t="244850" x="3779838" y="2422525"/>
          <p14:tracePt t="244867" x="3757613" y="2436813"/>
          <p14:tracePt t="244884" x="3736975" y="2436813"/>
          <p14:tracePt t="244901" x="3694113" y="2457450"/>
          <p14:tracePt t="244919" x="3694113" y="2465388"/>
          <p14:tracePt t="244937" x="3679825" y="2479675"/>
          <p14:tracePt t="244953" x="3671888" y="2479675"/>
          <p14:tracePt t="244970" x="3657600" y="2479675"/>
          <p14:tracePt t="244991" x="3651250" y="2479675"/>
          <p14:tracePt t="245004" x="3643313" y="2486025"/>
          <p14:tracePt t="245021" x="3622675" y="2486025"/>
          <p14:tracePt t="245038" x="3600450" y="2493963"/>
          <p14:tracePt t="245073" x="3586163" y="2500313"/>
          <p14:tracePt t="245090" x="3579813" y="2500313"/>
          <p14:tracePt t="245107" x="3571875" y="2500313"/>
          <p14:tracePt t="245141" x="3565525" y="2500313"/>
          <p14:tracePt t="245157" x="3565525" y="2508250"/>
          <p14:tracePt t="245175" x="3557588" y="2508250"/>
          <p14:tracePt t="245192" x="3551238" y="2508250"/>
          <p14:tracePt t="245212" x="3543300" y="2508250"/>
          <p14:tracePt t="245228" x="3536950" y="2508250"/>
          <p14:tracePt t="245250" x="3529013" y="2508250"/>
          <p14:tracePt t="245266" x="3522663" y="2508250"/>
          <p14:tracePt t="245279" x="3514725" y="2508250"/>
          <p14:tracePt t="245297" x="3508375" y="2508250"/>
          <p14:tracePt t="245314" x="3494088" y="2508250"/>
          <p14:tracePt t="245330" x="3479800" y="2514600"/>
          <p14:tracePt t="245348" x="3471863" y="2514600"/>
          <p14:tracePt t="245365" x="3465513" y="2522538"/>
          <p14:tracePt t="245382" x="3457575" y="2522538"/>
          <p14:tracePt t="245415" x="3451225" y="2528888"/>
          <p14:tracePt t="245433" x="3443288" y="2528888"/>
          <p14:tracePt t="245449" x="3429000" y="2536825"/>
          <p14:tracePt t="245466" x="3422650" y="2543175"/>
          <p14:tracePt t="245497" x="3422650" y="2551113"/>
          <p14:tracePt t="245504" x="3414713" y="2551113"/>
          <p14:tracePt t="245554" x="3408363" y="2551113"/>
          <p14:tracePt t="245562" x="3400425" y="2551113"/>
          <p14:tracePt t="245576" x="3394075" y="2551113"/>
          <p14:tracePt t="245594" x="3379788" y="2551113"/>
          <p14:tracePt t="245601" x="3371850" y="2551113"/>
          <p14:tracePt t="245619" x="3357563" y="2551113"/>
          <p14:tracePt t="245640" x="3328988" y="2551113"/>
          <p14:tracePt t="245654" x="3322638" y="2551113"/>
          <p14:tracePt t="245671" x="3314700" y="2551113"/>
          <p14:tracePt t="245687" x="3308350" y="2551113"/>
          <p14:tracePt t="245705" x="3300413" y="2551113"/>
          <p14:tracePt t="245721" x="3294063" y="2551113"/>
          <p14:tracePt t="245739" x="3265488" y="2551113"/>
          <p14:tracePt t="245756" x="3257550" y="2551113"/>
          <p14:tracePt t="245773" x="3251200" y="2551113"/>
          <p14:tracePt t="245807" x="3251200" y="2522538"/>
          <p14:tracePt t="245824" x="3251200" y="2500313"/>
          <p14:tracePt t="245841" x="3257550" y="2471738"/>
          <p14:tracePt t="245858" x="3271838" y="2451100"/>
          <p14:tracePt t="245875" x="3271838" y="2408238"/>
          <p14:tracePt t="245895" x="3300413" y="2365375"/>
          <p14:tracePt t="245912" x="3328988" y="2351088"/>
          <p14:tracePt t="245929" x="3357563" y="2322513"/>
          <p14:tracePt t="245946" x="3365500" y="2308225"/>
          <p14:tracePt t="246013" x="3365500" y="2314575"/>
          <p14:tracePt t="246019" x="3357563" y="2336800"/>
          <p14:tracePt t="246030" x="3322638" y="2379663"/>
          <p14:tracePt t="246047" x="3271838" y="2408238"/>
          <p14:tracePt t="246065" x="3222625" y="2443163"/>
          <p14:tracePt t="246081" x="3194050" y="2451100"/>
          <p14:tracePt t="246098" x="3157538" y="2465388"/>
          <p14:tracePt t="246115" x="3143250" y="2465388"/>
          <p14:tracePt t="246131" x="3108325" y="2486025"/>
          <p14:tracePt t="246149" x="3079750" y="2493963"/>
          <p14:tracePt t="246166" x="3071813" y="2508250"/>
          <p14:tracePt t="246185" x="3051175" y="2514600"/>
          <p14:tracePt t="246202" x="3051175" y="2522538"/>
          <p14:tracePt t="246219" x="3043238" y="2536825"/>
          <p14:tracePt t="246326" x="3036888" y="2543175"/>
          <p14:tracePt t="246342" x="3036888" y="2551113"/>
          <p14:tracePt t="246367" x="3028950" y="2551113"/>
          <p14:tracePt t="246374" x="3028950" y="2557463"/>
          <p14:tracePt t="246391" x="3028950" y="2565400"/>
          <p14:tracePt t="246497" x="3043238" y="2571750"/>
          <p14:tracePt t="246505" x="3100388" y="2579688"/>
          <p14:tracePt t="246512" x="3179763" y="2593975"/>
          <p14:tracePt t="246524" x="3257550" y="2600325"/>
          <p14:tracePt t="246544" x="3586163" y="2608263"/>
          <p14:tracePt t="246561" x="3800475" y="2586038"/>
          <p14:tracePt t="246578" x="3922713" y="2586038"/>
          <p14:tracePt t="246597" x="3965575" y="2579688"/>
          <p14:tracePt t="246610" x="3965575" y="2571750"/>
          <p14:tracePt t="246627" x="3971925" y="2571750"/>
          <p14:tracePt t="246730" x="3979863" y="2571750"/>
          <p14:tracePt t="246738" x="4000500" y="2571750"/>
          <p14:tracePt t="246748" x="4022725" y="2571750"/>
          <p14:tracePt t="246764" x="4122738" y="2579688"/>
          <p14:tracePt t="246782" x="4237038" y="2579688"/>
          <p14:tracePt t="246798" x="4371975" y="2565400"/>
          <p14:tracePt t="246815" x="4543425" y="2551113"/>
          <p14:tracePt t="246832" x="4643438" y="2551113"/>
          <p14:tracePt t="246850" x="4737100" y="2543175"/>
          <p14:tracePt t="246866" x="4829175" y="2543175"/>
          <p14:tracePt t="246884" x="4908550" y="2565400"/>
          <p14:tracePt t="246902" x="5014913" y="2586038"/>
          <p14:tracePt t="246919" x="5065713" y="2586038"/>
          <p14:tracePt t="246935" x="5072063" y="2586038"/>
          <p14:tracePt t="246989" x="5065713" y="2586038"/>
          <p14:tracePt t="246996" x="5043488" y="2586038"/>
          <p14:tracePt t="247005" x="5037138" y="2586038"/>
          <p14:tracePt t="247020" x="5014913" y="2586038"/>
          <p14:tracePt t="247037" x="4994275" y="2593975"/>
          <p14:tracePt t="247054" x="4951413" y="2614613"/>
          <p14:tracePt t="247073" x="4800600" y="2643188"/>
          <p14:tracePt t="247091" x="4637088" y="2643188"/>
          <p14:tracePt t="247106" x="4422775" y="2651125"/>
          <p14:tracePt t="247123" x="4137025" y="2651125"/>
          <p14:tracePt t="247141" x="3857625" y="2643188"/>
          <p14:tracePt t="247157" x="3543300" y="2643188"/>
          <p14:tracePt t="247175" x="3194050" y="2714625"/>
          <p14:tracePt t="247192" x="3028950" y="2814638"/>
          <p14:tracePt t="247208" x="2957513" y="2865438"/>
          <p14:tracePt t="247225" x="2908300" y="2886075"/>
          <p14:tracePt t="247242" x="2857500" y="2922588"/>
          <p14:tracePt t="247262" x="2800350" y="2957513"/>
          <p14:tracePt t="247278" x="2743200" y="2971800"/>
          <p14:tracePt t="247295" x="2657475" y="2971800"/>
          <p14:tracePt t="247312" x="2593975" y="2986088"/>
          <p14:tracePt t="247329" x="2479675" y="3014663"/>
          <p14:tracePt t="247347" x="2357438" y="3071813"/>
          <p14:tracePt t="247362" x="2314575" y="3079750"/>
          <p14:tracePt t="247380" x="2214563" y="3136900"/>
          <p14:tracePt t="247397" x="2157413" y="3157538"/>
          <p14:tracePt t="247413" x="2122488" y="3179763"/>
          <p14:tracePt t="247431" x="2108200" y="3186113"/>
          <p14:tracePt t="247448" x="2093913" y="3194050"/>
          <p14:tracePt t="247583" x="2100263" y="3194050"/>
          <p14:tracePt t="247592" x="2114550" y="3194050"/>
          <p14:tracePt t="247602" x="2136775" y="3194050"/>
          <p14:tracePt t="247619" x="2165350" y="3194050"/>
          <p14:tracePt t="247637" x="2265363" y="3194050"/>
          <p14:tracePt t="247653" x="2314575" y="3194050"/>
          <p14:tracePt t="247672" x="2351088" y="3194050"/>
          <p14:tracePt t="247689" x="2386013" y="3194050"/>
          <p14:tracePt t="247706" x="2400300" y="3194050"/>
          <p14:tracePt t="247723" x="2443163" y="3194050"/>
          <p14:tracePt t="247739" x="2471738" y="3194050"/>
          <p14:tracePt t="247755" x="2528888" y="3194050"/>
          <p14:tracePt t="247772" x="2571750" y="3179763"/>
          <p14:tracePt t="247790" x="2628900" y="3165475"/>
          <p14:tracePt t="247806" x="2686050" y="3165475"/>
          <p14:tracePt t="247824" x="2779713" y="3165475"/>
          <p14:tracePt t="247840" x="2828925" y="3165475"/>
          <p14:tracePt t="247857" x="2879725" y="3165475"/>
          <p14:tracePt t="247875" x="2979738" y="3165475"/>
          <p14:tracePt t="247892" x="3057525" y="3165475"/>
          <p14:tracePt t="247909" x="3200400" y="3157538"/>
          <p14:tracePt t="247926" x="3279775" y="3151188"/>
          <p14:tracePt t="247943" x="3394075" y="3151188"/>
          <p14:tracePt t="247960" x="3465513" y="3143250"/>
          <p14:tracePt t="247964" x="3494088" y="3136900"/>
          <p14:tracePt t="247980" x="3571875" y="3128963"/>
          <p14:tracePt t="247996" x="3651250" y="3128963"/>
          <p14:tracePt t="248011" x="3751263" y="3122613"/>
          <p14:tracePt t="248029" x="3865563" y="3108325"/>
          <p14:tracePt t="248046" x="3986213" y="3108325"/>
          <p14:tracePt t="248063" x="4151313" y="3100388"/>
          <p14:tracePt t="248080" x="4257675" y="3079750"/>
          <p14:tracePt t="248097" x="4457700" y="3036888"/>
          <p14:tracePt t="248114" x="4608513" y="3022600"/>
          <p14:tracePt t="248131" x="4708525" y="3014663"/>
          <p14:tracePt t="248150" x="4857750" y="3014663"/>
          <p14:tracePt t="248165" x="5022850" y="3014663"/>
          <p14:tracePt t="248167" x="5122863" y="3014663"/>
          <p14:tracePt t="248183" x="5257800" y="3014663"/>
          <p14:tracePt t="248199" x="5343525" y="3014663"/>
          <p14:tracePt t="248216" x="5386388" y="3014663"/>
          <p14:tracePt t="248234" x="5414963" y="3043238"/>
          <p14:tracePt t="248251" x="5437188" y="3086100"/>
          <p14:tracePt t="248268" x="5457825" y="3200400"/>
          <p14:tracePt t="248269" x="5457825" y="3257550"/>
          <p14:tracePt t="248285" x="5465763" y="3371850"/>
          <p14:tracePt t="248303" x="5465763" y="3465513"/>
          <p14:tracePt t="248319" x="5472113" y="3500438"/>
          <p14:tracePt t="248336" x="5472113" y="3536950"/>
          <p14:tracePt t="248354" x="5472113" y="3551238"/>
          <p14:tracePt t="248371" x="5451475" y="3594100"/>
          <p14:tracePt t="248387" x="5414963" y="3665538"/>
          <p14:tracePt t="248404" x="5337175" y="3794125"/>
          <p14:tracePt t="248425" x="5214938" y="3922713"/>
          <p14:tracePt t="248441" x="5129213" y="3965575"/>
          <p14:tracePt t="248457" x="5029200" y="3994150"/>
          <p14:tracePt t="248465" x="4972050" y="3994150"/>
          <p14:tracePt t="248475" x="4914900" y="4008438"/>
          <p14:tracePt t="248490" x="4829175" y="4008438"/>
          <p14:tracePt t="248507" x="4714875" y="4008438"/>
          <p14:tracePt t="248526" x="4565650" y="3994150"/>
          <p14:tracePt t="248541" x="4414838" y="3994150"/>
          <p14:tracePt t="248544" x="4322763" y="3979863"/>
          <p14:tracePt t="248561" x="4122738" y="3971925"/>
          <p14:tracePt t="248578" x="3951288" y="3971925"/>
          <p14:tracePt t="248594" x="3765550" y="3971925"/>
          <p14:tracePt t="248611" x="3629025" y="3957638"/>
          <p14:tracePt t="248627" x="3386138" y="3894138"/>
          <p14:tracePt t="248645" x="3257550" y="3886200"/>
          <p14:tracePt t="248663" x="3122613" y="3865563"/>
          <p14:tracePt t="248681" x="3051175" y="3851275"/>
          <p14:tracePt t="248695" x="2900363" y="3814763"/>
          <p14:tracePt t="248713" x="2800350" y="3794125"/>
          <p14:tracePt t="248729" x="2679700" y="3743325"/>
          <p14:tracePt t="248746" x="2628900" y="3700463"/>
          <p14:tracePt t="248763" x="2536825" y="3651250"/>
          <p14:tracePt t="248781" x="2451100" y="3586163"/>
          <p14:tracePt t="248798" x="2357438" y="3565525"/>
          <p14:tracePt t="248815" x="2179638" y="3508375"/>
          <p14:tracePt t="248832" x="2093913" y="3479800"/>
          <p14:tracePt t="248849" x="1979613" y="3443288"/>
          <p14:tracePt t="248866" x="1879600" y="3400425"/>
          <p14:tracePt t="248883" x="1793875" y="3365500"/>
          <p14:tracePt t="248901" x="1708150" y="3328988"/>
          <p14:tracePt t="248919" x="1693863" y="3328988"/>
          <p14:tracePt t="248966" x="1708150" y="3328988"/>
          <p14:tracePt t="248972" x="1722438" y="3322638"/>
          <p14:tracePt t="248985" x="1736725" y="3308350"/>
          <p14:tracePt t="249004" x="1765300" y="3308350"/>
          <p14:tracePt t="249020" x="1765300" y="3300413"/>
          <p14:tracePt t="249037" x="1779588" y="3300413"/>
          <p14:tracePt t="249054" x="1793875" y="3300413"/>
          <p14:tracePt t="249073" x="1814513" y="3300413"/>
          <p14:tracePt t="249090" x="1851025" y="3300413"/>
          <p14:tracePt t="249106" x="1922463" y="3294063"/>
          <p14:tracePt t="249124" x="1971675" y="3279775"/>
          <p14:tracePt t="249140" x="2043113" y="3265488"/>
          <p14:tracePt t="249156" x="2100263" y="3257550"/>
          <p14:tracePt t="249173" x="2151063" y="3251200"/>
          <p14:tracePt t="249191" x="2243138" y="3228975"/>
          <p14:tracePt t="249207" x="2322513" y="3222625"/>
          <p14:tracePt t="249225" x="2400300" y="3214688"/>
          <p14:tracePt t="249244" x="2457450" y="3214688"/>
          <p14:tracePt t="249261" x="2608263" y="3214688"/>
          <p14:tracePt t="249277" x="2700338" y="3214688"/>
          <p14:tracePt t="249295" x="2786063" y="3208338"/>
          <p14:tracePt t="249310" x="2886075" y="3194050"/>
          <p14:tracePt t="249327" x="3000375" y="3179763"/>
          <p14:tracePt t="249345" x="3114675" y="3171825"/>
          <p14:tracePt t="249361" x="3251200" y="3171825"/>
          <p14:tracePt t="249379" x="3457575" y="3179763"/>
          <p14:tracePt t="249396" x="3594100" y="3186113"/>
          <p14:tracePt t="249413" x="3651250" y="3200400"/>
          <p14:tracePt t="249430" x="3708400" y="3208338"/>
          <p14:tracePt t="249447" x="3751263" y="3208338"/>
          <p14:tracePt t="249464" x="3794125" y="3222625"/>
          <p14:tracePt t="249466" x="3808413" y="3222625"/>
          <p14:tracePt t="249482" x="3843338" y="3228975"/>
          <p14:tracePt t="249498" x="3886200" y="3243263"/>
          <p14:tracePt t="249515" x="3957638" y="3257550"/>
          <p14:tracePt t="249535" x="4043363" y="3286125"/>
          <p14:tracePt t="249552" x="4108450" y="3286125"/>
          <p14:tracePt t="249569" x="4137025" y="3286125"/>
          <p14:tracePt t="249585" x="4165600" y="3294063"/>
          <p14:tracePt t="249603" x="4179888" y="3294063"/>
          <p14:tracePt t="249619" x="4194175" y="3300413"/>
          <p14:tracePt t="249637" x="4200525" y="3300413"/>
          <p14:tracePt t="249716" x="4200525" y="3308350"/>
          <p14:tracePt t="249725" x="4208463" y="3308350"/>
          <p14:tracePt t="249739" x="4214813" y="3308350"/>
          <p14:tracePt t="249755" x="4229100" y="3308350"/>
          <p14:tracePt t="249772" x="4243388" y="3308350"/>
          <p14:tracePt t="249789" x="4257675" y="3308350"/>
          <p14:tracePt t="249806" x="4279900" y="3308350"/>
          <p14:tracePt t="249808" x="4294188" y="3308350"/>
          <p14:tracePt t="249823" x="4314825" y="3308350"/>
          <p14:tracePt t="249840" x="4343400" y="3308350"/>
          <p14:tracePt t="249857" x="4429125" y="3286125"/>
          <p14:tracePt t="249875" x="4486275" y="3271838"/>
          <p14:tracePt t="249891" x="4551363" y="3271838"/>
          <p14:tracePt t="249909" x="4622800" y="3271838"/>
          <p14:tracePt t="249925" x="4657725" y="3271838"/>
          <p14:tracePt t="249942" x="4694238" y="3271838"/>
          <p14:tracePt t="249960" x="4737100" y="3279775"/>
          <p14:tracePt t="249964" x="4751388" y="3279775"/>
          <p14:tracePt t="249978" x="4765675" y="3279775"/>
          <p14:tracePt t="249997" x="4808538" y="3279775"/>
          <p14:tracePt t="250011" x="4843463" y="3279775"/>
          <p14:tracePt t="250030" x="4929188" y="3279775"/>
          <p14:tracePt t="250046" x="4994275" y="3279775"/>
          <p14:tracePt t="250065" x="5094288" y="3271838"/>
          <p14:tracePt t="250080" x="5129213" y="3271838"/>
          <p14:tracePt t="250097" x="5200650" y="3265488"/>
          <p14:tracePt t="250113" x="5208588" y="3257550"/>
          <p14:tracePt t="250131" x="5214938" y="3251200"/>
          <p14:tracePt t="250342" x="5214938" y="3265488"/>
          <p14:tracePt t="250350" x="5200650" y="3308350"/>
          <p14:tracePt t="250358" x="5186363" y="3328988"/>
          <p14:tracePt t="250371" x="5137150" y="3371850"/>
          <p14:tracePt t="250387" x="5072063" y="3408363"/>
          <p14:tracePt t="250404" x="4965700" y="3457575"/>
          <p14:tracePt t="250420" x="4808538" y="3508375"/>
          <p14:tracePt t="250438" x="4657725" y="3543300"/>
          <p14:tracePt t="250455" x="4508500" y="3614738"/>
          <p14:tracePt t="250472" x="4357688" y="3643313"/>
          <p14:tracePt t="250490" x="4265613" y="3671888"/>
          <p14:tracePt t="250507" x="4214813" y="3686175"/>
          <p14:tracePt t="250524" x="4137025" y="3686175"/>
          <p14:tracePt t="250541" x="4051300" y="3700463"/>
          <p14:tracePt t="250557" x="3986213" y="3714750"/>
          <p14:tracePt t="250574" x="3922713" y="3722688"/>
          <p14:tracePt t="250594" x="3879850" y="3722688"/>
          <p14:tracePt t="250611" x="3822700" y="3729038"/>
          <p14:tracePt t="250626" x="3800475" y="3743325"/>
          <p14:tracePt t="250643" x="3743325" y="3771900"/>
          <p14:tracePt t="250660" x="3722688" y="3771900"/>
          <p14:tracePt t="250678" x="3714750" y="3771900"/>
          <p14:tracePt t="250695" x="3686175" y="3786188"/>
          <p14:tracePt t="250711" x="3679825" y="3794125"/>
          <p14:tracePt t="250728" x="3636963" y="3836988"/>
          <p14:tracePt t="250746" x="3622675" y="3894138"/>
          <p14:tracePt t="250763" x="3608388" y="3908425"/>
          <p14:tracePt t="250780" x="3608388" y="3914775"/>
          <p14:tracePt t="251512" x="3600450" y="3900488"/>
          <p14:tracePt t="251520" x="3594100" y="3886200"/>
          <p14:tracePt t="251531" x="3586163" y="3871913"/>
          <p14:tracePt t="251549" x="3565525" y="3836988"/>
          <p14:tracePt t="251566" x="3514725" y="3751263"/>
          <p14:tracePt t="251583" x="3436938" y="3671888"/>
          <p14:tracePt t="251600" x="3351213" y="3594100"/>
          <p14:tracePt t="251618" x="3279775" y="3508375"/>
          <p14:tracePt t="251635" x="3157538" y="3336925"/>
          <p14:tracePt t="251651" x="3108325" y="3236913"/>
          <p14:tracePt t="251668" x="3051175" y="3114675"/>
          <p14:tracePt t="251685" x="2994025" y="3036888"/>
          <p14:tracePt t="251703" x="2928938" y="2971800"/>
          <p14:tracePt t="251720" x="2908300" y="2943225"/>
          <p14:tracePt t="251736" x="2822575" y="2800350"/>
          <p14:tracePt t="251754" x="2757488" y="2671763"/>
          <p14:tracePt t="251771" x="2700338" y="2557463"/>
          <p14:tracePt t="251789" x="2643188" y="2493963"/>
          <p14:tracePt t="251805" x="2622550" y="2471738"/>
          <p14:tracePt t="251823" x="2593975" y="2451100"/>
          <p14:tracePt t="251841" x="2586038" y="2443163"/>
          <p14:tracePt t="251858" x="2586038" y="2436813"/>
          <p14:tracePt t="251875" x="2586038" y="2428875"/>
          <p14:tracePt t="252046" x="2593975" y="2436813"/>
          <p14:tracePt t="252053" x="2614613" y="2451100"/>
          <p14:tracePt t="252062" x="2628900" y="2457450"/>
          <p14:tracePt t="252079" x="2651125" y="2479675"/>
          <p14:tracePt t="252096" x="2657475" y="2493963"/>
          <p14:tracePt t="252113" x="2671763" y="2522538"/>
          <p14:tracePt t="252130" x="2671763" y="2528888"/>
          <p14:tracePt t="252147" x="2671763" y="2536825"/>
          <p14:tracePt t="252165" x="2671763" y="2551113"/>
          <p14:tracePt t="252182" x="2679700" y="2571750"/>
          <p14:tracePt t="252198" x="2679700" y="2622550"/>
          <p14:tracePt t="252215" x="2686050" y="2643188"/>
          <p14:tracePt t="252251" x="2693988" y="2651125"/>
          <p14:tracePt t="252451" x="2700338" y="2651125"/>
          <p14:tracePt t="253451" x="2700338" y="2665413"/>
          <p14:tracePt t="253458" x="2700338" y="2679700"/>
          <p14:tracePt t="253474" x="2693988" y="2686050"/>
          <p14:tracePt t="253482" x="2686050" y="2693988"/>
          <p14:tracePt t="253499" x="2665413" y="2708275"/>
          <p14:tracePt t="253516" x="2651125" y="2714625"/>
          <p14:tracePt t="253533" x="2636838" y="2751138"/>
          <p14:tracePt t="253550" x="2614613" y="2765425"/>
          <p14:tracePt t="253567" x="2608263" y="2779713"/>
          <p14:tracePt t="253584" x="2579688" y="2808288"/>
          <p14:tracePt t="253601" x="2571750" y="2822575"/>
          <p14:tracePt t="253619" x="2557463" y="2836863"/>
          <p14:tracePt t="253623" x="2551113" y="2836863"/>
          <p14:tracePt t="253638" x="2536825" y="2851150"/>
          <p14:tracePt t="253651" x="2508250" y="2865438"/>
          <p14:tracePt t="253668" x="2493963" y="2886075"/>
          <p14:tracePt t="253685" x="2486025" y="2908300"/>
          <p14:tracePt t="253702" x="2471738" y="2922588"/>
          <p14:tracePt t="253719" x="2443163" y="2957513"/>
          <p14:tracePt t="253736" x="2428875" y="2986088"/>
          <p14:tracePt t="253754" x="2414588" y="2994025"/>
          <p14:tracePt t="253770" x="2393950" y="3094038"/>
          <p14:tracePt t="253788" x="2371725" y="3157538"/>
          <p14:tracePt t="253805" x="2351088" y="3186113"/>
          <p14:tracePt t="253821" x="2336800" y="3208338"/>
          <p14:tracePt t="253824" x="2322513" y="3222625"/>
          <p14:tracePt t="253843" x="2308225" y="3228975"/>
          <p14:tracePt t="253857" x="2308225" y="3236913"/>
          <p14:tracePt t="254017" x="2308225" y="3243263"/>
          <p14:tracePt t="254033" x="2314575" y="3243263"/>
          <p14:tracePt t="254042" x="2322513" y="3243263"/>
          <p14:tracePt t="254050" x="2343150" y="3243263"/>
          <p14:tracePt t="254061" x="2365375" y="3243263"/>
          <p14:tracePt t="254078" x="2422525" y="3243263"/>
          <p14:tracePt t="254095" x="2486025" y="3243263"/>
          <p14:tracePt t="254113" x="2608263" y="3228975"/>
          <p14:tracePt t="254131" x="2671763" y="3228975"/>
          <p14:tracePt t="254148" x="2722563" y="3228975"/>
          <p14:tracePt t="254163" x="2751138" y="3228975"/>
          <p14:tracePt t="254180" x="2771775" y="3228975"/>
          <p14:tracePt t="254198" x="2794000" y="3228975"/>
          <p14:tracePt t="254214" x="2808288" y="3228975"/>
          <p14:tracePt t="254232" x="2836863" y="3228975"/>
          <p14:tracePt t="254249" x="2865438" y="3236913"/>
          <p14:tracePt t="254266" x="2871788" y="3236913"/>
          <p14:tracePt t="254458" x="2886075" y="3236913"/>
          <p14:tracePt t="254463" x="2922588" y="3236913"/>
          <p14:tracePt t="254474" x="2957513" y="3236913"/>
          <p14:tracePt t="254488" x="3086100" y="3236913"/>
          <p14:tracePt t="254507" x="3214688" y="3236913"/>
          <p14:tracePt t="254524" x="3322638" y="3236913"/>
          <p14:tracePt t="254539" x="3408363" y="3243263"/>
          <p14:tracePt t="254542" x="3422650" y="3251200"/>
          <p14:tracePt t="254556" x="3451225" y="3251200"/>
          <p14:tracePt t="254573" x="3457575" y="3251200"/>
          <p14:tracePt t="254591" x="3465513" y="3251200"/>
          <p14:tracePt t="254607" x="3471863" y="3251200"/>
          <p14:tracePt t="254625" x="3486150" y="3251200"/>
          <p14:tracePt t="254645" x="3494088" y="3251200"/>
          <p14:tracePt t="254661" x="3500438" y="3251200"/>
          <p14:tracePt t="254715" x="3508375" y="3251200"/>
          <p14:tracePt t="254824" x="3508375" y="3265488"/>
          <p14:tracePt t="254832" x="3508375" y="3286125"/>
          <p14:tracePt t="254840" x="3508375" y="3322638"/>
          <p14:tracePt t="254849" x="3508375" y="3357563"/>
          <p14:tracePt t="254865" x="3500438" y="3422650"/>
          <p14:tracePt t="254881" x="3486150" y="3443288"/>
          <p14:tracePt t="254898" x="3486150" y="3479800"/>
          <p14:tracePt t="254915" x="3479800" y="3514725"/>
          <p14:tracePt t="254932" x="3465513" y="3557588"/>
          <p14:tracePt t="254950" x="3465513" y="3565525"/>
          <p14:tracePt t="254966" x="3465513" y="3579813"/>
          <p14:tracePt t="254972" x="3465513" y="3586163"/>
          <p14:tracePt t="254991" x="3465513" y="3600450"/>
          <p14:tracePt t="255006" x="3465513" y="3608388"/>
          <p14:tracePt t="255020" x="3465513" y="3614738"/>
          <p14:tracePt t="255043" x="3465513" y="3622675"/>
          <p14:tracePt t="255058" x="3465513" y="3629025"/>
          <p14:tracePt t="255069" x="3457575" y="3629025"/>
          <p14:tracePt t="255086" x="3457575" y="3636963"/>
          <p14:tracePt t="255103" x="3457575" y="3651250"/>
          <p14:tracePt t="255121" x="3457575" y="3657600"/>
          <p14:tracePt t="255138" x="3457575" y="3665538"/>
          <p14:tracePt t="255155" x="3457575" y="3679825"/>
          <p14:tracePt t="255171" x="3457575" y="3694113"/>
          <p14:tracePt t="255189" x="3457575" y="3708400"/>
          <p14:tracePt t="255191" x="3457575" y="3722688"/>
          <p14:tracePt t="255205" x="3465513" y="3729038"/>
          <p14:tracePt t="255223" x="3471863" y="3751263"/>
          <p14:tracePt t="255240" x="3479800" y="3757613"/>
          <p14:tracePt t="255258" x="3479800" y="3765550"/>
          <p14:tracePt t="255276" x="3494088" y="3786188"/>
          <p14:tracePt t="255293" x="3500438" y="3794125"/>
          <p14:tracePt t="255310" x="3508375" y="3800475"/>
          <p14:tracePt t="255327" x="3508375" y="3814763"/>
          <p14:tracePt t="255346" x="3514725" y="3829050"/>
          <p14:tracePt t="255388" x="3514725" y="3836988"/>
          <p14:tracePt t="255398" x="3522663" y="3843338"/>
          <p14:tracePt t="255413" x="3522663" y="3851275"/>
          <p14:tracePt t="255429" x="3529013" y="3865563"/>
          <p14:tracePt t="255445" x="3551238" y="3914775"/>
          <p14:tracePt t="255464" x="3557588" y="3943350"/>
          <p14:tracePt t="256246" x="3557588" y="3914775"/>
          <p14:tracePt t="256256" x="3543300" y="3879850"/>
          <p14:tracePt t="256266" x="3529013" y="3800475"/>
          <p14:tracePt t="256283" x="3436938" y="3594100"/>
          <p14:tracePt t="256300" x="3400425" y="3508375"/>
          <p14:tracePt t="256316" x="3371850" y="3429000"/>
          <p14:tracePt t="256333" x="3322638" y="3371850"/>
          <p14:tracePt t="256353" x="3286125" y="3294063"/>
          <p14:tracePt t="256370" x="3257550" y="3236913"/>
          <p14:tracePt t="256386" x="3208338" y="3171825"/>
          <p14:tracePt t="256402" x="3179763" y="3136900"/>
          <p14:tracePt t="256419" x="3165475" y="3071813"/>
          <p14:tracePt t="256439" x="3100388" y="2886075"/>
          <p14:tracePt t="256455" x="3065463" y="2779713"/>
          <p14:tracePt t="256472" x="3043238" y="2736850"/>
          <p14:tracePt t="256487" x="3022600" y="2708275"/>
          <p14:tracePt t="256504" x="3008313" y="2686050"/>
          <p14:tracePt t="256522" x="2986088" y="2657475"/>
          <p14:tracePt t="256538" x="2957513" y="2636838"/>
          <p14:tracePt t="256556" x="2943225" y="2608263"/>
          <p14:tracePt t="256559" x="2922588" y="2593975"/>
          <p14:tracePt t="256576" x="2922588" y="2586038"/>
          <p14:tracePt t="256591" x="2914650" y="2586038"/>
          <p14:tracePt t="256607" x="2914650" y="2579688"/>
          <p14:tracePt t="256624" x="2914650" y="2571750"/>
          <p14:tracePt t="256641" x="2908300" y="2571750"/>
          <p14:tracePt t="256658" x="2894013" y="2551113"/>
          <p14:tracePt t="256675" x="2871788" y="2536825"/>
          <p14:tracePt t="256693" x="2865438" y="2522538"/>
          <p14:tracePt t="256710" x="2851150" y="2522538"/>
          <p14:tracePt t="256729" x="2828925" y="2522538"/>
          <p14:tracePt t="256761" x="2814638" y="2522538"/>
          <p14:tracePt t="256778" x="2808288" y="2522538"/>
          <p14:tracePt t="256794" x="2800350" y="2528888"/>
          <p14:tracePt t="257364" x="2800350" y="2536825"/>
          <p14:tracePt t="257389" x="2800350" y="2543175"/>
          <p14:tracePt t="257404" x="2800350" y="2551113"/>
          <p14:tracePt t="257424" x="2800350" y="2557463"/>
          <p14:tracePt t="257441" x="2800350" y="2565400"/>
          <p14:tracePt t="257457" x="2800350" y="2571750"/>
          <p14:tracePt t="257465" x="2800350" y="2579688"/>
          <p14:tracePt t="257479" x="2800350" y="2593975"/>
          <p14:tracePt t="257498" x="2800350" y="2608263"/>
          <p14:tracePt t="257517" x="2786063" y="2628900"/>
          <p14:tracePt t="257532" x="2786063" y="2643188"/>
          <p14:tracePt t="257547" x="2779713" y="2657475"/>
          <p14:tracePt t="257549" x="2779713" y="2671763"/>
          <p14:tracePt t="257565" x="2771775" y="2686050"/>
          <p14:tracePt t="257581" x="2771775" y="2700338"/>
          <p14:tracePt t="257598" x="2765425" y="2722563"/>
          <p14:tracePt t="257615" x="2757488" y="2743200"/>
          <p14:tracePt t="257632" x="2757488" y="2751138"/>
          <p14:tracePt t="257652" x="2743200" y="2786063"/>
          <p14:tracePt t="257668" x="2728913" y="2800350"/>
          <p14:tracePt t="257685" x="2728913" y="2814638"/>
          <p14:tracePt t="257702" x="2728913" y="2828925"/>
          <p14:tracePt t="257719" x="2714625" y="2843213"/>
          <p14:tracePt t="257737" x="2700338" y="2871788"/>
          <p14:tracePt t="257761" x="2693988" y="2879725"/>
          <p14:tracePt t="257777" x="2686050" y="2879725"/>
          <p14:tracePt t="257787" x="2686050" y="2886075"/>
          <p14:tracePt t="257803" x="2671763" y="2894013"/>
          <p14:tracePt t="257838" x="2657475" y="2900363"/>
          <p14:tracePt t="257871" x="2651125" y="2908300"/>
          <p14:tracePt t="257889" x="2643188" y="2914650"/>
          <p14:tracePt t="257923" x="2636838" y="2922588"/>
          <p14:tracePt t="257940" x="2628900" y="2922588"/>
          <p14:tracePt t="257957" x="2622550" y="2928938"/>
          <p14:tracePt t="257974" x="2614613" y="2936875"/>
          <p14:tracePt t="257993" x="2608263" y="2936875"/>
          <p14:tracePt t="258027" x="2593975" y="2936875"/>
          <p14:tracePt t="258045" x="2586038" y="2943225"/>
          <p14:tracePt t="258062" x="2579688" y="2951163"/>
          <p14:tracePt t="258079" x="2557463" y="2957513"/>
          <p14:tracePt t="258095" x="2557463" y="2971800"/>
          <p14:tracePt t="258112" x="2551113" y="2971800"/>
          <p14:tracePt t="258145" x="2543175" y="2971800"/>
          <p14:tracePt t="258162" x="2543175" y="2979738"/>
          <p14:tracePt t="258190" x="2536825" y="2979738"/>
          <p14:tracePt t="258206" x="2536825" y="2986088"/>
          <p14:tracePt t="258215" x="2528888" y="2986088"/>
          <p14:tracePt t="258231" x="2528888" y="2994025"/>
          <p14:tracePt t="258247" x="2522538" y="3000375"/>
          <p14:tracePt t="258269" x="2522538" y="3008313"/>
          <p14:tracePt t="258301" x="2514600" y="3014663"/>
          <p14:tracePt t="258316" x="2514600" y="3028950"/>
          <p14:tracePt t="258323" x="2508250" y="3051175"/>
          <p14:tracePt t="258333" x="2500313" y="3086100"/>
          <p14:tracePt t="258350" x="2500313" y="3108325"/>
          <p14:tracePt t="258367" x="2500313" y="3122613"/>
          <p14:tracePt t="258387" x="2500313" y="3136900"/>
          <p14:tracePt t="258403" x="2500313" y="3151188"/>
          <p14:tracePt t="258442" x="2500313" y="3157538"/>
          <p14:tracePt t="258483" x="2493963" y="3165475"/>
          <p14:tracePt t="258488" x="2486025" y="3171825"/>
          <p14:tracePt t="258506" x="2479675" y="3186113"/>
          <p14:tracePt t="258523" x="2471738" y="3214688"/>
          <p14:tracePt t="258540" x="2471738" y="3236913"/>
          <p14:tracePt t="258557" x="2457450" y="3243263"/>
          <p14:tracePt t="258580" x="2451100" y="3251200"/>
          <p14:tracePt t="258614" x="2443163" y="3251200"/>
          <p14:tracePt t="258630" x="2436813" y="3251200"/>
          <p14:tracePt t="258637" x="2436813" y="3257550"/>
          <p14:tracePt t="258652" x="2428875" y="3257550"/>
          <p14:tracePt t="258661" x="2422525" y="3257550"/>
          <p14:tracePt t="258674" x="2414588" y="3257550"/>
          <p14:tracePt t="258692" x="2393950" y="3257550"/>
          <p14:tracePt t="258709" x="2386013" y="3257550"/>
          <p14:tracePt t="258726" x="2365375" y="3265488"/>
          <p14:tracePt t="258744" x="2351088" y="3265488"/>
          <p14:tracePt t="258833" x="2343150" y="3265488"/>
          <p14:tracePt t="258879" x="2336800" y="3265488"/>
          <p14:tracePt t="258906" x="2328863" y="3265488"/>
          <p14:tracePt t="258950" x="2322513" y="3265488"/>
          <p14:tracePt t="259014" x="2314575" y="3265488"/>
          <p14:tracePt t="259052" x="2308225" y="3265488"/>
          <p14:tracePt t="259076" x="2300288" y="3265488"/>
          <p14:tracePt t="260831" x="2300288" y="3257550"/>
          <p14:tracePt t="260865" x="2300288" y="3251200"/>
          <p14:tracePt t="260889" x="2308225" y="3251200"/>
          <p14:tracePt t="260896" x="2308225" y="3243263"/>
          <p14:tracePt t="260902" x="2314575" y="3236913"/>
          <p14:tracePt t="260916" x="2328863" y="3222625"/>
          <p14:tracePt t="260931" x="2336800" y="3208338"/>
          <p14:tracePt t="260949" x="2357438" y="3186113"/>
          <p14:tracePt t="260966" x="2365375" y="3171825"/>
          <p14:tracePt t="260974" x="2379663" y="3165475"/>
          <p14:tracePt t="260983" x="2393950" y="3151188"/>
          <p14:tracePt t="261001" x="2422525" y="3114675"/>
          <p14:tracePt t="261018" x="2443163" y="3094038"/>
          <p14:tracePt t="261035" x="2493963" y="3079750"/>
          <p14:tracePt t="261051" x="2528888" y="3036888"/>
          <p14:tracePt t="261067" x="2571750" y="3014663"/>
          <p14:tracePt t="261084" x="2586038" y="3008313"/>
          <p14:tracePt t="261101" x="2593975" y="3008313"/>
          <p14:tracePt t="261177" x="2600325" y="3000375"/>
          <p14:tracePt t="261184" x="2608263" y="2994025"/>
          <p14:tracePt t="261193" x="2622550" y="2986088"/>
          <p14:tracePt t="261205" x="2628900" y="2979738"/>
          <p14:tracePt t="261223" x="2636838" y="2979738"/>
          <p14:tracePt t="261238" x="2643188" y="2971800"/>
          <p14:tracePt t="261277" x="2651125" y="2957513"/>
          <p14:tracePt t="261291" x="2665413" y="2936875"/>
          <p14:tracePt t="261308" x="2679700" y="2908300"/>
          <p14:tracePt t="261325" x="2708275" y="2843213"/>
          <p14:tracePt t="261342" x="2736850" y="2794000"/>
          <p14:tracePt t="261358" x="2765425" y="2779713"/>
          <p14:tracePt t="261374" x="2779713" y="2771775"/>
          <p14:tracePt t="261393" x="2786063" y="2765425"/>
          <p14:tracePt t="261494" x="2822575" y="2779713"/>
          <p14:tracePt t="261501" x="2886075" y="2808288"/>
          <p14:tracePt t="261511" x="2936875" y="2851150"/>
          <p14:tracePt t="261528" x="3057525" y="2894013"/>
          <p14:tracePt t="261545" x="3171825" y="2922588"/>
          <p14:tracePt t="261563" x="3208338" y="2928938"/>
          <p14:tracePt t="261580" x="3236913" y="3000375"/>
          <p14:tracePt t="261596" x="3236913" y="3036888"/>
          <p14:tracePt t="261614" x="3243263" y="3079750"/>
          <p14:tracePt t="261631" x="3257550" y="3122613"/>
          <p14:tracePt t="261650" x="3257550" y="3200400"/>
          <p14:tracePt t="261667" x="3265488" y="3279775"/>
          <p14:tracePt t="261685" x="3279775" y="3351213"/>
          <p14:tracePt t="261701" x="3286125" y="3451225"/>
          <p14:tracePt t="261718" x="3294063" y="3500438"/>
          <p14:tracePt t="261735" x="3300413" y="3594100"/>
          <p14:tracePt t="261751" x="3300413" y="3665538"/>
          <p14:tracePt t="261768" x="3300413" y="3694113"/>
          <p14:tracePt t="261785" x="3300413" y="3722688"/>
          <p14:tracePt t="261802" x="3300413" y="3736975"/>
          <p14:tracePt t="261819" x="3286125" y="3779838"/>
          <p14:tracePt t="261836" x="3265488" y="3829050"/>
          <p14:tracePt t="261853" x="3236913" y="3900488"/>
          <p14:tracePt t="261870" x="3208338" y="3937000"/>
          <p14:tracePt t="261888" x="3186113" y="3951288"/>
          <p14:tracePt t="261905" x="3157538" y="3957638"/>
          <p14:tracePt t="261923" x="3136900" y="3965575"/>
          <p14:tracePt t="261940" x="3122613" y="3965575"/>
          <p14:tracePt t="261957" x="3086100" y="3971925"/>
          <p14:tracePt t="261974" x="3036888" y="3994150"/>
          <p14:tracePt t="261991" x="2951163" y="4037013"/>
          <p14:tracePt t="261994" x="2908300" y="4037013"/>
          <p14:tracePt t="262009" x="2836863" y="4043363"/>
          <p14:tracePt t="262026" x="2728913" y="4057650"/>
          <p14:tracePt t="262043" x="2636838" y="4057650"/>
          <p14:tracePt t="262060" x="2551113" y="4057650"/>
          <p14:tracePt t="262077" x="2451100" y="4057650"/>
          <p14:tracePt t="262095" x="2357438" y="4043363"/>
          <p14:tracePt t="262111" x="2265363" y="4043363"/>
          <p14:tracePt t="262128" x="2208213" y="4043363"/>
          <p14:tracePt t="262145" x="2157413" y="4037013"/>
          <p14:tracePt t="262163" x="2085975" y="4014788"/>
          <p14:tracePt t="262178" x="2022475" y="4000500"/>
          <p14:tracePt t="262181" x="2000250" y="3994150"/>
          <p14:tracePt t="262197" x="1936750" y="3971925"/>
          <p14:tracePt t="262214" x="1893888" y="3937000"/>
          <p14:tracePt t="262231" x="1843088" y="3914775"/>
          <p14:tracePt t="262248" x="1808163" y="3900488"/>
          <p14:tracePt t="262265" x="1785938" y="3894138"/>
          <p14:tracePt t="262282" x="1785938" y="3886200"/>
          <p14:tracePt t="262299" x="1785938" y="3857625"/>
          <p14:tracePt t="262316" x="1785938" y="3808413"/>
          <p14:tracePt t="262333" x="1785938" y="3708400"/>
          <p14:tracePt t="262350" x="1785938" y="3594100"/>
          <p14:tracePt t="262368" x="1785938" y="3529013"/>
          <p14:tracePt t="262384" x="1785938" y="3465513"/>
          <p14:tracePt t="262385" x="1785938" y="3422650"/>
          <p14:tracePt t="262400" x="1785938" y="3371850"/>
          <p14:tracePt t="262417" x="1785938" y="3343275"/>
          <p14:tracePt t="262434" x="1793875" y="3294063"/>
          <p14:tracePt t="262452" x="1800225" y="3257550"/>
          <p14:tracePt t="262468" x="1808163" y="3228975"/>
          <p14:tracePt t="262472" x="1814513" y="3200400"/>
          <p14:tracePt t="262486" x="1843088" y="3108325"/>
          <p14:tracePt t="262503" x="1879600" y="3022600"/>
          <p14:tracePt t="262519" x="1908175" y="2965450"/>
          <p14:tracePt t="262537" x="1914525" y="2943225"/>
          <p14:tracePt t="262554" x="1957388" y="2928938"/>
          <p14:tracePt t="262571" x="2128838" y="2894013"/>
          <p14:tracePt t="262588" x="2271713" y="2851150"/>
          <p14:tracePt t="262605" x="2428875" y="2814638"/>
          <p14:tracePt t="262622" x="2622550" y="2736850"/>
          <p14:tracePt t="262642" x="2871788" y="2608263"/>
          <p14:tracePt t="262657" x="3000375" y="2522538"/>
          <p14:tracePt t="262675" x="3086100" y="2471738"/>
          <p14:tracePt t="262692" x="3136900" y="2414588"/>
          <p14:tracePt t="262709" x="3200400" y="2343150"/>
          <p14:tracePt t="262727" x="3228975" y="2322513"/>
          <p14:tracePt t="262741" x="3300413" y="2300288"/>
          <p14:tracePt t="262743" x="3328988" y="2293938"/>
          <p14:tracePt t="262759" x="3422650" y="2279650"/>
          <p14:tracePt t="262775" x="3508375" y="2257425"/>
          <p14:tracePt t="262793" x="3557588" y="2214563"/>
          <p14:tracePt t="262810" x="3636963" y="2143125"/>
          <p14:tracePt t="262827" x="3722688" y="2079625"/>
          <p14:tracePt t="262844" x="3779838" y="2036763"/>
          <p14:tracePt t="262861" x="3800475" y="2036763"/>
          <p14:tracePt t="262960" x="3808413" y="2036763"/>
          <p14:tracePt t="262964" x="3808413" y="2043113"/>
          <p14:tracePt t="262983" x="3822700" y="2057400"/>
          <p14:tracePt t="263002" x="3843338" y="2143125"/>
          <p14:tracePt t="263017" x="3857625" y="2251075"/>
          <p14:tracePt t="263035" x="3871913" y="2336800"/>
          <p14:tracePt t="263050" x="3894138" y="2414588"/>
          <p14:tracePt t="263066" x="3908425" y="2451100"/>
          <p14:tracePt t="263083" x="3908425" y="2465388"/>
          <p14:tracePt t="263100" x="3914775" y="2486025"/>
          <p14:tracePt t="263118" x="3922713" y="2536825"/>
          <p14:tracePt t="263135" x="3922713" y="2671763"/>
          <p14:tracePt t="263152" x="3922713" y="2757488"/>
          <p14:tracePt t="263169" x="3922713" y="2843213"/>
          <p14:tracePt t="263186" x="3922713" y="2879725"/>
          <p14:tracePt t="263205" x="3922713" y="2936875"/>
          <p14:tracePt t="263222" x="3914775" y="2965450"/>
          <p14:tracePt t="263239" x="3914775" y="2994025"/>
          <p14:tracePt t="263256" x="3914775" y="3036888"/>
          <p14:tracePt t="263275" x="3894138" y="3165475"/>
          <p14:tracePt t="263293" x="3879850" y="3251200"/>
          <p14:tracePt t="263306" x="3871913" y="3322638"/>
          <p14:tracePt t="263322" x="3857625" y="3379788"/>
          <p14:tracePt t="263341" x="3851275" y="3414713"/>
          <p14:tracePt t="263359" x="3851275" y="3443288"/>
          <p14:tracePt t="263375" x="3851275" y="3465513"/>
          <p14:tracePt t="263391" x="3836988" y="3571875"/>
          <p14:tracePt t="263408" x="3836988" y="3629025"/>
          <p14:tracePt t="263425" x="3822700" y="3671888"/>
          <p14:tracePt t="263445" x="3814763" y="3694113"/>
          <p14:tracePt t="263459" x="3814763" y="3714750"/>
          <p14:tracePt t="263462" x="3808413" y="3722688"/>
          <p14:tracePt t="263477" x="3800475" y="3743325"/>
          <p14:tracePt t="263494" x="3794125" y="3771900"/>
          <p14:tracePt t="263510" x="3779838" y="3808413"/>
          <p14:tracePt t="263530" x="3765550" y="3851275"/>
          <p14:tracePt t="263547" x="3751263" y="3879850"/>
          <p14:tracePt t="263564" x="3722688" y="3951288"/>
          <p14:tracePt t="263580" x="3694113" y="4008438"/>
          <p14:tracePt t="263597" x="3665538" y="4037013"/>
          <p14:tracePt t="263615" x="3657600" y="4043363"/>
          <p14:tracePt t="263632" x="3651250" y="4051300"/>
          <p14:tracePt t="263649" x="3622675" y="4065588"/>
          <p14:tracePt t="263668" x="3608388" y="4079875"/>
          <p14:tracePt t="263682" x="3579813" y="4114800"/>
          <p14:tracePt t="263699" x="3543300" y="4151313"/>
          <p14:tracePt t="263716" x="3514725" y="4186238"/>
          <p14:tracePt t="263733" x="3479800" y="4200525"/>
          <p14:tracePt t="263750" x="3451225" y="4214813"/>
          <p14:tracePt t="263767" x="3422650" y="4229100"/>
          <p14:tracePt t="263784" x="3394075" y="4237038"/>
          <p14:tracePt t="263805" x="3365500" y="4237038"/>
          <p14:tracePt t="263818" x="3357563" y="4237038"/>
          <p14:tracePt t="263835" x="3322638" y="4237038"/>
          <p14:tracePt t="263854" x="3271838" y="4237038"/>
          <p14:tracePt t="263871" x="3222625" y="4237038"/>
          <p14:tracePt t="263887" x="3136900" y="4222750"/>
          <p14:tracePt t="263904" x="3086100" y="4208463"/>
          <p14:tracePt t="263921" x="3065463" y="4200525"/>
          <p14:tracePt t="263939" x="3057525" y="4194175"/>
          <p14:tracePt t="263956" x="3051175" y="4179888"/>
          <p14:tracePt t="263972" x="3051175" y="4157663"/>
          <p14:tracePt t="263991" x="3071813" y="4122738"/>
          <p14:tracePt t="264006" x="3114675" y="4086225"/>
          <p14:tracePt t="264009" x="3136900" y="4057650"/>
          <p14:tracePt t="264023" x="3165475" y="4037013"/>
          <p14:tracePt t="264041" x="3294063" y="3908425"/>
          <p14:tracePt t="264058" x="3486150" y="3822700"/>
          <p14:tracePt t="264075" x="3614738" y="3757613"/>
          <p14:tracePt t="264092" x="3779838" y="3722688"/>
          <p14:tracePt t="264109" x="3951288" y="3722688"/>
          <p14:tracePt t="264126" x="4165600" y="3771900"/>
          <p14:tracePt t="264143" x="4322763" y="3800475"/>
          <p14:tracePt t="264161" x="4429125" y="3836988"/>
          <p14:tracePt t="264177" x="4529138" y="3886200"/>
          <p14:tracePt t="264194" x="4557713" y="3908425"/>
          <p14:tracePt t="264212" x="4579938" y="3922713"/>
          <p14:tracePt t="264245" x="4572000" y="3937000"/>
          <p14:tracePt t="264263" x="4514850" y="3986213"/>
          <p14:tracePt t="264281" x="4451350" y="4014788"/>
          <p14:tracePt t="264297" x="4337050" y="4100513"/>
          <p14:tracePt t="264313" x="4251325" y="4157663"/>
          <p14:tracePt t="264332" x="4157663" y="4179888"/>
          <p14:tracePt t="264348" x="3994150" y="4179888"/>
          <p14:tracePt t="264365" x="3871913" y="4165600"/>
          <p14:tracePt t="264382" x="3579813" y="4037013"/>
          <p14:tracePt t="264399" x="3408363" y="3965575"/>
          <p14:tracePt t="264416" x="3208338" y="3857625"/>
          <p14:tracePt t="264433" x="3057525" y="3743325"/>
          <p14:tracePt t="264452" x="2943225" y="3636963"/>
          <p14:tracePt t="264467" x="2857500" y="3514725"/>
          <p14:tracePt t="264470" x="2828925" y="3457575"/>
          <p14:tracePt t="264485" x="2794000" y="3322638"/>
          <p14:tracePt t="264501" x="2771775" y="3151188"/>
          <p14:tracePt t="264519" x="2771775" y="2857500"/>
          <p14:tracePt t="264536" x="2771775" y="2600325"/>
          <p14:tracePt t="264555" x="2743200" y="2128838"/>
          <p14:tracePt t="264573" x="2722563" y="1908175"/>
          <p14:tracePt t="264587" x="2722563" y="1714500"/>
          <p14:tracePt t="264606" x="2743200" y="1550988"/>
          <p14:tracePt t="264623" x="2794000" y="1336675"/>
          <p14:tracePt t="264641" x="2894013" y="1093788"/>
          <p14:tracePt t="264658" x="2951163" y="993775"/>
          <p14:tracePt t="264674" x="3071813" y="936625"/>
          <p14:tracePt t="264691" x="3165475" y="928688"/>
          <p14:tracePt t="264708" x="3328988" y="922338"/>
          <p14:tracePt t="264726" x="3500438" y="900113"/>
          <p14:tracePt t="264741" x="3708400" y="857250"/>
          <p14:tracePt t="264743" x="3779838" y="836613"/>
          <p14:tracePt t="264759" x="4029075" y="793750"/>
          <p14:tracePt t="264775" x="4171950" y="771525"/>
          <p14:tracePt t="264792" x="4322763" y="771525"/>
          <p14:tracePt t="264809" x="4465638" y="779463"/>
          <p14:tracePt t="264825" x="4608513" y="814388"/>
          <p14:tracePt t="264844" x="4765675" y="885825"/>
          <p14:tracePt t="264861" x="5022850" y="1057275"/>
          <p14:tracePt t="264878" x="5222875" y="1236663"/>
          <p14:tracePt t="264893" x="5337175" y="1336675"/>
          <p14:tracePt t="264910" x="5472113" y="1457325"/>
          <p14:tracePt t="264930" x="5608638" y="1585913"/>
          <p14:tracePt t="264947" x="5751513" y="1779588"/>
          <p14:tracePt t="264964" x="5857875" y="1914525"/>
          <p14:tracePt t="264971" x="5894388" y="1979613"/>
          <p14:tracePt t="264980" x="5929313" y="2043113"/>
          <p14:tracePt t="264998" x="5965825" y="2179638"/>
          <p14:tracePt t="265014" x="6008688" y="2400300"/>
          <p14:tracePt t="265032" x="6057900" y="2608263"/>
          <p14:tracePt t="265048" x="6115050" y="2871788"/>
          <p14:tracePt t="265064" x="6129338" y="2971800"/>
          <p14:tracePt t="265081" x="6129338" y="3051175"/>
          <p14:tracePt t="265098" x="6129338" y="3128963"/>
          <p14:tracePt t="265115" x="6108700" y="3265488"/>
          <p14:tracePt t="265135" x="6043613" y="3414713"/>
          <p14:tracePt t="265151" x="6022975" y="3529013"/>
          <p14:tracePt t="265168" x="6008688" y="3608388"/>
          <p14:tracePt t="265185" x="5957888" y="3694113"/>
          <p14:tracePt t="265202" x="5880100" y="3729038"/>
          <p14:tracePt t="265219" x="5757863" y="3800475"/>
          <p14:tracePt t="265236" x="5672138" y="3829050"/>
          <p14:tracePt t="265254" x="5557838" y="3865563"/>
          <p14:tracePt t="265270" x="5451475" y="3886200"/>
          <p14:tracePt t="265288" x="5343525" y="3886200"/>
          <p14:tracePt t="265302" x="5265738" y="3900488"/>
          <p14:tracePt t="265305" x="5222875" y="3908425"/>
          <p14:tracePt t="265320" x="5186363" y="3922713"/>
          <p14:tracePt t="265338" x="5100638" y="3937000"/>
          <p14:tracePt t="265355" x="5072063" y="3943350"/>
          <p14:tracePt t="265372" x="5057775" y="3951288"/>
          <p14:tracePt t="265392" x="5051425" y="3951288"/>
          <p14:tracePt t="265550" x="5043488" y="3951288"/>
          <p14:tracePt t="265559" x="5037138" y="3951288"/>
          <p14:tracePt t="265573" x="5022850" y="3951288"/>
          <p14:tracePt t="265580" x="5000625" y="3943350"/>
          <p14:tracePt t="265592" x="4979988" y="3943350"/>
          <p14:tracePt t="265609" x="4922838" y="3929063"/>
          <p14:tracePt t="265626" x="4722813" y="3900488"/>
          <p14:tracePt t="265643" x="4643438" y="3894138"/>
          <p14:tracePt t="265661" x="4565650" y="3879850"/>
          <p14:tracePt t="265677" x="4508500" y="3865563"/>
          <p14:tracePt t="265695" x="4471988" y="3865563"/>
          <p14:tracePt t="265712" x="4443413" y="3851275"/>
          <p14:tracePt t="265714" x="4429125" y="3851275"/>
          <p14:tracePt t="265730" x="4414838" y="3843338"/>
          <p14:tracePt t="265747" x="4400550" y="3843338"/>
          <p14:tracePt t="265763" x="4394200" y="3836988"/>
          <p14:tracePt t="265780" x="4371975" y="3829050"/>
          <p14:tracePt t="265797" x="4351338" y="3829050"/>
          <p14:tracePt t="265814" x="4329113" y="3808413"/>
          <p14:tracePt t="265831" x="4251325" y="3765550"/>
          <p14:tracePt t="265850" x="4200525" y="3736975"/>
          <p14:tracePt t="265867" x="4122738" y="3714750"/>
          <p14:tracePt t="265883" x="4000500" y="3714750"/>
          <p14:tracePt t="265899" x="3951288" y="3708400"/>
          <p14:tracePt t="265916" x="3900488" y="3700463"/>
          <p14:tracePt t="265933" x="3865563" y="3700463"/>
          <p14:tracePt t="265950" x="3829050" y="3700463"/>
          <p14:tracePt t="265967" x="3808413" y="3700463"/>
          <p14:tracePt t="265971" x="3800475" y="3694113"/>
          <p14:tracePt t="266104" x="3800475" y="3708400"/>
          <p14:tracePt t="266111" x="3800475" y="3722688"/>
          <p14:tracePt t="266120" x="3800475" y="3729038"/>
          <p14:tracePt t="266138" x="3808413" y="3736975"/>
          <p14:tracePt t="266155" x="3808413" y="3751263"/>
          <p14:tracePt t="266172" x="3808413" y="3771900"/>
          <p14:tracePt t="266189" x="3808413" y="3814763"/>
          <p14:tracePt t="266205" x="3800475" y="3865563"/>
          <p14:tracePt t="266223" x="3794125" y="3894138"/>
          <p14:tracePt t="266242" x="3779838" y="3922713"/>
          <p14:tracePt t="266259" x="3751263" y="3957638"/>
          <p14:tracePt t="266276" x="3736975" y="3986213"/>
          <p14:tracePt t="266293" x="3714750" y="4008438"/>
          <p14:tracePt t="266312" x="3671888" y="4051300"/>
          <p14:tracePt t="266325" x="3622675" y="4079875"/>
          <p14:tracePt t="266342" x="3579813" y="4100513"/>
          <p14:tracePt t="266359" x="3536950" y="4114800"/>
          <p14:tracePt t="266376" x="3479800" y="4129088"/>
          <p14:tracePt t="266395" x="3379788" y="4151313"/>
          <p14:tracePt t="266412" x="3279775" y="4171950"/>
          <p14:tracePt t="266427" x="3186113" y="4194175"/>
          <p14:tracePt t="266444" x="3086100" y="4208463"/>
          <p14:tracePt t="266461" x="3000375" y="4208463"/>
          <p14:tracePt t="266479" x="2951163" y="4208463"/>
          <p14:tracePt t="266495" x="2879725" y="4194175"/>
          <p14:tracePt t="266512" x="2836863" y="4194175"/>
          <p14:tracePt t="266530" x="2771775" y="4186238"/>
          <p14:tracePt t="266548" x="2665413" y="4151313"/>
          <p14:tracePt t="266565" x="2565400" y="4114800"/>
          <p14:tracePt t="266582" x="2471738" y="4071938"/>
          <p14:tracePt t="266597" x="2379663" y="4043363"/>
          <p14:tracePt t="266615" x="2293938" y="4008438"/>
          <p14:tracePt t="266634" x="2185988" y="3951288"/>
          <p14:tracePt t="266649" x="2071688" y="3894138"/>
          <p14:tracePt t="266665" x="2008188" y="3865563"/>
          <p14:tracePt t="266683" x="1971675" y="3836988"/>
          <p14:tracePt t="266700" x="1943100" y="3800475"/>
          <p14:tracePt t="266717" x="1914525" y="3765550"/>
          <p14:tracePt t="266734" x="1885950" y="3686175"/>
          <p14:tracePt t="266751" x="1865313" y="3636963"/>
          <p14:tracePt t="266769" x="1857375" y="3594100"/>
          <p14:tracePt t="266785" x="1843088" y="3508375"/>
          <p14:tracePt t="266802" x="1822450" y="3408363"/>
          <p14:tracePt t="266821" x="1822450" y="3214688"/>
          <p14:tracePt t="266838" x="1814513" y="3136900"/>
          <p14:tracePt t="266855" x="1814513" y="3043238"/>
          <p14:tracePt t="266872" x="1822450" y="2979738"/>
          <p14:tracePt t="266890" x="1843088" y="2886075"/>
          <p14:tracePt t="266906" x="1843088" y="2836863"/>
          <p14:tracePt t="266908" x="1843088" y="2808288"/>
          <p14:tracePt t="266924" x="1871663" y="2714625"/>
          <p14:tracePt t="266941" x="1893888" y="2636838"/>
          <p14:tracePt t="266956" x="1900238" y="2571750"/>
          <p14:tracePt t="266973" x="1908175" y="2528888"/>
          <p14:tracePt t="266978" x="1908175" y="2508250"/>
          <p14:tracePt t="266990" x="1908175" y="2500313"/>
          <p14:tracePt t="267007" x="1914525" y="2479675"/>
          <p14:tracePt t="267024" x="1936750" y="2471738"/>
          <p14:tracePt t="267025" x="1951038" y="2471738"/>
          <p14:tracePt t="267041" x="1971675" y="2465388"/>
          <p14:tracePt t="267058" x="2022475" y="2457450"/>
          <p14:tracePt t="267075" x="2057400" y="2457450"/>
          <p14:tracePt t="267092" x="2128838" y="2457450"/>
          <p14:tracePt t="267109" x="2257425" y="2457450"/>
          <p14:tracePt t="267126" x="2336800" y="2457450"/>
          <p14:tracePt t="267143" x="2422525" y="2451100"/>
          <p14:tracePt t="267161" x="2486025" y="2451100"/>
          <p14:tracePt t="267177" x="2536825" y="2443163"/>
          <p14:tracePt t="267194" x="2579688" y="2436813"/>
          <p14:tracePt t="267213" x="2665413" y="2436813"/>
          <p14:tracePt t="267228" x="2708275" y="2436813"/>
          <p14:tracePt t="267245" x="2743200" y="2436813"/>
          <p14:tracePt t="267262" x="2794000" y="2436813"/>
          <p14:tracePt t="267283" x="2836863" y="2436813"/>
          <p14:tracePt t="267299" x="2879725" y="2443163"/>
          <p14:tracePt t="267314" x="2928938" y="2451100"/>
          <p14:tracePt t="267331" x="2957513" y="2451100"/>
          <p14:tracePt t="267348" x="2994025" y="2457450"/>
          <p14:tracePt t="267367" x="3051175" y="2457450"/>
          <p14:tracePt t="267384" x="3086100" y="2457450"/>
          <p14:tracePt t="267401" x="3151188" y="2479675"/>
          <p14:tracePt t="267417" x="3200400" y="2514600"/>
          <p14:tracePt t="267435" x="3243263" y="2528888"/>
          <p14:tracePt t="267454" x="3265488" y="2536825"/>
          <p14:tracePt t="267467" x="3336925" y="2571750"/>
          <p14:tracePt t="267471" x="3351213" y="2579688"/>
          <p14:tracePt t="267483" x="3371850" y="2586038"/>
          <p14:tracePt t="267501" x="3400425" y="2628900"/>
          <p14:tracePt t="267518" x="3414713" y="2686050"/>
          <p14:tracePt t="267535" x="3457575" y="2728913"/>
          <p14:tracePt t="267552" x="3514725" y="2808288"/>
          <p14:tracePt t="267572" x="3594100" y="2886075"/>
          <p14:tracePt t="267589" x="3651250" y="2943225"/>
          <p14:tracePt t="267605" x="3694113" y="2994025"/>
          <p14:tracePt t="267622" x="3729038" y="3028950"/>
          <p14:tracePt t="267640" x="3729038" y="3057525"/>
          <p14:tracePt t="267654" x="3729038" y="3094038"/>
          <p14:tracePt t="267674" x="3736975" y="3157538"/>
          <p14:tracePt t="267691" x="3736975" y="3222625"/>
          <p14:tracePt t="267707" x="3736975" y="3279775"/>
          <p14:tracePt t="267724" x="3736975" y="3351213"/>
          <p14:tracePt t="267739" x="3751263" y="3436938"/>
          <p14:tracePt t="267756" x="3751263" y="3465513"/>
          <p14:tracePt t="267773" x="3751263" y="3486150"/>
          <p14:tracePt t="267791" x="3751263" y="3500438"/>
          <p14:tracePt t="267808" x="3751263" y="3508375"/>
          <p14:tracePt t="267825" x="3751263" y="3529013"/>
          <p14:tracePt t="267845" x="3743325" y="3586163"/>
          <p14:tracePt t="267861" x="3736975" y="3636963"/>
          <p14:tracePt t="267878" x="3722688" y="3679825"/>
          <p14:tracePt t="267895" x="3708400" y="3708400"/>
          <p14:tracePt t="267912" x="3694113" y="3729038"/>
          <p14:tracePt t="267928" x="3679825" y="3757613"/>
          <p14:tracePt t="267944" x="3665538" y="3779838"/>
          <p14:tracePt t="267963" x="3636963" y="3836988"/>
          <p14:tracePt t="267969" x="3629025" y="3857625"/>
          <p14:tracePt t="267980" x="3614738" y="3865563"/>
          <p14:tracePt t="267995" x="3586163" y="3900488"/>
          <p14:tracePt t="268012" x="3571875" y="3929063"/>
          <p14:tracePt t="268029" x="3543300" y="3943350"/>
          <p14:tracePt t="268047" x="3479800" y="3965575"/>
          <p14:tracePt t="268064" x="3436938" y="3971925"/>
          <p14:tracePt t="268080" x="3379788" y="3979863"/>
          <p14:tracePt t="268098" x="3328988" y="3986213"/>
          <p14:tracePt t="268115" x="3265488" y="4000500"/>
          <p14:tracePt t="268132" x="3214688" y="4029075"/>
          <p14:tracePt t="268149" x="3100388" y="4043363"/>
          <p14:tracePt t="268167" x="3051175" y="4043363"/>
          <p14:tracePt t="268182" x="3014663" y="4037013"/>
          <p14:tracePt t="268199" x="2979738" y="4029075"/>
          <p14:tracePt t="268216" x="2922588" y="4014788"/>
          <p14:tracePt t="268236" x="2808288" y="3986213"/>
          <p14:tracePt t="268254" x="2714625" y="3951288"/>
          <p14:tracePt t="268270" x="2651125" y="3908425"/>
          <p14:tracePt t="268284" x="2536825" y="3857625"/>
          <p14:tracePt t="268302" x="2443163" y="3808413"/>
          <p14:tracePt t="268321" x="2351088" y="3729038"/>
          <p14:tracePt t="268337" x="2286000" y="3651250"/>
          <p14:tracePt t="268353" x="2257425" y="3586163"/>
          <p14:tracePt t="268370" x="2222500" y="3543300"/>
          <p14:tracePt t="268387" x="2200275" y="3471863"/>
          <p14:tracePt t="268408" x="2193925" y="3379788"/>
          <p14:tracePt t="268422" x="2185988" y="3343275"/>
          <p14:tracePt t="268441" x="2179638" y="3214688"/>
          <p14:tracePt t="268457" x="2179638" y="3171825"/>
          <p14:tracePt t="268472" x="2171700" y="3128963"/>
          <p14:tracePt t="268489" x="2171700" y="3079750"/>
          <p14:tracePt t="268506" x="2185988" y="3043238"/>
          <p14:tracePt t="268525" x="2208213" y="2979738"/>
          <p14:tracePt t="268542" x="2243138" y="2928938"/>
          <p14:tracePt t="268559" x="2271713" y="2908300"/>
          <p14:tracePt t="268574" x="2293938" y="2900363"/>
          <p14:tracePt t="268591" x="2357438" y="2879725"/>
          <p14:tracePt t="268609" x="2465388" y="2800350"/>
          <p14:tracePt t="268625" x="2528888" y="2771775"/>
          <p14:tracePt t="268645" x="2593975" y="2728913"/>
          <p14:tracePt t="268662" x="2643188" y="2686050"/>
          <p14:tracePt t="268679" x="2708275" y="2651125"/>
          <p14:tracePt t="268694" x="2743200" y="2636838"/>
          <p14:tracePt t="268711" x="2800350" y="2636838"/>
          <p14:tracePt t="268729" x="2836863" y="2636838"/>
          <p14:tracePt t="268745" x="2871788" y="2636838"/>
          <p14:tracePt t="268762" x="2922588" y="2636838"/>
          <p14:tracePt t="268779" x="2943225" y="2636838"/>
          <p14:tracePt t="268796" x="3014663" y="2651125"/>
          <p14:tracePt t="268798" x="3057525" y="2671763"/>
          <p14:tracePt t="268813" x="3136900" y="2708275"/>
          <p14:tracePt t="268831" x="3194050" y="2736850"/>
          <p14:tracePt t="268847" x="3286125" y="2765425"/>
          <p14:tracePt t="268864" x="3365500" y="2779713"/>
          <p14:tracePt t="268881" x="3429000" y="2794000"/>
          <p14:tracePt t="268900" x="3471863" y="2822575"/>
          <p14:tracePt t="268921" x="3479800" y="2828925"/>
          <p14:tracePt t="268934" x="3508375" y="2879725"/>
          <p14:tracePt t="268953" x="3571875" y="2979738"/>
          <p14:tracePt t="268970" x="3629025" y="3057525"/>
          <p14:tracePt t="268983" x="3651250" y="3094038"/>
          <p14:tracePt t="269001" x="3736975" y="3157538"/>
          <p14:tracePt t="269017" x="3751263" y="3186113"/>
          <p14:tracePt t="269034" x="3757613" y="3236913"/>
          <p14:tracePt t="269052" x="3779838" y="3271838"/>
          <p14:tracePt t="269072" x="3794125" y="3394075"/>
          <p14:tracePt t="269088" x="3814763" y="3486150"/>
          <p14:tracePt t="269103" x="3814763" y="3536950"/>
          <p14:tracePt t="269120" x="3814763" y="3565525"/>
          <p14:tracePt t="269136" x="3814763" y="3600450"/>
          <p14:tracePt t="269154" x="3814763" y="3636963"/>
          <p14:tracePt t="269172" x="3814763" y="3700463"/>
          <p14:tracePt t="269188" x="3808413" y="3736975"/>
          <p14:tracePt t="269205" x="3800475" y="3765550"/>
          <p14:tracePt t="269223" x="3794125" y="3800475"/>
          <p14:tracePt t="269240" x="3786188" y="3829050"/>
          <p14:tracePt t="269256" x="3779838" y="3843338"/>
          <p14:tracePt t="269273" x="3757613" y="3851275"/>
          <p14:tracePt t="269290" x="3743325" y="3857625"/>
          <p14:tracePt t="269309" x="3722688" y="3865563"/>
          <p14:tracePt t="269326" x="3686175" y="3894138"/>
          <p14:tracePt t="269342" x="3651250" y="3914775"/>
          <p14:tracePt t="269359" x="3586163" y="3929063"/>
          <p14:tracePt t="269375" x="3536950" y="3937000"/>
          <p14:tracePt t="269393" x="3479800" y="3951288"/>
          <p14:tracePt t="269410" x="3436938" y="3951288"/>
          <p14:tracePt t="269426" x="3379788" y="3951288"/>
          <p14:tracePt t="269445" x="3294063" y="3951288"/>
          <p14:tracePt t="269462" x="3236913" y="3951288"/>
          <p14:tracePt t="269468" x="3208338" y="3951288"/>
          <p14:tracePt t="269478" x="3186113" y="3957638"/>
          <p14:tracePt t="269495" x="3128963" y="3957638"/>
          <p14:tracePt t="269512" x="3094038" y="3957638"/>
          <p14:tracePt t="269529" x="3051175" y="3957638"/>
          <p14:tracePt t="269546" x="3014663" y="3957638"/>
          <p14:tracePt t="269563" x="2936875" y="3937000"/>
          <p14:tracePt t="269579" x="2900363" y="3929063"/>
          <p14:tracePt t="269597" x="2836863" y="3900488"/>
          <p14:tracePt t="269614" x="2743200" y="3871913"/>
          <p14:tracePt t="269633" x="2586038" y="3851275"/>
          <p14:tracePt t="269647" x="2557463" y="3843338"/>
          <p14:tracePt t="269665" x="2443163" y="3794125"/>
          <p14:tracePt t="269683" x="2393950" y="3779838"/>
          <p14:tracePt t="269699" x="2351088" y="3765550"/>
          <p14:tracePt t="269716" x="2336800" y="3751263"/>
          <p14:tracePt t="269733" x="2314575" y="3736975"/>
          <p14:tracePt t="269751" x="2300288" y="3729038"/>
          <p14:tracePt t="269767" x="2300288" y="3722688"/>
          <p14:tracePt t="269784" x="2293938" y="3694113"/>
          <p14:tracePt t="269801" x="2286000" y="3636963"/>
          <p14:tracePt t="269820" x="2286000" y="3594100"/>
          <p14:tracePt t="269837" x="2279650" y="3508375"/>
          <p14:tracePt t="269854" x="2279650" y="3471863"/>
          <p14:tracePt t="269871" x="2279650" y="3400425"/>
          <p14:tracePt t="269890" x="2279650" y="3314700"/>
          <p14:tracePt t="269906" x="2279650" y="3236913"/>
          <p14:tracePt t="269923" x="2293938" y="3100388"/>
          <p14:tracePt t="269940" x="2300288" y="3043238"/>
          <p14:tracePt t="269955" x="2328863" y="3008313"/>
          <p14:tracePt t="269972" x="2357438" y="2951163"/>
          <p14:tracePt t="269989" x="2386013" y="2857500"/>
          <p14:tracePt t="270008" x="2400300" y="2800350"/>
          <p14:tracePt t="270024" x="2428875" y="2736850"/>
          <p14:tracePt t="270043" x="2451100" y="2708275"/>
          <p14:tracePt t="270059" x="2471738" y="2665413"/>
          <p14:tracePt t="270075" x="2508250" y="2628900"/>
          <p14:tracePt t="270093" x="2551113" y="2586038"/>
          <p14:tracePt t="270110" x="2593975" y="2543175"/>
          <p14:tracePt t="270127" x="2628900" y="2536825"/>
          <p14:tracePt t="270143" x="2651125" y="2536825"/>
          <p14:tracePt t="270160" x="2665413" y="2528888"/>
          <p14:tracePt t="270177" x="2686050" y="2528888"/>
          <p14:tracePt t="270193" x="2714625" y="2528888"/>
          <p14:tracePt t="270198" x="2722563" y="2528888"/>
          <p14:tracePt t="270211" x="2765425" y="2528888"/>
          <p14:tracePt t="270229" x="2808288" y="2528888"/>
          <p14:tracePt t="270245" x="2851150" y="2528888"/>
          <p14:tracePt t="270261" x="2879725" y="2528888"/>
          <p14:tracePt t="270279" x="2936875" y="2536825"/>
          <p14:tracePt t="270296" x="2986088" y="2543175"/>
          <p14:tracePt t="270313" x="3057525" y="2557463"/>
          <p14:tracePt t="270331" x="3108325" y="2571750"/>
          <p14:tracePt t="270347" x="3171825" y="2586038"/>
          <p14:tracePt t="270363" x="3236913" y="2600325"/>
          <p14:tracePt t="270380" x="3300413" y="2608263"/>
          <p14:tracePt t="270399" x="3336925" y="2622550"/>
          <p14:tracePt t="270416" x="3371850" y="2636838"/>
          <p14:tracePt t="270431" x="3400425" y="2636838"/>
          <p14:tracePt t="270449" x="3429000" y="2651125"/>
          <p14:tracePt t="270468" x="3451225" y="2657475"/>
          <p14:tracePt t="270474" x="3479800" y="2657475"/>
          <p14:tracePt t="270485" x="3494088" y="2671763"/>
          <p14:tracePt t="270502" x="3529013" y="2671763"/>
          <p14:tracePt t="270516" x="3543300" y="2671763"/>
          <p14:tracePt t="270534" x="3551238" y="2679700"/>
          <p14:tracePt t="270551" x="3557588" y="2679700"/>
          <p14:tracePt t="270598" x="3557588" y="2686050"/>
          <p14:tracePt t="270610" x="3557588" y="2693988"/>
          <p14:tracePt t="270635" x="3565525" y="2700338"/>
          <p14:tracePt t="270823" x="3565525" y="2708275"/>
          <p14:tracePt t="270841" x="3571875" y="2708275"/>
          <p14:tracePt t="270864" x="3571875" y="2714625"/>
          <p14:tracePt t="270877" x="3571875" y="2722563"/>
          <p14:tracePt t="270932" x="3571875" y="2728913"/>
          <p14:tracePt t="270955" x="3571875" y="2736850"/>
          <p14:tracePt t="271123" x="3579813" y="2743200"/>
          <p14:tracePt t="271626" x="3579813" y="2751138"/>
          <p14:tracePt t="271658" x="3586163" y="2751138"/>
          <p14:tracePt t="271674" x="3594100" y="2751138"/>
          <p14:tracePt t="271697" x="3600450" y="2757488"/>
          <p14:tracePt t="271721" x="3608388" y="2765425"/>
          <p14:tracePt t="271729" x="3608388" y="2771775"/>
          <p14:tracePt t="271744" x="3614738" y="2779713"/>
          <p14:tracePt t="271752" x="3622675" y="2779713"/>
          <p14:tracePt t="271760" x="3629025" y="2786063"/>
          <p14:tracePt t="271780" x="3636963" y="2786063"/>
          <p14:tracePt t="271797" x="3651250" y="2808288"/>
          <p14:tracePt t="271814" x="3671888" y="2822575"/>
          <p14:tracePt t="271831" x="3679825" y="2828925"/>
          <p14:tracePt t="271848" x="3694113" y="2836863"/>
          <p14:tracePt t="271866" x="3700463" y="2851150"/>
          <p14:tracePt t="271880" x="3708400" y="2857500"/>
          <p14:tracePt t="271897" x="3714750" y="2871788"/>
          <p14:tracePt t="271914" x="3714750" y="2886075"/>
          <p14:tracePt t="271931" x="3722688" y="2894013"/>
          <p14:tracePt t="271948" x="3722688" y="2922588"/>
          <p14:tracePt t="271965" x="3722688" y="2951163"/>
          <p14:tracePt t="271969" x="3722688" y="2965450"/>
          <p14:tracePt t="271986" x="3722688" y="2979738"/>
          <p14:tracePt t="271999" x="3722688" y="3014663"/>
          <p14:tracePt t="272016" x="3729038" y="3028950"/>
          <p14:tracePt t="272033" x="3729038" y="3065463"/>
          <p14:tracePt t="272050" x="3729038" y="3171825"/>
          <p14:tracePt t="272067" x="3729038" y="3286125"/>
          <p14:tracePt t="272085" x="3729038" y="3328988"/>
          <p14:tracePt t="272102" x="3729038" y="3394075"/>
          <p14:tracePt t="272122" x="3729038" y="3436938"/>
          <p14:tracePt t="272137" x="3729038" y="3465513"/>
          <p14:tracePt t="272155" x="3729038" y="3494088"/>
          <p14:tracePt t="272171" x="3722688" y="3529013"/>
          <p14:tracePt t="272189" x="3708400" y="3565525"/>
          <p14:tracePt t="272205" x="3700463" y="3586163"/>
          <p14:tracePt t="272222" x="3686175" y="3614738"/>
          <p14:tracePt t="272239" x="3657600" y="3665538"/>
          <p14:tracePt t="272257" x="3636963" y="3694113"/>
          <p14:tracePt t="272273" x="3600450" y="3708400"/>
          <p14:tracePt t="272289" x="3579813" y="3708400"/>
          <p14:tracePt t="272306" x="3565525" y="3722688"/>
          <p14:tracePt t="272323" x="3522663" y="3743325"/>
          <p14:tracePt t="272340" x="3465513" y="3757613"/>
          <p14:tracePt t="272357" x="3429000" y="3786188"/>
          <p14:tracePt t="272374" x="3336925" y="3822700"/>
          <p14:tracePt t="272391" x="3279775" y="3843338"/>
          <p14:tracePt t="272409" x="3208338" y="3857625"/>
          <p14:tracePt t="272426" x="3171825" y="3865563"/>
          <p14:tracePt t="272442" x="3128963" y="3871913"/>
          <p14:tracePt t="272445" x="3108325" y="3871913"/>
          <p14:tracePt t="272477" x="3051175" y="3871913"/>
          <p14:tracePt t="272494" x="3028950" y="3871913"/>
          <p14:tracePt t="272511" x="3000375" y="3871913"/>
          <p14:tracePt t="272528" x="2936875" y="3865563"/>
          <p14:tracePt t="272545" x="2900363" y="3851275"/>
          <p14:tracePt t="272562" x="2822575" y="3829050"/>
          <p14:tracePt t="272579" x="2714625" y="3779838"/>
          <p14:tracePt t="272596" x="2665413" y="3743325"/>
          <p14:tracePt t="272613" x="2636838" y="3714750"/>
          <p14:tracePt t="272630" x="2586038" y="3671888"/>
          <p14:tracePt t="272647" x="2543175" y="3608388"/>
          <p14:tracePt t="272649" x="2528888" y="3594100"/>
          <p14:tracePt t="272665" x="2443163" y="3514725"/>
          <p14:tracePt t="272681" x="2379663" y="3422650"/>
          <p14:tracePt t="272698" x="2314575" y="3328988"/>
          <p14:tracePt t="272715" x="2286000" y="3279775"/>
          <p14:tracePt t="272734" x="2265363" y="3236913"/>
          <p14:tracePt t="272749" x="2257425" y="3171825"/>
          <p14:tracePt t="272751" x="2251075" y="3151188"/>
          <p14:tracePt t="272766" x="2251075" y="3086100"/>
          <p14:tracePt t="272783" x="2257425" y="2994025"/>
          <p14:tracePt t="272801" x="2271713" y="2886075"/>
          <p14:tracePt t="272817" x="2293938" y="2779713"/>
          <p14:tracePt t="272834" x="2322513" y="2657475"/>
          <p14:tracePt t="272851" x="2379663" y="2514600"/>
          <p14:tracePt t="272870" x="2436813" y="2443163"/>
          <p14:tracePt t="272885" x="2471738" y="2422525"/>
          <p14:tracePt t="272905" x="2514600" y="2414588"/>
          <p14:tracePt t="272919" x="2551113" y="2400300"/>
          <p14:tracePt t="272923" x="2571750" y="2393950"/>
          <p14:tracePt t="272939" x="2628900" y="2371725"/>
          <p14:tracePt t="272955" x="2693988" y="2328863"/>
          <p14:tracePt t="272972" x="2743200" y="2286000"/>
          <p14:tracePt t="272978" x="2786063" y="2251075"/>
          <p14:tracePt t="272989" x="2822575" y="2222500"/>
          <p14:tracePt t="273005" x="2908300" y="2171700"/>
          <p14:tracePt t="273023" x="2971800" y="2165350"/>
          <p14:tracePt t="273039" x="3065463" y="2157413"/>
          <p14:tracePt t="273056" x="3143250" y="2157413"/>
          <p14:tracePt t="273073" x="3222625" y="2171700"/>
          <p14:tracePt t="273090" x="3271838" y="2193925"/>
          <p14:tracePt t="273107" x="3308350" y="2214563"/>
          <p14:tracePt t="273125" x="3365500" y="2243138"/>
          <p14:tracePt t="273142" x="3408363" y="2257425"/>
          <p14:tracePt t="273159" x="3457575" y="2286000"/>
          <p14:tracePt t="273176" x="3500438" y="2322513"/>
          <p14:tracePt t="273193" x="3586163" y="2379663"/>
          <p14:tracePt t="273209" x="3657600" y="2457450"/>
          <p14:tracePt t="273212" x="3694113" y="2493963"/>
          <p14:tracePt t="273227" x="3736975" y="2565400"/>
          <p14:tracePt t="273245" x="3779838" y="2636838"/>
          <p14:tracePt t="273262" x="3822700" y="2722563"/>
          <p14:tracePt t="273279" x="3851275" y="2779713"/>
          <p14:tracePt t="273294" x="3886200" y="2851150"/>
          <p14:tracePt t="273311" x="3908425" y="2914650"/>
          <p14:tracePt t="273328" x="3914775" y="2994025"/>
          <p14:tracePt t="273346" x="3922713" y="3057525"/>
          <p14:tracePt t="273362" x="3922713" y="3165475"/>
          <p14:tracePt t="273379" x="3914775" y="3265488"/>
          <p14:tracePt t="273399" x="3894138" y="3386138"/>
          <p14:tracePt t="273414" x="3886200" y="3414713"/>
          <p14:tracePt t="273432" x="3857625" y="3494088"/>
          <p14:tracePt t="273449" x="3843338" y="3522663"/>
          <p14:tracePt t="273465" x="3829050" y="3536950"/>
          <p14:tracePt t="273470" x="3829050" y="3551238"/>
          <p14:tracePt t="273482" x="3822700" y="3565525"/>
          <p14:tracePt t="273499" x="3808413" y="3594100"/>
          <p14:tracePt t="273517" x="3771900" y="3629025"/>
          <p14:tracePt t="273535" x="3751263" y="3643313"/>
          <p14:tracePt t="273551" x="3722688" y="3657600"/>
          <p14:tracePt t="273568" x="3694113" y="3671888"/>
          <p14:tracePt t="273585" x="3629025" y="3694113"/>
          <p14:tracePt t="273602" x="3600450" y="3694113"/>
          <p14:tracePt t="273619" x="3551238" y="3694113"/>
          <p14:tracePt t="273636" x="3508375" y="3700463"/>
          <p14:tracePt t="273652" x="3471863" y="3700463"/>
          <p14:tracePt t="273669" x="3451225" y="3700463"/>
          <p14:tracePt t="273688" x="3429000" y="3700463"/>
          <p14:tracePt t="273705" x="3400425" y="3708400"/>
          <p14:tracePt t="273722" x="3371850" y="3708400"/>
          <p14:tracePt t="273738" x="3343275" y="3708400"/>
          <p14:tracePt t="273755" x="3308350" y="3708400"/>
          <p14:tracePt t="273773" x="3300413" y="3708400"/>
          <p14:tracePt t="273789" x="3236913" y="3700463"/>
          <p14:tracePt t="273805" x="3214688" y="3679825"/>
          <p14:tracePt t="273822" x="3179763" y="3657600"/>
          <p14:tracePt t="273839" x="3157538" y="3643313"/>
          <p14:tracePt t="273862" x="3108325" y="3622675"/>
          <p14:tracePt t="273873" x="3071813" y="3600450"/>
          <p14:tracePt t="273891" x="3036888" y="3571875"/>
          <p14:tracePt t="273907" x="2979738" y="3551238"/>
          <p14:tracePt t="273925" x="2928938" y="3529013"/>
          <p14:tracePt t="273944" x="2886075" y="3494088"/>
          <p14:tracePt t="273961" x="2843213" y="3479800"/>
          <p14:tracePt t="273977" x="2822575" y="3471863"/>
          <p14:tracePt t="273993" x="2808288" y="3457575"/>
          <p14:tracePt t="274011" x="2794000" y="3436938"/>
          <p14:tracePt t="274027" x="2786063" y="3414713"/>
          <p14:tracePt t="274044" x="2765425" y="3371850"/>
          <p14:tracePt t="274061" x="2751138" y="3336925"/>
          <p14:tracePt t="274078" x="2722563" y="3286125"/>
          <p14:tracePt t="274096" x="2722563" y="3271838"/>
          <p14:tracePt t="274114" x="2714625" y="3228975"/>
          <p14:tracePt t="274129" x="2714625" y="3165475"/>
          <p14:tracePt t="274147" x="2708275" y="3114675"/>
          <p14:tracePt t="274164" x="2708275" y="3028950"/>
          <p14:tracePt t="274180" x="2708275" y="2894013"/>
          <p14:tracePt t="274198" x="2728913" y="2786063"/>
          <p14:tracePt t="274215" x="2728913" y="2708275"/>
          <p14:tracePt t="274233" x="2751138" y="2651125"/>
          <p14:tracePt t="274248" x="2771775" y="2593975"/>
          <p14:tracePt t="274266" x="2794000" y="2571750"/>
          <p14:tracePt t="274284" x="2822575" y="2522538"/>
          <p14:tracePt t="274300" x="2828925" y="2500313"/>
          <p14:tracePt t="274317" x="2865438" y="2465388"/>
          <p14:tracePt t="274336" x="2922588" y="2400300"/>
          <p14:tracePt t="274352" x="2986088" y="2322513"/>
          <p14:tracePt t="274369" x="3057525" y="2279650"/>
          <p14:tracePt t="274387" x="3094038" y="2243138"/>
          <p14:tracePt t="274403" x="3108325" y="2243138"/>
          <p14:tracePt t="274419" x="3128963" y="2243138"/>
          <p14:tracePt t="274436" x="3136900" y="2236788"/>
          <p14:tracePt t="274517" x="3143250" y="2236788"/>
          <p14:tracePt t="274525" x="3151188" y="2243138"/>
          <p14:tracePt t="274539" x="3165475" y="2257425"/>
          <p14:tracePt t="274555" x="3165475" y="2271713"/>
          <p14:tracePt t="274573" x="3171825" y="2286000"/>
          <p14:tracePt t="274589" x="3171825" y="2300288"/>
          <p14:tracePt t="274606" x="3171825" y="2308225"/>
          <p14:tracePt t="274640" x="3171825" y="2322513"/>
          <p14:tracePt t="274660" x="3179763" y="2322513"/>
          <p14:tracePt t="274676" x="3179763" y="2328863"/>
          <p14:tracePt t="275031" x="3179763" y="2336800"/>
          <p14:tracePt t="275040" x="3179763" y="2386013"/>
          <p14:tracePt t="275049" x="3151188" y="2428875"/>
          <p14:tracePt t="275066" x="3114675" y="2508250"/>
          <p14:tracePt t="275083" x="3094038" y="2543175"/>
          <p14:tracePt t="275101" x="3071813" y="2565400"/>
          <p14:tracePt t="275118" x="3057525" y="2579688"/>
          <p14:tracePt t="275135" x="3057525" y="2586038"/>
          <p14:tracePt t="275151" x="3051175" y="2586038"/>
          <p14:tracePt t="275230" x="3043238" y="2586038"/>
          <p14:tracePt t="275251" x="3036888" y="2586038"/>
          <p14:tracePt t="275401" x="3028950" y="2586038"/>
          <p14:tracePt t="275456" x="3022600" y="2586038"/>
          <p14:tracePt t="275482" x="3014663" y="2586038"/>
          <p14:tracePt t="275496" x="3014663" y="2593975"/>
          <p14:tracePt t="275502" x="3008313" y="2600325"/>
          <p14:tracePt t="275518" x="3000375" y="2608263"/>
          <p14:tracePt t="275529" x="2994025" y="2608263"/>
          <p14:tracePt t="275545" x="2994025" y="2622550"/>
          <p14:tracePt t="275561" x="2986088" y="2628900"/>
          <p14:tracePt t="275578" x="2979738" y="2628900"/>
          <p14:tracePt t="275594" x="2971800" y="2636838"/>
          <p14:tracePt t="275612" x="2965450" y="2636838"/>
          <p14:tracePt t="275646" x="2951163" y="2643188"/>
          <p14:tracePt t="275682" x="2943225" y="2643188"/>
          <p14:tracePt t="275714" x="2943225" y="2651125"/>
          <p14:tracePt t="277183" x="2943225" y="2657475"/>
          <p14:tracePt t="277214" x="2943225" y="2665413"/>
          <p14:tracePt t="277324" x="2943225" y="2671763"/>
          <p14:tracePt t="277372" x="2943225" y="2679700"/>
          <p14:tracePt t="277393" x="2936875" y="2679700"/>
          <p14:tracePt t="277408" x="2936875" y="2686050"/>
          <p14:tracePt t="277479" x="2928938" y="2686050"/>
          <p14:tracePt t="277496" x="2922588" y="2686050"/>
          <p14:tracePt t="277512" x="2914650" y="2686050"/>
          <p14:tracePt t="277697" x="2908300" y="2686050"/>
          <p14:tracePt t="277718" x="2908300" y="2679700"/>
          <p14:tracePt t="277728" x="2894013" y="2679700"/>
          <p14:tracePt t="277745" x="2894013" y="2671763"/>
          <p14:tracePt t="277749" x="2886075" y="2671763"/>
          <p14:tracePt t="277888" x="2886075" y="2665413"/>
          <p14:tracePt t="277910" x="2879725" y="2665413"/>
          <p14:tracePt t="277917" x="2879725" y="2657475"/>
          <p14:tracePt t="278158" x="2871788" y="2657475"/>
          <p14:tracePt t="278283" x="2871788" y="2651125"/>
          <p14:tracePt t="278306" x="2865438" y="2651125"/>
          <p14:tracePt t="278329" x="2857500" y="2651125"/>
          <p14:tracePt t="278337" x="2857500" y="2643188"/>
          <p14:tracePt t="278423" x="2851150" y="2643188"/>
          <p14:tracePt t="281265" x="2843213" y="2651125"/>
          <p14:tracePt t="281274" x="2836863" y="2665413"/>
          <p14:tracePt t="281287" x="2822575" y="2693988"/>
          <p14:tracePt t="281304" x="2808288" y="2700338"/>
          <p14:tracePt t="281321" x="2786063" y="2714625"/>
          <p14:tracePt t="281338" x="2779713" y="2722563"/>
          <p14:tracePt t="281371" x="2765425" y="2736850"/>
          <p14:tracePt t="281389" x="2751138" y="2743200"/>
          <p14:tracePt t="281405" x="2736850" y="2757488"/>
          <p14:tracePt t="281422" x="2714625" y="2765425"/>
          <p14:tracePt t="281440" x="2700338" y="2786063"/>
          <p14:tracePt t="281457" x="2686050" y="2828925"/>
          <p14:tracePt t="281473" x="2665413" y="2843213"/>
          <p14:tracePt t="281491" x="2622550" y="2865438"/>
          <p14:tracePt t="281509" x="2600325" y="2879725"/>
          <p14:tracePt t="281527" x="2579688" y="2879725"/>
          <p14:tracePt t="281543" x="2565400" y="2894013"/>
          <p14:tracePt t="281559" x="2543175" y="2928938"/>
          <p14:tracePt t="281561" x="2536825" y="2936875"/>
          <p14:tracePt t="281577" x="2508250" y="2951163"/>
          <p14:tracePt t="281594" x="2479675" y="2971800"/>
          <p14:tracePt t="281611" x="2451100" y="3000375"/>
          <p14:tracePt t="281629" x="2428875" y="3022600"/>
          <p14:tracePt t="281645" x="2414588" y="3043238"/>
          <p14:tracePt t="281663" x="2393950" y="3065463"/>
          <p14:tracePt t="281680" x="2386013" y="3065463"/>
          <p14:tracePt t="281695" x="2379663" y="3071813"/>
          <p14:tracePt t="281712" x="2371725" y="3071813"/>
          <p14:tracePt t="281729" x="2365375" y="3086100"/>
          <p14:tracePt t="281746" x="2343150" y="3114675"/>
          <p14:tracePt t="281763" x="2328863" y="3128963"/>
          <p14:tracePt t="281781" x="2314575" y="3143250"/>
          <p14:tracePt t="281800" x="2308225" y="3143250"/>
          <p14:tracePt t="281823" x="2308225" y="3151188"/>
          <p14:tracePt t="281846" x="2300288" y="3157538"/>
          <p14:tracePt t="281862" x="2300288" y="3165475"/>
          <p14:tracePt t="281873" x="2293938" y="3171825"/>
          <p14:tracePt t="281882" x="2286000" y="3171825"/>
          <p14:tracePt t="281899" x="2279650" y="3179763"/>
          <p14:tracePt t="281933" x="2279650" y="3186113"/>
          <p14:tracePt t="281953" x="2271713" y="3186113"/>
          <p14:tracePt t="282899" x="2271713" y="3179763"/>
          <p14:tracePt t="282931" x="2279650" y="3179763"/>
          <p14:tracePt t="282939" x="2279650" y="3171825"/>
          <p14:tracePt t="283096" x="2286000" y="3171825"/>
          <p14:tracePt t="283105" x="2286000" y="3165475"/>
          <p14:tracePt t="283156" x="2286000" y="3157538"/>
          <p14:tracePt t="283182" x="2293938" y="3157538"/>
          <p14:tracePt t="286610" x="2293938" y="3151188"/>
          <p14:tracePt t="286653" x="2300288" y="3151188"/>
          <p14:tracePt t="286658" x="2314575" y="3151188"/>
          <p14:tracePt t="286672" x="2328863" y="3151188"/>
          <p14:tracePt t="286689" x="2357438" y="3151188"/>
          <p14:tracePt t="286706" x="2379663" y="3151188"/>
          <p14:tracePt t="286723" x="2393950" y="3151188"/>
          <p14:tracePt t="286740" x="2408238" y="3151188"/>
          <p14:tracePt t="286757" x="2436813" y="3151188"/>
          <p14:tracePt t="286774" x="2457450" y="3151188"/>
          <p14:tracePt t="286790" x="2471738" y="3151188"/>
          <p14:tracePt t="286807" x="2522538" y="3151188"/>
          <p14:tracePt t="286825" x="2557463" y="3151188"/>
          <p14:tracePt t="286843" x="2600325" y="3151188"/>
          <p14:tracePt t="286860" x="2622550" y="3143250"/>
          <p14:tracePt t="286877" x="2628900" y="3143250"/>
          <p14:tracePt t="286894" x="2651125" y="3143250"/>
          <p14:tracePt t="286909" x="2665413" y="3143250"/>
          <p14:tracePt t="286928" x="2714625" y="3151188"/>
          <p14:tracePt t="286943" x="2728913" y="3157538"/>
          <p14:tracePt t="286960" x="2743200" y="3157538"/>
          <p14:tracePt t="286980" x="2757488" y="3165475"/>
          <p14:tracePt t="286995" x="2765425" y="3165475"/>
          <p14:tracePt t="287012" x="2771775" y="3165475"/>
          <p14:tracePt t="287032" x="2779713" y="3165475"/>
          <p14:tracePt t="287045" x="2794000" y="3165475"/>
          <p14:tracePt t="287063" x="2808288" y="3165475"/>
          <p14:tracePt t="287080" x="2814638" y="3165475"/>
          <p14:tracePt t="287097" x="2822575" y="3165475"/>
          <p14:tracePt t="287114" x="2828925" y="3165475"/>
          <p14:tracePt t="287131" x="2836863" y="3165475"/>
          <p14:tracePt t="287148" x="2843213" y="3165475"/>
          <p14:tracePt t="287165" x="2843213" y="3171825"/>
          <p14:tracePt t="287204" x="2857500" y="3171825"/>
          <p14:tracePt t="287218" x="2900363" y="3179763"/>
          <p14:tracePt t="287235" x="2979738" y="3186113"/>
          <p14:tracePt t="287252" x="3022600" y="3194050"/>
          <p14:tracePt t="287268" x="3065463" y="3194050"/>
          <p14:tracePt t="287284" x="3100388" y="3194050"/>
          <p14:tracePt t="287303" x="3136900" y="3171825"/>
          <p14:tracePt t="287320" x="3157538" y="3157538"/>
          <p14:tracePt t="287336" x="3171825" y="3157538"/>
          <p14:tracePt t="287352" x="3186113" y="3157538"/>
          <p14:tracePt t="287369" x="3194050" y="3151188"/>
          <p14:tracePt t="287386" x="3208338" y="3151188"/>
          <p14:tracePt t="287404" x="3222625" y="3151188"/>
          <p14:tracePt t="287423" x="3236913" y="3151188"/>
          <p14:tracePt t="287439" x="3251200" y="3151188"/>
          <p14:tracePt t="287456" x="3271838" y="3151188"/>
          <p14:tracePt t="287473" x="3294063" y="3151188"/>
          <p14:tracePt t="287488" x="3314700" y="3151188"/>
          <p14:tracePt t="287507" x="3351213" y="3157538"/>
          <p14:tracePt t="287525" x="3365500" y="3171825"/>
          <p14:tracePt t="287540" x="3371850" y="3171825"/>
          <p14:tracePt t="287557" x="3379788" y="3171825"/>
          <p14:tracePt t="287574" x="3386138" y="3171825"/>
          <p14:tracePt t="287640" x="3386138" y="3179763"/>
          <p14:tracePt t="287656" x="3394075" y="3194050"/>
          <p14:tracePt t="287664" x="3394075" y="3200400"/>
          <p14:tracePt t="287675" x="3394075" y="3214688"/>
          <p14:tracePt t="287693" x="3400425" y="3300413"/>
          <p14:tracePt t="287711" x="3400425" y="3365500"/>
          <p14:tracePt t="287727" x="3408363" y="3394075"/>
          <p14:tracePt t="287744" x="3408363" y="3414713"/>
          <p14:tracePt t="287761" x="3408363" y="3429000"/>
          <p14:tracePt t="287780" x="3408363" y="3457575"/>
          <p14:tracePt t="287797" x="3408363" y="3471863"/>
          <p14:tracePt t="287814" x="3408363" y="3494088"/>
          <p14:tracePt t="287830" x="3408363" y="3508375"/>
          <p14:tracePt t="287847" x="3408363" y="3536950"/>
          <p14:tracePt t="287864" x="3408363" y="3565525"/>
          <p14:tracePt t="287881" x="3408363" y="3586163"/>
          <p14:tracePt t="287898" x="3408363" y="3594100"/>
          <p14:tracePt t="287915" x="3408363" y="3614738"/>
          <p14:tracePt t="287931" x="3408363" y="3622675"/>
          <p14:tracePt t="287952" x="3408363" y="3643313"/>
          <p14:tracePt t="287967" x="3408363" y="3657600"/>
          <p14:tracePt t="287984" x="3408363" y="3679825"/>
          <p14:tracePt t="288001" x="3408363" y="3700463"/>
          <p14:tracePt t="288018" x="3408363" y="3743325"/>
          <p14:tracePt t="288034" x="3408363" y="3836988"/>
          <p14:tracePt t="288051" x="3414713" y="3865563"/>
          <p14:tracePt t="288069" x="3414713" y="3879850"/>
          <p14:tracePt t="288085" x="3422650" y="3894138"/>
          <p14:tracePt t="288347" x="3429000" y="3894138"/>
          <p14:tracePt t="288446" x="3436938" y="3894138"/>
          <p14:tracePt t="288462" x="3443288" y="3894138"/>
          <p14:tracePt t="288468" x="3451225" y="3894138"/>
          <p14:tracePt t="288478" x="3451225" y="3886200"/>
          <p14:tracePt t="288494" x="3457575" y="3886200"/>
          <p14:tracePt t="288511" x="3465513" y="3886200"/>
          <p14:tracePt t="288530" x="3465513" y="3879850"/>
          <p14:tracePt t="288593" x="3471863" y="3879850"/>
          <p14:tracePt t="288609" x="3471863" y="3871913"/>
          <p14:tracePt t="288625" x="3479800" y="3871913"/>
          <p14:tracePt t="288635" x="3479800" y="3865563"/>
          <p14:tracePt t="288647" x="3479800" y="3857625"/>
          <p14:tracePt t="288915" x="3479800" y="3851275"/>
          <p14:tracePt t="289188" x="3479800" y="3843338"/>
          <p14:tracePt t="290203" x="3479800" y="3836988"/>
          <p14:tracePt t="290462" x="3479800" y="3829050"/>
          <p14:tracePt t="290529" x="3479800" y="3822700"/>
          <p14:tracePt t="290578" x="3479800" y="3814763"/>
          <p14:tracePt t="290682" x="3479800" y="3808413"/>
          <p14:tracePt t="290744" x="3479800" y="3800475"/>
          <p14:tracePt t="290772" x="3479800" y="3794125"/>
          <p14:tracePt t="290805" x="3471863" y="3779838"/>
          <p14:tracePt t="290812" x="3471863" y="3765550"/>
          <p14:tracePt t="290827" x="3465513" y="3757613"/>
          <p14:tracePt t="290834" x="3465513" y="3751263"/>
          <p14:tracePt t="290845" x="3465513" y="3743325"/>
          <p14:tracePt t="290862" x="3465513" y="3729038"/>
          <p14:tracePt t="290881" x="3457575" y="3708400"/>
          <p14:tracePt t="290897" x="3457575" y="3694113"/>
          <p14:tracePt t="290913" x="3443288" y="3643313"/>
          <p14:tracePt t="290931" x="3436938" y="3579813"/>
          <p14:tracePt t="290949" x="3429000" y="3557588"/>
          <p14:tracePt t="290967" x="3414713" y="3529013"/>
          <p14:tracePt t="290981" x="3400425" y="3514725"/>
          <p14:tracePt t="291000" x="3386138" y="3494088"/>
          <p14:tracePt t="291017" x="3379788" y="3486150"/>
          <p14:tracePt t="291034" x="3371850" y="3465513"/>
          <p14:tracePt t="291050" x="3351213" y="3408363"/>
          <p14:tracePt t="291067" x="3328988" y="3351213"/>
          <p14:tracePt t="291084" x="3257550" y="3286125"/>
          <p14:tracePt t="291101" x="3214688" y="3243263"/>
          <p14:tracePt t="291119" x="3157538" y="3214688"/>
          <p14:tracePt t="291136" x="3143250" y="3208338"/>
          <p14:tracePt t="291153" x="3108325" y="3179763"/>
          <p14:tracePt t="291169" x="3094038" y="3171825"/>
          <p14:tracePt t="291186" x="3079750" y="3157538"/>
          <p14:tracePt t="291203" x="3071813" y="3157538"/>
          <p14:tracePt t="291220" x="3065463" y="3151188"/>
          <p14:tracePt t="291237" x="3057525" y="3151188"/>
          <p14:tracePt t="291338" x="3065463" y="3151188"/>
          <p14:tracePt t="291344" x="3071813" y="3151188"/>
          <p14:tracePt t="291358" x="3086100" y="3151188"/>
          <p14:tracePt t="291375" x="3108325" y="3151188"/>
          <p14:tracePt t="291391" x="3114675" y="3143250"/>
          <p14:tracePt t="291411" x="3128963" y="3136900"/>
          <p14:tracePt t="291425" x="3143250" y="3136900"/>
          <p14:tracePt t="291442" x="3165475" y="3136900"/>
          <p14:tracePt t="291443" x="3179763" y="3136900"/>
          <p14:tracePt t="291459" x="3208338" y="3136900"/>
          <p14:tracePt t="291476" x="3243263" y="3136900"/>
          <p14:tracePt t="291493" x="3300413" y="3136900"/>
          <p14:tracePt t="291510" x="3336925" y="3136900"/>
          <p14:tracePt t="291527" x="3365500" y="3136900"/>
          <p14:tracePt t="291531" x="3386138" y="3136900"/>
          <p14:tracePt t="291544" x="3400425" y="3136900"/>
          <p14:tracePt t="291562" x="3422650" y="3143250"/>
          <p14:tracePt t="291578" x="3436938" y="3143250"/>
          <p14:tracePt t="291617" x="3443288" y="3143250"/>
          <p14:tracePt t="291634" x="3451225" y="3151188"/>
          <p14:tracePt t="291649" x="3465513" y="3157538"/>
          <p14:tracePt t="291663" x="3471863" y="3165475"/>
          <p14:tracePt t="291680" x="3479800" y="3171825"/>
          <p14:tracePt t="291700" x="3486150" y="3179763"/>
          <p14:tracePt t="291971" x="3479800" y="3179763"/>
          <p14:tracePt t="291976" x="3471863" y="3165475"/>
          <p14:tracePt t="291989" x="3451225" y="3165475"/>
          <p14:tracePt t="292004" x="3429000" y="3165475"/>
          <p14:tracePt t="292021" x="3365500" y="3165475"/>
          <p14:tracePt t="292038" x="3322638" y="3157538"/>
          <p14:tracePt t="292055" x="3194050" y="3157538"/>
          <p14:tracePt t="292074" x="3086100" y="3157538"/>
          <p14:tracePt t="292089" x="3008313" y="3165475"/>
          <p14:tracePt t="292091" x="2986088" y="3165475"/>
          <p14:tracePt t="292107" x="2936875" y="3171825"/>
          <p14:tracePt t="292124" x="2865438" y="3179763"/>
          <p14:tracePt t="292140" x="2794000" y="3200400"/>
          <p14:tracePt t="292158" x="2736850" y="3200400"/>
          <p14:tracePt t="292174" x="2693988" y="3200400"/>
          <p14:tracePt t="292193" x="2628900" y="3200400"/>
          <p14:tracePt t="292210" x="2543175" y="3194050"/>
          <p14:tracePt t="292226" x="2479675" y="3194050"/>
          <p14:tracePt t="292244" x="2428875" y="3194050"/>
          <p14:tracePt t="292260" x="2408238" y="3194050"/>
          <p14:tracePt t="292277" x="2400300" y="3194050"/>
          <p14:tracePt t="292416" x="2428875" y="3194050"/>
          <p14:tracePt t="292422" x="2457450" y="3194050"/>
          <p14:tracePt t="292431" x="2479675" y="3194050"/>
          <p14:tracePt t="292447" x="2536825" y="3186113"/>
          <p14:tracePt t="292464" x="2636838" y="3179763"/>
          <p14:tracePt t="292468" x="2679700" y="3171825"/>
          <p14:tracePt t="292483" x="2808288" y="3165475"/>
          <p14:tracePt t="292500" x="2894013" y="3157538"/>
          <p14:tracePt t="292516" x="2979738" y="3157538"/>
          <p14:tracePt t="292534" x="3057525" y="3157538"/>
          <p14:tracePt t="292551" x="3165475" y="3157538"/>
          <p14:tracePt t="292567" x="3279775" y="3157538"/>
          <p14:tracePt t="292568" x="3300413" y="3165475"/>
          <p14:tracePt t="292583" x="3371850" y="3165475"/>
          <p14:tracePt t="292601" x="3443288" y="3165475"/>
          <p14:tracePt t="292617" x="3494088" y="3165475"/>
          <p14:tracePt t="292635" x="3514725" y="3165475"/>
          <p14:tracePt t="292750" x="3522663" y="3171825"/>
          <p14:tracePt t="292999" x="3522663" y="3179763"/>
          <p14:tracePt t="293048" x="3522663" y="3186113"/>
          <p14:tracePt t="293070" x="3522663" y="3194050"/>
          <p14:tracePt t="293078" x="3522663" y="3200400"/>
          <p14:tracePt t="293103" x="3522663" y="3208338"/>
          <p14:tracePt t="293125" x="3522663" y="3214688"/>
          <p14:tracePt t="293145" x="3522663" y="3222625"/>
          <p14:tracePt t="293187" x="3522663" y="3228975"/>
          <p14:tracePt t="293195" x="3522663" y="3236913"/>
          <p14:tracePt t="293227" x="3522663" y="3243263"/>
          <p14:tracePt t="293250" x="3522663" y="3251200"/>
          <p14:tracePt t="293257" x="3522663" y="3257550"/>
          <p14:tracePt t="293265" x="3522663" y="3265488"/>
          <p14:tracePt t="293282" x="3522663" y="3271838"/>
          <p14:tracePt t="293299" x="3522663" y="3279775"/>
          <p14:tracePt t="293317" x="3522663" y="3294063"/>
          <p14:tracePt t="293334" x="3522663" y="3308350"/>
          <p14:tracePt t="293351" x="3522663" y="3314700"/>
          <p14:tracePt t="293369" x="3522663" y="3322638"/>
          <p14:tracePt t="293401" x="3522663" y="3328988"/>
          <p14:tracePt t="293419" x="3522663" y="3336925"/>
          <p14:tracePt t="293436" x="3522663" y="3343275"/>
          <p14:tracePt t="293453" x="3522663" y="3351213"/>
          <p14:tracePt t="293483" x="3522663" y="3357563"/>
          <p14:tracePt t="293502" x="3522663" y="3365500"/>
          <p14:tracePt t="293509" x="3514725" y="3365500"/>
          <p14:tracePt t="293532" x="3514725" y="3371850"/>
          <p14:tracePt t="293548" x="3508375" y="3379788"/>
          <p14:tracePt t="293559" x="3508375" y="3394075"/>
          <p14:tracePt t="293591" x="3508375" y="3408363"/>
          <p14:tracePt t="293607" x="3508375" y="3414713"/>
          <p14:tracePt t="293655" x="3508375" y="3422650"/>
          <p14:tracePt t="293679" x="3508375" y="3429000"/>
          <p14:tracePt t="293688" x="3508375" y="3436938"/>
          <p14:tracePt t="293699" x="3508375" y="3443288"/>
          <p14:tracePt t="293710" x="3508375" y="3471863"/>
          <p14:tracePt t="293727" x="3500438" y="3479800"/>
          <p14:tracePt t="293743" x="3500438" y="3486150"/>
          <p14:tracePt t="293759" x="3500438" y="3494088"/>
          <p14:tracePt t="293776" x="3500438" y="3508375"/>
          <p14:tracePt t="293811" x="3500438" y="3522663"/>
          <p14:tracePt t="293829" x="3500438" y="3529013"/>
          <p14:tracePt t="293861" x="3508375" y="3551238"/>
          <p14:tracePt t="293879" x="3508375" y="3557588"/>
          <p14:tracePt t="293896" x="3508375" y="3586163"/>
          <p14:tracePt t="293913" x="3508375" y="3594100"/>
          <p14:tracePt t="293948" x="3508375" y="3600450"/>
          <p14:tracePt t="293964" x="3508375" y="3614738"/>
          <p14:tracePt t="293980" x="3508375" y="3629025"/>
          <p14:tracePt t="293997" x="3508375" y="3636963"/>
          <p14:tracePt t="294032" x="3514725" y="3651250"/>
          <p14:tracePt t="294054" x="3514725" y="3657600"/>
          <p14:tracePt t="294077" x="3514725" y="3665538"/>
          <p14:tracePt t="294116" x="3514725" y="3671888"/>
          <p14:tracePt t="294123" x="3514725" y="3679825"/>
          <p14:tracePt t="294141" x="3514725" y="3686175"/>
          <p14:tracePt t="294179" x="3514725" y="3694113"/>
          <p14:tracePt t="294234" x="3514725" y="3700463"/>
          <p14:tracePt t="294241" x="3514725" y="3708400"/>
          <p14:tracePt t="294397" x="3514725" y="3694113"/>
          <p14:tracePt t="294404" x="3514725" y="3671888"/>
          <p14:tracePt t="294412" x="3514725" y="3651250"/>
          <p14:tracePt t="294424" x="3514725" y="3614738"/>
          <p14:tracePt t="294441" x="3514725" y="3551238"/>
          <p14:tracePt t="294459" x="3514725" y="3508375"/>
          <p14:tracePt t="294475" x="3514725" y="3500438"/>
          <p14:tracePt t="294492" x="3514725" y="3494088"/>
          <p14:tracePt t="294515" x="3514725" y="3486150"/>
          <p14:tracePt t="294526" x="3508375" y="3479800"/>
          <p14:tracePt t="294543" x="3508375" y="3465513"/>
          <p14:tracePt t="294560" x="3508375" y="3436938"/>
          <p14:tracePt t="294583" x="3508375" y="3386138"/>
          <p14:tracePt t="294595" x="3508375" y="3365500"/>
          <p14:tracePt t="294611" x="3508375" y="3351213"/>
          <p14:tracePt t="294670" x="3508375" y="3343275"/>
          <p14:tracePt t="294703" x="3508375" y="3328988"/>
          <p14:tracePt t="294716" x="3508375" y="3322638"/>
          <p14:tracePt t="294818" x="3500438" y="3336925"/>
          <p14:tracePt t="294826" x="3500438" y="3351213"/>
          <p14:tracePt t="294835" x="3500438" y="3357563"/>
          <p14:tracePt t="294849" x="3494088" y="3379788"/>
          <p14:tracePt t="294867" x="3494088" y="3408363"/>
          <p14:tracePt t="294885" x="3494088" y="3422650"/>
          <p14:tracePt t="294903" x="3494088" y="3457575"/>
          <p14:tracePt t="294920" x="3494088" y="3479800"/>
          <p14:tracePt t="294937" x="3494088" y="3500438"/>
          <p14:tracePt t="294954" x="3494088" y="3508375"/>
          <p14:tracePt t="294970" x="3494088" y="3514725"/>
          <p14:tracePt t="294974" x="3500438" y="3522663"/>
          <p14:tracePt t="294991" x="3500438" y="3529013"/>
          <p14:tracePt t="295004" x="3500438" y="3536950"/>
          <p14:tracePt t="295021" x="3500438" y="3551238"/>
          <p14:tracePt t="295037" x="3500438" y="3579813"/>
          <p14:tracePt t="295055" x="3500438" y="3614738"/>
          <p14:tracePt t="295074" x="3500438" y="3636963"/>
          <p14:tracePt t="295091" x="3500438" y="3657600"/>
          <p14:tracePt t="295107" x="3500438" y="3671888"/>
          <p14:tracePt t="295124" x="3500438" y="3679825"/>
          <p14:tracePt t="295142" x="3500438" y="3686175"/>
          <p14:tracePt t="295158" x="3500438" y="3700463"/>
          <p14:tracePt t="295174" x="3508375" y="3722688"/>
          <p14:tracePt t="295191" x="3508375" y="3765550"/>
          <p14:tracePt t="295208" x="3514725" y="3779838"/>
          <p14:tracePt t="295224" x="3514725" y="3808413"/>
          <p14:tracePt t="295241" x="3514725" y="3814763"/>
          <p14:tracePt t="296111" x="3514725" y="3808413"/>
          <p14:tracePt t="296127" x="3514725" y="3800475"/>
          <p14:tracePt t="296134" x="3514725" y="3794125"/>
          <p14:tracePt t="296155" x="3522663" y="3786188"/>
          <p14:tracePt t="296178" x="3522663" y="3779838"/>
          <p14:tracePt t="296212" x="3522663" y="3771900"/>
          <p14:tracePt t="296305" x="3522663" y="3765550"/>
          <p14:tracePt t="296540" x="3529013" y="3765550"/>
          <p14:tracePt t="296563" x="3536950" y="3765550"/>
          <p14:tracePt t="296570" x="3536950" y="3779838"/>
          <p14:tracePt t="296576" x="3551238" y="3779838"/>
          <p14:tracePt t="296589" x="3551238" y="3786188"/>
          <p14:tracePt t="296606" x="3579813" y="3794125"/>
          <p14:tracePt t="296623" x="3586163" y="3794125"/>
          <p14:tracePt t="296639" x="3608388" y="3808413"/>
          <p14:tracePt t="296657" x="3614738" y="3808413"/>
          <p14:tracePt t="296690" x="3622675" y="3814763"/>
          <p14:tracePt t="296707" x="3636963" y="3814763"/>
          <p14:tracePt t="296724" x="3651250" y="3822700"/>
          <p14:tracePt t="296741" x="3657600" y="3822700"/>
          <p14:tracePt t="296758" x="3671888" y="3829050"/>
          <p14:tracePt t="296775" x="3679825" y="3829050"/>
          <p14:tracePt t="296794" x="3686175" y="3829050"/>
          <p14:tracePt t="296810" x="3694113" y="3829050"/>
          <p14:tracePt t="296912" x="3700463" y="3829050"/>
          <p14:tracePt t="296931" x="3708400" y="3829050"/>
          <p14:tracePt t="297039" x="3714750" y="3829050"/>
          <p14:tracePt t="297092" x="3722688" y="3829050"/>
          <p14:tracePt t="297101" x="3729038" y="3829050"/>
          <p14:tracePt t="297108" x="3751263" y="3829050"/>
          <p14:tracePt t="297124" x="3757613" y="3829050"/>
          <p14:tracePt t="297133" x="3765550" y="3829050"/>
          <p14:tracePt t="297150" x="3779838" y="3829050"/>
          <p14:tracePt t="297167" x="3786188" y="3829050"/>
          <p14:tracePt t="297185" x="3794125" y="3829050"/>
          <p14:tracePt t="297201" x="3800475" y="3829050"/>
          <p14:tracePt t="297219" x="3808413" y="3829050"/>
          <p14:tracePt t="297236" x="3829050" y="3829050"/>
          <p14:tracePt t="297252" x="3843338" y="3829050"/>
          <p14:tracePt t="297271" x="3871913" y="3829050"/>
          <p14:tracePt t="297288" x="3886200" y="3829050"/>
          <p14:tracePt t="297915" x="3894138" y="3829050"/>
          <p14:tracePt t="298052" x="3900488" y="3829050"/>
          <p14:tracePt t="298360" x="3894138" y="3822700"/>
          <p14:tracePt t="298368" x="3879850" y="3814763"/>
          <p14:tracePt t="298381" x="3836988" y="3794125"/>
          <p14:tracePt t="298397" x="3814763" y="3794125"/>
          <p14:tracePt t="298414" x="3779838" y="3779838"/>
          <p14:tracePt t="298430" x="3743325" y="3771900"/>
          <p14:tracePt t="298447" x="3722688" y="3751263"/>
          <p14:tracePt t="298462" x="3679825" y="3751263"/>
          <p14:tracePt t="298466" x="3671888" y="3751263"/>
          <p14:tracePt t="298479" x="3665538" y="3751263"/>
          <p14:tracePt t="298497" x="3614738" y="3736975"/>
          <p14:tracePt t="298513" x="3594100" y="3736975"/>
          <p14:tracePt t="298530" x="3586163" y="3736975"/>
          <p14:tracePt t="298547" x="3571875" y="3736975"/>
          <p14:tracePt t="298565" x="3565525" y="3736975"/>
          <p14:tracePt t="298582" x="3557588" y="3736975"/>
          <p14:tracePt t="298599" x="3551238" y="3743325"/>
          <p14:tracePt t="298616" x="3543300" y="3751263"/>
          <p14:tracePt t="298937" x="3543300" y="3757613"/>
          <p14:tracePt t="299007" x="3551238" y="3757613"/>
          <p14:tracePt t="299069" x="3557588" y="3757613"/>
          <p14:tracePt t="299111" x="3565525" y="3757613"/>
          <p14:tracePt t="299515" x="3571875" y="3757613"/>
          <p14:tracePt t="299541" x="3579813" y="3757613"/>
          <p14:tracePt t="299564" x="3586163" y="3757613"/>
          <p14:tracePt t="299603" x="3594100" y="3757613"/>
          <p14:tracePt t="299652" x="3600450" y="3757613"/>
          <p14:tracePt t="299653" x="3608388" y="3757613"/>
          <p14:tracePt t="299672" x="3622675" y="3757613"/>
          <p14:tracePt t="299689" x="3629025" y="3757613"/>
          <p14:tracePt t="299706" x="3643313" y="3757613"/>
          <p14:tracePt t="299723" x="3671888" y="3757613"/>
          <p14:tracePt t="299740" x="3686175" y="3765550"/>
          <p14:tracePt t="299757" x="3694113" y="3771900"/>
          <p14:tracePt t="299791" x="3700463" y="3771900"/>
          <p14:tracePt t="299812" x="3708400" y="3771900"/>
          <p14:tracePt t="299825" x="3714750" y="3771900"/>
          <p14:tracePt t="299844" x="3729038" y="3779838"/>
          <p14:tracePt t="299861" x="3751263" y="3786188"/>
          <p14:tracePt t="299876" x="3779838" y="3794125"/>
          <p14:tracePt t="299879" x="3786188" y="3794125"/>
          <p14:tracePt t="299895" x="3800475" y="3794125"/>
          <p14:tracePt t="299912" x="3808413" y="3794125"/>
          <p14:tracePt t="299981" x="3814763" y="3794125"/>
          <p14:tracePt t="301114" x="3814763" y="3814763"/>
          <p14:tracePt t="301123" x="3814763" y="3865563"/>
          <p14:tracePt t="301130" x="3808413" y="3914775"/>
          <p14:tracePt t="301139" x="3808413" y="3943350"/>
          <p14:tracePt t="301157" x="3800475" y="3971925"/>
          <p14:tracePt t="301173" x="3800475" y="4000500"/>
          <p14:tracePt t="301191" x="3800475" y="4029075"/>
          <p14:tracePt t="301207" x="3800475" y="4071938"/>
          <p14:tracePt t="301222" x="3800475" y="4137025"/>
          <p14:tracePt t="301239" x="3794125" y="4229100"/>
          <p14:tracePt t="301257" x="3779838" y="4322763"/>
          <p14:tracePt t="301274" x="3779838" y="4429125"/>
          <p14:tracePt t="301293" x="3765550" y="4557713"/>
          <p14:tracePt t="301308" x="3765550" y="4600575"/>
          <p14:tracePt t="301327" x="3771900" y="4651375"/>
          <p14:tracePt t="301363" x="3771900" y="4665663"/>
          <p14:tracePt t="301376" x="3779838" y="4672013"/>
          <p14:tracePt t="301393" x="3786188" y="4729163"/>
          <p14:tracePt t="301410" x="3786188" y="4829175"/>
          <p14:tracePt t="301429" x="3794125" y="4986338"/>
          <p14:tracePt t="301444" x="3794125" y="5094288"/>
          <p14:tracePt t="301463" x="3794125" y="5143500"/>
          <p14:tracePt t="301469" x="3794125" y="5165725"/>
          <p14:tracePt t="301478" x="3800475" y="5186363"/>
          <p14:tracePt t="301495" x="3800475" y="5214938"/>
          <p14:tracePt t="301512" x="3800475" y="5286375"/>
          <p14:tracePt t="301531" x="3794125" y="5337175"/>
          <p14:tracePt t="301549" x="3779838" y="5394325"/>
          <p14:tracePt t="301565" x="3771900" y="5437188"/>
          <p14:tracePt t="301582" x="3765550" y="5494338"/>
          <p14:tracePt t="301584" x="3765550" y="5508625"/>
          <p14:tracePt t="301599" x="3757613" y="5529263"/>
          <p14:tracePt t="301616" x="3751263" y="5551488"/>
          <p14:tracePt t="301632" x="3751263" y="5572125"/>
          <p14:tracePt t="301650" x="3736975" y="5600700"/>
          <p14:tracePt t="301667" x="3729038" y="5629275"/>
          <p14:tracePt t="301670" x="3722688" y="5643563"/>
          <p14:tracePt t="301686" x="3700463" y="5680075"/>
          <p14:tracePt t="301701" x="3671888" y="5743575"/>
          <p14:tracePt t="301718" x="3651250" y="5800725"/>
          <p14:tracePt t="301735" x="3614738" y="5829300"/>
          <p14:tracePt t="301751" x="3594100" y="5857875"/>
          <p14:tracePt t="301768" x="3565525" y="5886450"/>
          <p14:tracePt t="301785" x="3529013" y="5915025"/>
          <p14:tracePt t="301802" x="3508375" y="5937250"/>
          <p14:tracePt t="301819" x="3436938" y="5980113"/>
          <p14:tracePt t="301836" x="3365500" y="6043613"/>
          <p14:tracePt t="301854" x="3308350" y="6115050"/>
          <p14:tracePt t="301871" x="3179763" y="6165850"/>
          <p14:tracePt t="301887" x="3114675" y="6194425"/>
          <p14:tracePt t="301904" x="3043238" y="6229350"/>
          <p14:tracePt t="301922" x="3000375" y="6251575"/>
          <p14:tracePt t="301939" x="2965450" y="6280150"/>
          <p14:tracePt t="301956" x="2936875" y="6315075"/>
          <p14:tracePt t="301974" x="2886075" y="6365875"/>
          <p14:tracePt t="301982" x="2857500" y="6372225"/>
          <p14:tracePt t="301994" x="2843213" y="6386513"/>
          <p14:tracePt t="302008" x="2822575" y="6408738"/>
          <p14:tracePt t="302025" x="2786063" y="6437313"/>
          <p14:tracePt t="302043" x="2743200" y="6486525"/>
          <p14:tracePt t="302057" x="2736850" y="6486525"/>
          <p14:tracePt t="302075" x="2722563" y="6515100"/>
          <p14:tracePt t="302109" x="2714625" y="6523038"/>
          <p14:tracePt t="302208" x="2714625" y="6529388"/>
          <p14:tracePt t="302311" x="2722563" y="6529388"/>
          <p14:tracePt t="302328" x="2728913" y="6529388"/>
          <p14:tracePt t="302336" x="2736850" y="6529388"/>
          <p14:tracePt t="302352" x="2751138" y="6529388"/>
          <p14:tracePt t="302364" x="2765425" y="6529388"/>
          <p14:tracePt t="302382" x="2786063" y="6523038"/>
          <p14:tracePt t="302398" x="2794000" y="6523038"/>
          <p14:tracePt t="302416" x="2814638" y="6515100"/>
          <p14:tracePt t="302435" x="2822575" y="6508750"/>
          <p14:tracePt t="302451" x="2828925" y="6508750"/>
          <p14:tracePt t="302469" x="2843213" y="6508750"/>
          <p14:tracePt t="302497" x="2851150" y="6500813"/>
          <p14:tracePt t="302517" x="2857500" y="6500813"/>
          <p14:tracePt t="302537" x="2871788" y="6494463"/>
          <p14:tracePt t="302552" x="2879725" y="6486525"/>
          <p14:tracePt t="302569" x="2886075" y="6486525"/>
          <p14:tracePt t="302588" x="2894013" y="6486525"/>
          <p14:tracePt t="302620" x="2900363" y="6486525"/>
          <p14:tracePt t="302642" x="2908300" y="6486525"/>
          <p14:tracePt t="302654" x="2914650" y="6480175"/>
          <p14:tracePt t="302673" x="2928938" y="6480175"/>
          <p14:tracePt t="302690" x="2936875" y="6480175"/>
          <p14:tracePt t="302705" x="2965450" y="6480175"/>
          <p14:tracePt t="302707" x="2986088" y="6472238"/>
          <p14:tracePt t="302723" x="3008313" y="6472238"/>
          <p14:tracePt t="302739" x="3043238" y="6472238"/>
          <p14:tracePt t="302773" x="3051175" y="6472238"/>
          <p14:tracePt t="302793" x="3057525" y="6472238"/>
          <p14:tracePt t="302836" x="3065463" y="6472238"/>
          <p14:tracePt t="302854" x="3079750" y="6472238"/>
          <p14:tracePt t="302877" x="3100388" y="6465888"/>
          <p14:tracePt t="302895" x="3114675" y="6457950"/>
          <p14:tracePt t="302911" x="3128963" y="6457950"/>
          <p14:tracePt t="302929" x="3143250" y="6457950"/>
          <p14:tracePt t="302945" x="3165475" y="6457950"/>
          <p14:tracePt t="302961" x="3179763" y="6457950"/>
          <p14:tracePt t="302978" x="3186113" y="6457950"/>
          <p14:tracePt t="302995" x="3214688" y="6457950"/>
          <p14:tracePt t="303012" x="3243263" y="6457950"/>
          <p14:tracePt t="303030" x="3257550" y="6457950"/>
          <p14:tracePt t="303047" x="3265488" y="6451600"/>
          <p14:tracePt t="303063" x="3286125" y="6443663"/>
          <p14:tracePt t="303081" x="3300413" y="6443663"/>
          <p14:tracePt t="303099" x="3322638" y="6443663"/>
          <p14:tracePt t="303115" x="3336925" y="6443663"/>
          <p14:tracePt t="303131" x="3343275" y="6443663"/>
          <p14:tracePt t="303148" x="3357563" y="6437313"/>
          <p14:tracePt t="303165" x="3379788" y="6429375"/>
          <p14:tracePt t="303183" x="3408363" y="6423025"/>
          <p14:tracePt t="303200" x="3422650" y="6415088"/>
          <p14:tracePt t="303217" x="3436938" y="6415088"/>
          <p14:tracePt t="303233" x="3443288" y="6408738"/>
          <p14:tracePt t="303251" x="3457575" y="6400800"/>
          <p14:tracePt t="303267" x="3479800" y="6386513"/>
          <p14:tracePt t="303285" x="3508375" y="6372225"/>
          <p14:tracePt t="303301" x="3536950" y="6357938"/>
          <p14:tracePt t="303318" x="3557588" y="6323013"/>
          <p14:tracePt t="303335" x="3600450" y="6272213"/>
          <p14:tracePt t="303353" x="3622675" y="6223000"/>
          <p14:tracePt t="303369" x="3665538" y="6129338"/>
          <p14:tracePt t="303387" x="3708400" y="5980113"/>
          <p14:tracePt t="303403" x="3743325" y="5851525"/>
          <p14:tracePt t="303421" x="3771900" y="5729288"/>
          <p14:tracePt t="303437" x="3786188" y="5600700"/>
          <p14:tracePt t="303455" x="3808413" y="5494338"/>
          <p14:tracePt t="303473" x="3814763" y="5380038"/>
          <p14:tracePt t="303489" x="3808413" y="5272088"/>
          <p14:tracePt t="303506" x="3794125" y="5165725"/>
          <p14:tracePt t="303523" x="3743325" y="5043488"/>
          <p14:tracePt t="303540" x="3722688" y="4922838"/>
          <p14:tracePt t="303557" x="3700463" y="4800600"/>
          <p14:tracePt t="303575" x="3686175" y="4622800"/>
          <p14:tracePt t="303591" x="3665538" y="4537075"/>
          <p14:tracePt t="303608" x="3629025" y="4414838"/>
          <p14:tracePt t="303629" x="3551238" y="4222750"/>
          <p14:tracePt t="303642" x="3536950" y="4171950"/>
          <p14:tracePt t="303659" x="3508375" y="4094163"/>
          <p14:tracePt t="303676" x="3471863" y="4022725"/>
          <p14:tracePt t="303693" x="3457575" y="3994150"/>
          <p14:tracePt t="303712" x="3451225" y="3971925"/>
          <p14:tracePt t="303731" x="3436938" y="3943350"/>
          <p14:tracePt t="303746" x="3436938" y="3922713"/>
          <p14:tracePt t="303762" x="3422650" y="3865563"/>
          <p14:tracePt t="303779" x="3414713" y="3829050"/>
          <p14:tracePt t="303795" x="3400425" y="3786188"/>
          <p14:tracePt t="303812" x="3400425" y="3757613"/>
          <p14:tracePt t="303830" x="3400425" y="3743325"/>
          <p14:tracePt t="303847" x="3394075" y="3743325"/>
          <p14:tracePt t="303863" x="3394075" y="3729038"/>
          <p14:tracePt t="303881" x="3394075" y="3722688"/>
          <p14:tracePt t="303898" x="3394075" y="3708400"/>
          <p14:tracePt t="303916" x="3394075" y="3694113"/>
          <p14:tracePt t="303932" x="3394075" y="3651250"/>
          <p14:tracePt t="303949" x="3422650" y="3608388"/>
          <p14:tracePt t="303966" x="3436938" y="3594100"/>
          <p14:tracePt t="303983" x="3436938" y="3586163"/>
          <p14:tracePt t="304000" x="3436938" y="3579813"/>
          <p14:tracePt t="304019" x="3443288" y="3579813"/>
          <p14:tracePt t="304063" x="3451225" y="3579813"/>
          <p14:tracePt t="304082" x="3457575" y="3579813"/>
          <p14:tracePt t="304090" x="3465513" y="3579813"/>
          <p14:tracePt t="304102" x="3479800" y="3579813"/>
          <p14:tracePt t="304120" x="3500438" y="3579813"/>
          <p14:tracePt t="304137" x="3557588" y="3565525"/>
          <p14:tracePt t="304153" x="3579813" y="3565525"/>
          <p14:tracePt t="304171" x="3600450" y="3543300"/>
          <p14:tracePt t="304190" x="3614738" y="3543300"/>
          <p14:tracePt t="304205" x="3622675" y="3529013"/>
          <p14:tracePt t="304207" x="3629025" y="3529013"/>
          <p14:tracePt t="304241" x="3643313" y="3529013"/>
          <p14:tracePt t="304258" x="3651250" y="3522663"/>
          <p14:tracePt t="304274" x="3657600" y="3522663"/>
          <p14:tracePt t="304290" x="3665538" y="3514725"/>
          <p14:tracePt t="304308" x="3671888" y="3508375"/>
          <p14:tracePt t="304324" x="3679825" y="3500438"/>
          <p14:tracePt t="304856" x="3686175" y="3500438"/>
          <p14:tracePt t="305131" x="3694113" y="3500438"/>
          <p14:tracePt t="305138" x="3694113" y="3508375"/>
          <p14:tracePt t="305146" x="3694113" y="3514725"/>
          <p14:tracePt t="305158" x="3694113" y="3529013"/>
          <p14:tracePt t="305176" x="3686175" y="3579813"/>
          <p14:tracePt t="305194" x="3671888" y="3636963"/>
          <p14:tracePt t="305210" x="3657600" y="3657600"/>
          <p14:tracePt t="305227" x="3657600" y="3686175"/>
          <p14:tracePt t="305244" x="3657600" y="3708400"/>
          <p14:tracePt t="305261" x="3657600" y="3729038"/>
          <p14:tracePt t="305279" x="3657600" y="3736975"/>
          <p14:tracePt t="305295" x="3657600" y="3751263"/>
          <p14:tracePt t="305313" x="3657600" y="3779838"/>
          <p14:tracePt t="305330" x="3657600" y="3786188"/>
          <p14:tracePt t="305347" x="3657600" y="3829050"/>
          <p14:tracePt t="305363" x="3657600" y="3843338"/>
          <p14:tracePt t="305380" x="3657600" y="3851275"/>
          <p14:tracePt t="305521" x="3651250" y="3857625"/>
          <p14:tracePt t="305537" x="3643313" y="3857625"/>
          <p14:tracePt t="305563" x="3636963" y="3857625"/>
          <p14:tracePt t="305591" x="3636963" y="3865563"/>
          <p14:tracePt t="305615" x="3629025" y="3865563"/>
          <p14:tracePt t="305665" x="3622675" y="3865563"/>
          <p14:tracePt t="305694" x="3614738" y="3865563"/>
          <p14:tracePt t="305702" x="3608388" y="3865563"/>
          <p14:tracePt t="305735" x="3600450" y="3865563"/>
          <p14:tracePt t="306968" x="3600450" y="3857625"/>
          <p14:tracePt t="308382" x="3600450" y="3851275"/>
          <p14:tracePt t="308468" x="3594100" y="3851275"/>
          <p14:tracePt t="308476" x="3586163" y="3843338"/>
          <p14:tracePt t="308481" x="3579813" y="3843338"/>
          <p14:tracePt t="308498" x="3571875" y="3836988"/>
          <p14:tracePt t="308516" x="3551238" y="3822700"/>
          <p14:tracePt t="308533" x="3536950" y="3808413"/>
          <p14:tracePt t="308551" x="3508375" y="3786188"/>
          <p14:tracePt t="308567" x="3508375" y="3771900"/>
          <p14:tracePt t="308584" x="3500438" y="3771900"/>
          <p14:tracePt t="308603" x="3494088" y="3765550"/>
          <p14:tracePt t="308618" x="3486150" y="3743325"/>
          <p14:tracePt t="308621" x="3479800" y="3736975"/>
          <p14:tracePt t="308637" x="3471863" y="3722688"/>
          <p14:tracePt t="308654" x="3451225" y="3700463"/>
          <p14:tracePt t="308670" x="3414713" y="3679825"/>
          <p14:tracePt t="308687" x="3408363" y="3665538"/>
          <p14:tracePt t="308703" x="3386138" y="3665538"/>
          <p14:tracePt t="308721" x="3365500" y="3657600"/>
          <p14:tracePt t="308738" x="3351213" y="3629025"/>
          <p14:tracePt t="308754" x="3322638" y="3600450"/>
          <p14:tracePt t="308771" x="3286125" y="3579813"/>
          <p14:tracePt t="308788" x="3257550" y="3557588"/>
          <p14:tracePt t="308805" x="3214688" y="3536950"/>
          <p14:tracePt t="308824" x="3128963" y="3486150"/>
          <p14:tracePt t="308839" x="3057525" y="3465513"/>
          <p14:tracePt t="308857" x="3008313" y="3457575"/>
          <p14:tracePt t="308874" x="2965450" y="3436938"/>
          <p14:tracePt t="308892" x="2936875" y="3429000"/>
          <p14:tracePt t="308909" x="2865438" y="3408363"/>
          <p14:tracePt t="308926" x="2836863" y="3394075"/>
          <p14:tracePt t="308944" x="2822575" y="3394075"/>
          <p14:tracePt t="308960" x="2771775" y="3371850"/>
          <p14:tracePt t="308965" x="2751138" y="3371850"/>
          <p14:tracePt t="308976" x="2728913" y="3371850"/>
          <p14:tracePt t="308993" x="2693988" y="3371850"/>
          <p14:tracePt t="309011" x="2665413" y="3365500"/>
          <p14:tracePt t="309029" x="2636838" y="3357563"/>
          <p14:tracePt t="309045" x="2622550" y="3343275"/>
          <p14:tracePt t="309063" x="2608263" y="3336925"/>
          <p14:tracePt t="309079" x="2600325" y="3328988"/>
          <p14:tracePt t="309095" x="2593975" y="3328988"/>
          <p14:tracePt t="309113" x="2571750" y="3328988"/>
          <p14:tracePt t="309130" x="2536825" y="3328988"/>
          <p14:tracePt t="309146" x="2522538" y="3322638"/>
          <p14:tracePt t="309163" x="2479675" y="3314700"/>
          <p14:tracePt t="309180" x="2428875" y="3300413"/>
          <p14:tracePt t="309197" x="2386013" y="3279775"/>
          <p14:tracePt t="309215" x="2357438" y="3265488"/>
          <p14:tracePt t="309231" x="2328863" y="3257550"/>
          <p14:tracePt t="309250" x="2314575" y="3251200"/>
          <p14:tracePt t="309267" x="2308225" y="3251200"/>
          <p14:tracePt t="309285" x="2293938" y="3251200"/>
          <p14:tracePt t="309326" x="2286000" y="3251200"/>
          <p14:tracePt t="309342" x="2271713" y="3251200"/>
          <p14:tracePt t="309353" x="2265363" y="3251200"/>
          <p14:tracePt t="309369" x="2257425" y="3251200"/>
          <p14:tracePt t="309387" x="2228850" y="3251200"/>
          <p14:tracePt t="309403" x="2214563" y="3257550"/>
          <p14:tracePt t="309420" x="2208213" y="3257550"/>
          <p14:tracePt t="309455" x="2200275" y="3257550"/>
          <p14:tracePt t="309490" x="2193925" y="3265488"/>
          <p14:tracePt t="309506" x="2193925" y="3271838"/>
          <p14:tracePt t="309514" x="2185988" y="3271838"/>
          <p14:tracePt t="309523" x="2179638" y="3271838"/>
          <p14:tracePt t="309539" x="2179638" y="3279775"/>
          <p14:tracePt t="309615" x="2171700" y="3279775"/>
          <p14:tracePt t="309807" x="2185988" y="3279775"/>
          <p14:tracePt t="309815" x="2200275" y="3271838"/>
          <p14:tracePt t="309823" x="2214563" y="3271838"/>
          <p14:tracePt t="309832" x="2228850" y="3265488"/>
          <p14:tracePt t="309845" x="2236788" y="3265488"/>
          <p14:tracePt t="309862" x="2251075" y="3257550"/>
          <p14:tracePt t="309910" x="2257425" y="3257550"/>
          <p14:tracePt t="309935" x="2265363" y="3257550"/>
          <p14:tracePt t="310068" x="2265363" y="3251200"/>
          <p14:tracePt t="310084" x="2251075" y="3243263"/>
          <p14:tracePt t="310100" x="2236788" y="3243263"/>
          <p14:tracePt t="310231" x="2243138" y="3243263"/>
          <p14:tracePt t="310239" x="2251075" y="3243263"/>
          <p14:tracePt t="310246" x="2257425" y="3243263"/>
          <p14:tracePt t="310254" x="2279650" y="3243263"/>
          <p14:tracePt t="310271" x="2308225" y="3243263"/>
          <p14:tracePt t="310290" x="2322513" y="3243263"/>
          <p14:tracePt t="310473" x="2322513" y="3251200"/>
          <p14:tracePt t="310586" x="2322513" y="3257550"/>
          <p14:tracePt t="310634" x="2314575" y="3257550"/>
          <p14:tracePt t="310656" x="2308225" y="3257550"/>
          <p14:tracePt t="311013" x="2328863" y="3257550"/>
          <p14:tracePt t="311020" x="2357438" y="3257550"/>
          <p14:tracePt t="311028" x="2400300" y="3257550"/>
          <p14:tracePt t="311037" x="2451100" y="3236913"/>
          <p14:tracePt t="311055" x="2508250" y="3236913"/>
          <p14:tracePt t="311073" x="2600325" y="3236913"/>
          <p14:tracePt t="311090" x="2643188" y="3236913"/>
          <p14:tracePt t="311107" x="2671763" y="3236913"/>
          <p14:tracePt t="311125" x="2686050" y="3236913"/>
          <p14:tracePt t="311144" x="2708275" y="3243263"/>
          <p14:tracePt t="311157" x="2722563" y="3243263"/>
          <p14:tracePt t="311175" x="2757488" y="3251200"/>
          <p14:tracePt t="311191" x="2786063" y="3257550"/>
          <p14:tracePt t="311210" x="2822575" y="3257550"/>
          <p14:tracePt t="311227" x="2828925" y="3257550"/>
          <p14:tracePt t="311539" x="2828925" y="3265488"/>
          <p14:tracePt t="311544" x="2828925" y="3286125"/>
          <p14:tracePt t="311551" x="2843213" y="3300413"/>
          <p14:tracePt t="311566" x="2857500" y="3322638"/>
          <p14:tracePt t="311583" x="2871788" y="3343275"/>
          <p14:tracePt t="311600" x="2908300" y="3365500"/>
          <p14:tracePt t="311617" x="2943225" y="3394075"/>
          <p14:tracePt t="311634" x="3008313" y="3429000"/>
          <p14:tracePt t="311651" x="3065463" y="3500438"/>
          <p14:tracePt t="311668" x="3136900" y="3571875"/>
          <p14:tracePt t="311685" x="3194050" y="3643313"/>
          <p14:tracePt t="311705" x="3265488" y="3694113"/>
          <p14:tracePt t="311721" x="3308350" y="3757613"/>
          <p14:tracePt t="311736" x="3343275" y="3771900"/>
          <p14:tracePt t="311754" x="3400425" y="3814763"/>
          <p14:tracePt t="311771" x="3429000" y="3836988"/>
          <p14:tracePt t="311787" x="3443288" y="3851275"/>
          <p14:tracePt t="311804" x="3451225" y="3865563"/>
          <p14:tracePt t="311825" x="3471863" y="3886200"/>
          <p14:tracePt t="311843" x="3494088" y="3908425"/>
          <p14:tracePt t="311855" x="3508375" y="3929063"/>
          <p14:tracePt t="311873" x="3522663" y="3937000"/>
          <p14:tracePt t="311890" x="3529013" y="3943350"/>
          <p14:tracePt t="311923" x="3536950" y="3951288"/>
          <p14:tracePt t="311941" x="3551238" y="3971925"/>
          <p14:tracePt t="311957" x="3557588" y="3971925"/>
          <p14:tracePt t="312128" x="3565525" y="3971925"/>
          <p14:tracePt t="312138" x="3571875" y="3971925"/>
          <p14:tracePt t="312145" x="3594100" y="3965575"/>
          <p14:tracePt t="312162" x="3651250" y="3929063"/>
          <p14:tracePt t="312180" x="3714750" y="3857625"/>
          <p14:tracePt t="312196" x="3765550" y="3800475"/>
          <p14:tracePt t="312215" x="3865563" y="3700463"/>
          <p14:tracePt t="312233" x="3929063" y="3657600"/>
          <p14:tracePt t="312248" x="3965575" y="3651250"/>
          <p14:tracePt t="312265" x="3994150" y="3629025"/>
          <p14:tracePt t="312281" x="4029075" y="3551238"/>
          <p14:tracePt t="312300" x="4051300" y="3371850"/>
          <p14:tracePt t="312317" x="4057650" y="3343275"/>
          <p14:tracePt t="312352" x="4057650" y="3336925"/>
          <p14:tracePt t="312366" x="4057650" y="3328988"/>
          <p14:tracePt t="312384" x="4065588" y="3314700"/>
          <p14:tracePt t="312402" x="4065588" y="3294063"/>
          <p14:tracePt t="312419" x="4071938" y="3279775"/>
          <p14:tracePt t="312436" x="4086225" y="3257550"/>
          <p14:tracePt t="312454" x="4094163" y="3251200"/>
          <p14:tracePt t="312471" x="4108450" y="3228975"/>
          <p14:tracePt t="312487" x="4122738" y="3222625"/>
          <p14:tracePt t="312505" x="4129088" y="3214688"/>
          <p14:tracePt t="312521" x="4143375" y="3208338"/>
          <p14:tracePt t="312625" x="4151313" y="3208338"/>
          <p14:tracePt t="312641" x="4151313" y="3214688"/>
          <p14:tracePt t="312644" x="4157663" y="3214688"/>
          <p14:tracePt t="312656" x="4157663" y="3222625"/>
          <p14:tracePt t="312673" x="4179888" y="3236913"/>
          <p14:tracePt t="312692" x="4251325" y="3243263"/>
          <p14:tracePt t="312708" x="4337050" y="3236913"/>
          <p14:tracePt t="312725" x="4394200" y="3236913"/>
          <p14:tracePt t="312742" x="4443413" y="3222625"/>
          <p14:tracePt t="312759" x="4465638" y="3222625"/>
          <p14:tracePt t="312776" x="4486275" y="3214688"/>
          <p14:tracePt t="312840" x="4500563" y="3214688"/>
          <p14:tracePt t="312848" x="4508500" y="3214688"/>
          <p14:tracePt t="312860" x="4522788" y="3214688"/>
          <p14:tracePt t="312878" x="4543425" y="3214688"/>
          <p14:tracePt t="312895" x="4572000" y="3208338"/>
          <p14:tracePt t="312912" x="4579938" y="3208338"/>
          <p14:tracePt t="312929" x="4586288" y="3208338"/>
          <p14:tracePt t="313063" x="4594225" y="3208338"/>
          <p14:tracePt t="313098" x="4608513" y="3200400"/>
          <p14:tracePt t="313105" x="4622800" y="3200400"/>
          <p14:tracePt t="313116" x="4643438" y="3200400"/>
          <p14:tracePt t="313134" x="4708525" y="3208338"/>
          <p14:tracePt t="313152" x="4851400" y="3214688"/>
          <p14:tracePt t="313167" x="5008563" y="3228975"/>
          <p14:tracePt t="313185" x="5100638" y="3236913"/>
          <p14:tracePt t="313202" x="5180013" y="3236913"/>
          <p14:tracePt t="313219" x="5194300" y="3236913"/>
          <p14:tracePt t="313236" x="5200650" y="3236913"/>
          <p14:tracePt t="314317" x="5194300" y="3236913"/>
          <p14:tracePt t="314341" x="5180013" y="3236913"/>
          <p14:tracePt t="314356" x="5172075" y="3236913"/>
          <p14:tracePt t="314369" x="5172075" y="3243263"/>
          <p14:tracePt t="314378" x="5157788" y="3243263"/>
          <p14:tracePt t="314394" x="5151438" y="3243263"/>
          <p14:tracePt t="314412" x="5137150" y="3243263"/>
          <p14:tracePt t="314428" x="5129213" y="3243263"/>
          <p14:tracePt t="314445" x="5114925" y="3243263"/>
          <p14:tracePt t="314464" x="5094288" y="3251200"/>
          <p14:tracePt t="314481" x="5057775" y="3251200"/>
          <p14:tracePt t="314498" x="5022850" y="3257550"/>
          <p14:tracePt t="314514" x="4994275" y="3257550"/>
          <p14:tracePt t="314531" x="4965700" y="3271838"/>
          <p14:tracePt t="314549" x="4914900" y="3279775"/>
          <p14:tracePt t="314567" x="4908550" y="3279775"/>
          <p14:tracePt t="314582" x="4886325" y="3294063"/>
          <p14:tracePt t="314599" x="4865688" y="3294063"/>
          <p14:tracePt t="314616" x="4857750" y="3300413"/>
          <p14:tracePt t="314633" x="4843463" y="3300413"/>
          <p14:tracePt t="314650" x="4829175" y="3300413"/>
          <p14:tracePt t="314653" x="4829175" y="3308350"/>
          <p14:tracePt t="314667" x="4822825" y="3314700"/>
          <p14:tracePt t="314707" x="4808538" y="3322638"/>
          <p14:tracePt t="314723" x="4800600" y="3322638"/>
          <p14:tracePt t="314740" x="4786313" y="3336925"/>
          <p14:tracePt t="314753" x="4751388" y="3371850"/>
          <p14:tracePt t="314769" x="4714875" y="3394075"/>
          <p14:tracePt t="314786" x="4686300" y="3414713"/>
          <p14:tracePt t="314803" x="4651375" y="3436938"/>
          <p14:tracePt t="314825" x="4594225" y="3486150"/>
          <p14:tracePt t="314840" x="4565650" y="3508375"/>
          <p14:tracePt t="314857" x="4537075" y="3543300"/>
          <p14:tracePt t="314873" x="4465638" y="3594100"/>
          <p14:tracePt t="314890" x="4357688" y="3686175"/>
          <p14:tracePt t="314907" x="4279900" y="3751263"/>
          <p14:tracePt t="314923" x="4229100" y="3800475"/>
          <p14:tracePt t="314924" x="4208463" y="3814763"/>
          <p14:tracePt t="314940" x="4171950" y="3843338"/>
          <p14:tracePt t="314959" x="4108450" y="3937000"/>
          <p14:tracePt t="314965" x="4065588" y="3957638"/>
          <p14:tracePt t="314977" x="4051300" y="3971925"/>
          <p14:tracePt t="314991" x="3971925" y="4000500"/>
          <p14:tracePt t="315008" x="3929063" y="4022725"/>
          <p14:tracePt t="315025" x="3871913" y="4037013"/>
          <p14:tracePt t="315042" x="3786188" y="4079875"/>
          <p14:tracePt t="315059" x="3736975" y="4129088"/>
          <p14:tracePt t="315078" x="3665538" y="4171950"/>
          <p14:tracePt t="315098" x="3614738" y="4214813"/>
          <p14:tracePt t="315111" x="3600450" y="4214813"/>
          <p14:tracePt t="315127" x="3557588" y="4237038"/>
          <p14:tracePt t="315144" x="3536950" y="4237038"/>
          <p14:tracePt t="315163" x="3536950" y="4243388"/>
          <p14:tracePt t="315463" x="3529013" y="4243388"/>
          <p14:tracePt t="315553" x="3522663" y="4243388"/>
          <p14:tracePt t="315583" x="3514725" y="4243388"/>
          <p14:tracePt t="315793" x="3514725" y="4237038"/>
          <p14:tracePt t="315802" x="3514725" y="4229100"/>
          <p14:tracePt t="315810" x="3514725" y="4222750"/>
          <p14:tracePt t="315827" x="3508375" y="4208463"/>
          <p14:tracePt t="315845" x="3500438" y="4186238"/>
          <p14:tracePt t="315861" x="3500438" y="4157663"/>
          <p14:tracePt t="315918" x="3500438" y="4151313"/>
          <p14:tracePt t="315932" x="3500438" y="4143375"/>
          <p14:tracePt t="315948" x="3500438" y="4137025"/>
          <p14:tracePt t="315955" x="3500438" y="4129088"/>
          <p14:tracePt t="315965" x="3500438" y="4122738"/>
          <p14:tracePt t="315979" x="3500438" y="4100513"/>
          <p14:tracePt t="315996" x="3500438" y="4086225"/>
          <p14:tracePt t="316013" x="3500438" y="4071938"/>
          <p14:tracePt t="316030" x="3500438" y="4057650"/>
          <p14:tracePt t="316064" x="3500438" y="4051300"/>
          <p14:tracePt t="316112" x="3500438" y="4043363"/>
          <p14:tracePt t="316121" x="3500438" y="4037013"/>
          <p14:tracePt t="316132" x="3500438" y="4022725"/>
          <p14:tracePt t="316151" x="3500438" y="4000500"/>
          <p14:tracePt t="316168" x="3500438" y="3986213"/>
          <p14:tracePt t="316186" x="3500438" y="3979863"/>
          <p14:tracePt t="316472" x="3508375" y="3979863"/>
          <p14:tracePt t="329700" x="3529013" y="3971925"/>
          <p14:tracePt t="329707" x="3543300" y="3965575"/>
          <p14:tracePt t="329718" x="3571875" y="3965575"/>
          <p14:tracePt t="329730" x="3651250" y="3914775"/>
          <p14:tracePt t="329747" x="3771900" y="3836988"/>
          <p14:tracePt t="329764" x="3900488" y="3808413"/>
          <p14:tracePt t="329781" x="4014788" y="3814763"/>
          <p14:tracePt t="329799" x="4179888" y="3851275"/>
          <p14:tracePt t="329815" x="4243388" y="3851275"/>
          <p14:tracePt t="329833" x="4257675" y="3851275"/>
          <p14:tracePt t="330770" x="4265613" y="3851275"/>
          <p14:tracePt t="330777" x="4265613" y="3857625"/>
          <p14:tracePt t="330792" x="4265613" y="3865563"/>
          <p14:tracePt t="330804" x="4265613" y="3886200"/>
          <p14:tracePt t="330821" x="4265613" y="3908425"/>
          <p14:tracePt t="330839" x="4265613" y="3957638"/>
          <p14:tracePt t="330855" x="4271963" y="3986213"/>
          <p14:tracePt t="330872" x="4271963" y="4000500"/>
          <p14:tracePt t="331233" x="4265613" y="4000500"/>
          <p14:tracePt t="331250" x="4257675" y="4000500"/>
          <p14:tracePt t="331256" x="4251325" y="4000500"/>
          <p14:tracePt t="331266" x="4243388" y="4000500"/>
          <p14:tracePt t="331284" x="4229100" y="4000500"/>
          <p14:tracePt t="331299" x="4208463" y="4000500"/>
          <p14:tracePt t="331315" x="4194175" y="4000500"/>
          <p14:tracePt t="331332" x="4179888" y="4000500"/>
          <p14:tracePt t="331349" x="4151313" y="4000500"/>
          <p14:tracePt t="331368" x="4114800" y="4000500"/>
          <p14:tracePt t="331383" x="4094163" y="4000500"/>
          <p14:tracePt t="331386" x="4057650" y="4000500"/>
          <p14:tracePt t="331400" x="4022725" y="4000500"/>
          <p14:tracePt t="331421" x="3979863" y="3994150"/>
          <p14:tracePt t="331437" x="3937000" y="3986213"/>
          <p14:tracePt t="331453" x="3922713" y="3986213"/>
          <p14:tracePt t="331470" x="3908425" y="3986213"/>
          <p14:tracePt t="331487" x="3894138" y="3986213"/>
          <p14:tracePt t="331503" x="3871913" y="3986213"/>
          <p14:tracePt t="331519" x="3851275" y="3986213"/>
          <p14:tracePt t="331537" x="3836988" y="3979863"/>
          <p14:tracePt t="331553" x="3786188" y="3965575"/>
          <p14:tracePt t="331572" x="3757613" y="3957638"/>
          <p14:tracePt t="331588" x="3736975" y="3957638"/>
          <p14:tracePt t="331589" x="3729038" y="3957638"/>
          <p14:tracePt t="331605" x="3700463" y="3943350"/>
          <p14:tracePt t="331622" x="3694113" y="3943350"/>
          <p14:tracePt t="331713" x="3686175" y="3943350"/>
          <p14:tracePt t="332037" x="3679825" y="3943350"/>
          <p14:tracePt t="332043" x="3679825" y="3937000"/>
          <p14:tracePt t="332055" x="3671888" y="3937000"/>
          <p14:tracePt t="332065" x="3665538" y="3929063"/>
          <p14:tracePt t="332091" x="3657600" y="3929063"/>
          <p14:tracePt t="332113" x="3651250" y="3929063"/>
          <p14:tracePt t="332136" x="3643313" y="3929063"/>
          <p14:tracePt t="332162" x="3636963" y="3929063"/>
          <p14:tracePt t="333285" x="3629025" y="3929063"/>
          <p14:tracePt t="333318" x="3622675" y="3929063"/>
          <p14:tracePt t="333753" x="3629025" y="3929063"/>
          <p14:tracePt t="333762" x="3643313" y="3922713"/>
          <p14:tracePt t="333769" x="3651250" y="3922713"/>
          <p14:tracePt t="333792" x="3657600" y="3922713"/>
          <p14:tracePt t="333802" x="3665538" y="3922713"/>
          <p14:tracePt t="333820" x="3686175" y="3914775"/>
          <p14:tracePt t="333839" x="3722688" y="3914775"/>
          <p14:tracePt t="333855" x="3765550" y="3900488"/>
          <p14:tracePt t="333872" x="3779838" y="3900488"/>
          <p14:tracePt t="333889" x="3808413" y="3894138"/>
          <p14:tracePt t="333905" x="3829050" y="3886200"/>
          <p14:tracePt t="333923" x="3843338" y="3865563"/>
          <p14:tracePt t="333939" x="3879850" y="3865563"/>
          <p14:tracePt t="333956" x="3886200" y="3851275"/>
          <p14:tracePt t="333973" x="3908425" y="3851275"/>
          <p14:tracePt t="333992" x="3914775" y="3843338"/>
          <p14:tracePt t="334009" x="3914775" y="3836988"/>
          <p14:tracePt t="334026" x="3914775" y="3829050"/>
          <p14:tracePt t="334043" x="3914775" y="3822700"/>
          <p14:tracePt t="334060" x="3914775" y="3808413"/>
          <p14:tracePt t="334077" x="3914775" y="3794125"/>
          <p14:tracePt t="334094" x="3914775" y="3771900"/>
          <p14:tracePt t="334111" x="3914775" y="3757613"/>
          <p14:tracePt t="334127" x="3914775" y="3751263"/>
          <p14:tracePt t="334144" x="3914775" y="3743325"/>
          <p14:tracePt t="334178" x="3914775" y="3729038"/>
          <p14:tracePt t="334195" x="3914775" y="3722688"/>
          <p14:tracePt t="334213" x="3886200" y="3671888"/>
          <p14:tracePt t="334229" x="3871913" y="3614738"/>
          <p14:tracePt t="334245" x="3851275" y="3579813"/>
          <p14:tracePt t="334263" x="3829050" y="3543300"/>
          <p14:tracePt t="334280" x="3814763" y="3522663"/>
          <p14:tracePt t="334297" x="3814763" y="3508375"/>
          <p14:tracePt t="334316" x="3808413" y="3508375"/>
          <p14:tracePt t="334333" x="3800475" y="3494088"/>
          <p14:tracePt t="334350" x="3786188" y="3486150"/>
          <p14:tracePt t="334367" x="3757613" y="3471863"/>
          <p14:tracePt t="334385" x="3751263" y="3471863"/>
          <p14:tracePt t="334402" x="3708400" y="3465513"/>
          <p14:tracePt t="334420" x="3686175" y="3457575"/>
          <p14:tracePt t="334435" x="3665538" y="3451225"/>
          <p14:tracePt t="334452" x="3622675" y="3451225"/>
          <p14:tracePt t="334469" x="3565525" y="3451225"/>
          <p14:tracePt t="334475" x="3536950" y="3451225"/>
          <p14:tracePt t="334487" x="3471863" y="3451225"/>
          <p14:tracePt t="334503" x="3414713" y="3429000"/>
          <p14:tracePt t="334520" x="3336925" y="3408363"/>
          <p14:tracePt t="334537" x="3200400" y="3408363"/>
          <p14:tracePt t="334553" x="3128963" y="3386138"/>
          <p14:tracePt t="334570" x="3043238" y="3386138"/>
          <p14:tracePt t="334587" x="2986088" y="3386138"/>
          <p14:tracePt t="334604" x="2843213" y="3371850"/>
          <p14:tracePt t="334620" x="2771775" y="3357563"/>
          <p14:tracePt t="334638" x="2708275" y="3351213"/>
          <p14:tracePt t="334655" x="2671763" y="3351213"/>
          <p14:tracePt t="334674" x="2636838" y="3351213"/>
          <p14:tracePt t="334691" x="2622550" y="3351213"/>
          <p14:tracePt t="334707" x="2614613" y="3351213"/>
          <p14:tracePt t="334725" x="2600325" y="3351213"/>
          <p14:tracePt t="334740" x="2593975" y="3351213"/>
          <p14:tracePt t="334757" x="2579688" y="3351213"/>
          <p14:tracePt t="334774" x="2551113" y="3351213"/>
          <p14:tracePt t="334791" x="2528888" y="3351213"/>
          <p14:tracePt t="334808" x="2493963" y="3351213"/>
          <p14:tracePt t="334825" x="2479675" y="3351213"/>
          <p14:tracePt t="334843" x="2465388" y="3351213"/>
          <p14:tracePt t="334860" x="2451100" y="3351213"/>
          <p14:tracePt t="334877" x="2443163" y="3351213"/>
          <p14:tracePt t="334893" x="2428875" y="3351213"/>
          <p14:tracePt t="334949" x="2422525" y="3351213"/>
          <p14:tracePt t="335217" x="2422525" y="3343275"/>
          <p14:tracePt t="335265" x="2428875" y="3343275"/>
          <p14:tracePt t="335326" x="2436813" y="3343275"/>
          <p14:tracePt t="335350" x="2443163" y="3343275"/>
          <p14:tracePt t="335418" x="2451100" y="3343275"/>
          <p14:tracePt t="335466" x="2457450" y="3343275"/>
          <p14:tracePt t="335473" x="2465388" y="3343275"/>
          <p14:tracePt t="335491" x="2471738" y="3343275"/>
          <p14:tracePt t="335509" x="2479675" y="3343275"/>
          <p14:tracePt t="335520" x="2486025" y="3343275"/>
          <p14:tracePt t="335529" x="2493963" y="3343275"/>
          <p14:tracePt t="335608" x="2500313" y="3343275"/>
          <p14:tracePt t="335631" x="2508250" y="3343275"/>
          <p14:tracePt t="335641" x="2514600" y="3343275"/>
          <p14:tracePt t="335645" x="2522538" y="3336925"/>
          <p14:tracePt t="335660" x="2536825" y="3336925"/>
          <p14:tracePt t="335677" x="2543175" y="3336925"/>
          <p14:tracePt t="335696" x="2557463" y="3336925"/>
          <p14:tracePt t="335711" x="2565400" y="3336925"/>
          <p14:tracePt t="335728" x="2571750" y="3336925"/>
          <p14:tracePt t="335745" x="2586038" y="3336925"/>
          <p14:tracePt t="335762" x="2600325" y="3328988"/>
          <p14:tracePt t="335780" x="2622550" y="3328988"/>
          <p14:tracePt t="335796" x="2651125" y="3328988"/>
          <p14:tracePt t="335813" x="2679700" y="3328988"/>
          <p14:tracePt t="335832" x="2728913" y="3328988"/>
          <p14:tracePt t="335849" x="2757488" y="3328988"/>
          <p14:tracePt t="335866" x="2786063" y="3328988"/>
          <p14:tracePt t="335883" x="2808288" y="3328988"/>
          <p14:tracePt t="335887" x="2814638" y="3328988"/>
          <p14:tracePt t="335901" x="2822575" y="3328988"/>
          <p14:tracePt t="335919" x="2836863" y="3328988"/>
          <p14:tracePt t="335935" x="2843213" y="3336925"/>
          <p14:tracePt t="335952" x="2851150" y="3336925"/>
          <p14:tracePt t="335968" x="2865438" y="3336925"/>
          <p14:tracePt t="335974" x="2871788" y="3336925"/>
          <p14:tracePt t="335985" x="2879725" y="3336925"/>
          <p14:tracePt t="336002" x="2900363" y="3336925"/>
          <p14:tracePt t="336019" x="2908300" y="3343275"/>
          <p14:tracePt t="336053" x="2914650" y="3343275"/>
          <p14:tracePt t="336070" x="2922588" y="3343275"/>
          <p14:tracePt t="336087" x="2936875" y="3343275"/>
          <p14:tracePt t="336104" x="2951163" y="3351213"/>
          <p14:tracePt t="336261" x="2957513" y="3357563"/>
          <p14:tracePt t="336287" x="2965450" y="3357563"/>
          <p14:tracePt t="336299" x="2971800" y="3365500"/>
          <p14:tracePt t="336308" x="2979738" y="3365500"/>
          <p14:tracePt t="336325" x="2994025" y="3371850"/>
          <p14:tracePt t="336343" x="3008313" y="3379788"/>
          <p14:tracePt t="336359" x="3014663" y="3386138"/>
          <p14:tracePt t="336377" x="3022600" y="3386138"/>
          <p14:tracePt t="336394" x="3036888" y="3394075"/>
          <p14:tracePt t="336411" x="3051175" y="3400425"/>
          <p14:tracePt t="336429" x="3057525" y="3429000"/>
          <p14:tracePt t="336444" x="3079750" y="3443288"/>
          <p14:tracePt t="336447" x="3094038" y="3443288"/>
          <p14:tracePt t="336461" x="3100388" y="3451225"/>
          <p14:tracePt t="336465" x="3100388" y="3465513"/>
          <p14:tracePt t="336480" x="3114675" y="3479800"/>
          <p14:tracePt t="336497" x="3128963" y="3486150"/>
          <p14:tracePt t="336514" x="3143250" y="3508375"/>
          <p14:tracePt t="336531" x="3151188" y="3514725"/>
          <p14:tracePt t="336548" x="3165475" y="3529013"/>
          <p14:tracePt t="336564" x="3186113" y="3543300"/>
          <p14:tracePt t="336580" x="3200400" y="3557588"/>
          <p14:tracePt t="336597" x="3208338" y="3571875"/>
          <p14:tracePt t="336619" x="3228975" y="3600450"/>
          <p14:tracePt t="336632" x="3236913" y="3608388"/>
          <p14:tracePt t="336649" x="3243263" y="3622675"/>
          <p14:tracePt t="336652" x="3251200" y="3622675"/>
          <p14:tracePt t="336665" x="3257550" y="3636963"/>
          <p14:tracePt t="336683" x="3271838" y="3657600"/>
          <p14:tracePt t="336699" x="3286125" y="3665538"/>
          <p14:tracePt t="336717" x="3300413" y="3679825"/>
          <p14:tracePt t="336734" x="3308350" y="3686175"/>
          <p14:tracePt t="336751" x="3322638" y="3708400"/>
          <p14:tracePt t="336768" x="3336925" y="3722688"/>
          <p14:tracePt t="336785" x="3343275" y="3722688"/>
          <p14:tracePt t="336802" x="3351213" y="3729038"/>
          <p14:tracePt t="336819" x="3365500" y="3736975"/>
          <p14:tracePt t="336836" x="3379788" y="3743325"/>
          <p14:tracePt t="336853" x="3394075" y="3757613"/>
          <p14:tracePt t="336870" x="3414713" y="3765550"/>
          <p14:tracePt t="336887" x="3429000" y="3771900"/>
          <p14:tracePt t="336904" x="3436938" y="3779838"/>
          <p14:tracePt t="336921" x="3443288" y="3779838"/>
          <p14:tracePt t="336939" x="3457575" y="3786188"/>
          <p14:tracePt t="336956" x="3465513" y="3786188"/>
          <p14:tracePt t="336973" x="3479800" y="3786188"/>
          <p14:tracePt t="336989" x="3494088" y="3786188"/>
          <p14:tracePt t="337008" x="3500438" y="3786188"/>
          <p14:tracePt t="337027" x="3514725" y="3786188"/>
          <p14:tracePt t="337053" x="3522663" y="3786188"/>
          <p14:tracePt t="337062" x="3529013" y="3779838"/>
          <p14:tracePt t="337076" x="3551238" y="3779838"/>
          <p14:tracePt t="337093" x="3557588" y="3771900"/>
          <p14:tracePt t="337110" x="3586163" y="3765550"/>
          <p14:tracePt t="337125" x="3594100" y="3765550"/>
          <p14:tracePt t="337143" x="3622675" y="3765550"/>
          <p14:tracePt t="337159" x="3636963" y="3751263"/>
          <p14:tracePt t="337177" x="3651250" y="3743325"/>
          <p14:tracePt t="337194" x="3671888" y="3736975"/>
          <p14:tracePt t="337211" x="3694113" y="3714750"/>
          <p14:tracePt t="337228" x="3729038" y="3700463"/>
          <p14:tracePt t="337231" x="3743325" y="3694113"/>
          <p14:tracePt t="337245" x="3765550" y="3686175"/>
          <p14:tracePt t="337262" x="3779838" y="3686175"/>
          <p14:tracePt t="337279" x="3794125" y="3679825"/>
          <p14:tracePt t="337296" x="3808413" y="3665538"/>
          <p14:tracePt t="337313" x="3851275" y="3636963"/>
          <p14:tracePt t="337331" x="3865563" y="3622675"/>
          <p14:tracePt t="337347" x="3879850" y="3600450"/>
          <p14:tracePt t="337364" x="3900488" y="3543300"/>
          <p14:tracePt t="337381" x="3929063" y="3486150"/>
          <p14:tracePt t="337398" x="3957638" y="3443288"/>
          <p14:tracePt t="337415" x="3979863" y="3386138"/>
          <p14:tracePt t="337432" x="3994150" y="3357563"/>
          <p14:tracePt t="337452" x="4008438" y="3328988"/>
          <p14:tracePt t="337468" x="4022725" y="3314700"/>
          <p14:tracePt t="337474" x="4029075" y="3300413"/>
          <p14:tracePt t="337485" x="4029075" y="3286125"/>
          <p14:tracePt t="337502" x="4065588" y="3243263"/>
          <p14:tracePt t="337519" x="4079875" y="3214688"/>
          <p14:tracePt t="337536" x="4086225" y="3208338"/>
          <p14:tracePt t="337553" x="4100513" y="3194050"/>
          <p14:tracePt t="337571" x="4108450" y="3186113"/>
          <p14:tracePt t="337586" x="4108450" y="3179763"/>
          <p14:tracePt t="337603" x="4122738" y="3171825"/>
          <p14:tracePt t="337619" x="4129088" y="3171825"/>
          <p14:tracePt t="337654" x="4137025" y="3171825"/>
          <p14:tracePt t="337671" x="4151313" y="3171825"/>
          <p14:tracePt t="337689" x="4171950" y="3179763"/>
          <p14:tracePt t="337705" x="4186238" y="3179763"/>
          <p14:tracePt t="337722" x="4222750" y="3179763"/>
          <p14:tracePt t="337739" x="4279900" y="3171825"/>
          <p14:tracePt t="337757" x="4337050" y="3171825"/>
          <p14:tracePt t="337773" x="4422775" y="3165475"/>
          <p14:tracePt t="337776" x="4479925" y="3165475"/>
          <p14:tracePt t="337790" x="4565650" y="3165475"/>
          <p14:tracePt t="337807" x="4657725" y="3179763"/>
          <p14:tracePt t="337824" x="4708525" y="3186113"/>
          <p14:tracePt t="337841" x="4751388" y="3194050"/>
          <p14:tracePt t="337859" x="4765675" y="3194050"/>
          <p14:tracePt t="338346" x="4757738" y="3194050"/>
          <p14:tracePt t="338355" x="4751388" y="3194050"/>
          <p14:tracePt t="338362" x="4722813" y="3186113"/>
          <p14:tracePt t="338372" x="4686300" y="3171825"/>
          <p14:tracePt t="338386" x="4614863" y="3151188"/>
          <p14:tracePt t="338404" x="4543425" y="3128963"/>
          <p14:tracePt t="338420" x="4451350" y="3114675"/>
          <p14:tracePt t="338438" x="4343400" y="3094038"/>
          <p14:tracePt t="338455" x="4222750" y="3065463"/>
          <p14:tracePt t="338472" x="4186238" y="3057525"/>
          <p14:tracePt t="338489" x="4165600" y="3043238"/>
          <p14:tracePt t="338505" x="4151313" y="3022600"/>
          <p14:tracePt t="338523" x="4129088" y="2979738"/>
          <p14:tracePt t="338541" x="4079875" y="2857500"/>
          <p14:tracePt t="338557" x="4057650" y="2794000"/>
          <p14:tracePt t="338574" x="4029075" y="2722563"/>
          <p14:tracePt t="338591" x="4014788" y="2657475"/>
          <p14:tracePt t="338608" x="4014788" y="2622550"/>
          <p14:tracePt t="338625" x="4014788" y="2579688"/>
          <p14:tracePt t="338643" x="3994150" y="2536825"/>
          <p14:tracePt t="338659" x="3986213" y="2493963"/>
          <p14:tracePt t="338676" x="3979863" y="2457450"/>
          <p14:tracePt t="338693" x="3979863" y="2422525"/>
          <p14:tracePt t="338711" x="3971925" y="2371725"/>
          <p14:tracePt t="338728" x="3965575" y="2328863"/>
          <p14:tracePt t="338744" x="3965575" y="2314575"/>
          <p14:tracePt t="338762" x="3965575" y="2271713"/>
          <p14:tracePt t="338779" x="3965575" y="2236788"/>
          <p14:tracePt t="338795" x="3951288" y="2222500"/>
          <p14:tracePt t="338813" x="3951288" y="2208213"/>
          <p14:tracePt t="338829" x="3951288" y="2171700"/>
          <p14:tracePt t="338847" x="3951288" y="2143125"/>
          <p14:tracePt t="338866" x="3951288" y="2100263"/>
          <p14:tracePt t="338883" x="3951288" y="2057400"/>
          <p14:tracePt t="338899" x="3951288" y="2043113"/>
          <p14:tracePt t="338901" x="3951288" y="2036763"/>
          <p14:tracePt t="338915" x="3951288" y="2028825"/>
          <p14:tracePt t="338949" x="3957638" y="2028825"/>
          <p14:tracePt t="338966" x="3965575" y="2028825"/>
          <p14:tracePt t="339020" x="3965575" y="2022475"/>
          <p14:tracePt t="339114" x="3951288" y="2022475"/>
          <p14:tracePt t="339123" x="3937000" y="2028825"/>
          <p14:tracePt t="339130" x="3908425" y="2051050"/>
          <p14:tracePt t="339141" x="3865563" y="2079625"/>
          <p14:tracePt t="339155" x="3779838" y="2128838"/>
          <p14:tracePt t="339173" x="3586163" y="2222500"/>
          <p14:tracePt t="339189" x="3486150" y="2257425"/>
          <p14:tracePt t="339206" x="3414713" y="2279650"/>
          <p14:tracePt t="339221" x="3343275" y="2300288"/>
          <p14:tracePt t="339239" x="3251200" y="2314575"/>
          <p14:tracePt t="339260" x="3122613" y="2357438"/>
          <p14:tracePt t="339275" x="3065463" y="2371725"/>
          <p14:tracePt t="339292" x="3036888" y="2386013"/>
          <p14:tracePt t="339307" x="3022600" y="2393950"/>
          <p14:tracePt t="339323" x="3008313" y="2400300"/>
          <p14:tracePt t="339341" x="2994025" y="2408238"/>
          <p14:tracePt t="339358" x="2986088" y="2414588"/>
          <p14:tracePt t="339375" x="2971800" y="2422525"/>
          <p14:tracePt t="339393" x="2951163" y="2436813"/>
          <p14:tracePt t="339410" x="2928938" y="2457450"/>
          <p14:tracePt t="339426" x="2908300" y="2479675"/>
          <p14:tracePt t="339443" x="2900363" y="2486025"/>
          <p14:tracePt t="339460" x="2900363" y="2493963"/>
          <p14:tracePt t="339582" x="2900363" y="2522538"/>
          <p14:tracePt t="339591" x="2943225" y="2586038"/>
          <p14:tracePt t="339598" x="3008313" y="2693988"/>
          <p14:tracePt t="339615" x="3094038" y="2779713"/>
          <p14:tracePt t="339632" x="3194050" y="2843213"/>
          <p14:tracePt t="339647" x="3265488" y="2879725"/>
          <p14:tracePt t="339650" x="3286125" y="2886075"/>
          <p14:tracePt t="339666" x="3314700" y="2894013"/>
          <p14:tracePt t="339684" x="3322638" y="2900363"/>
          <p14:tracePt t="339700" x="3322638" y="2922588"/>
          <p14:tracePt t="339717" x="3322638" y="2943225"/>
          <p14:tracePt t="339735" x="3322638" y="2994025"/>
          <p14:tracePt t="339750" x="3328988" y="3022600"/>
          <p14:tracePt t="339767" x="3343275" y="3071813"/>
          <p14:tracePt t="339784" x="3371850" y="3122613"/>
          <p14:tracePt t="339801" x="3394075" y="3186113"/>
          <p14:tracePt t="339818" x="3422650" y="3222625"/>
          <p14:tracePt t="339837" x="3465513" y="3243263"/>
          <p14:tracePt t="339853" x="3479800" y="3251200"/>
          <p14:tracePt t="339871" x="3486150" y="3251200"/>
          <p14:tracePt t="340121" x="3494088" y="3251200"/>
          <p14:tracePt t="340145" x="3494088" y="3243263"/>
          <p14:tracePt t="340153" x="3508375" y="3228975"/>
          <p14:tracePt t="340162" x="3522663" y="3208338"/>
          <p14:tracePt t="340176" x="3594100" y="3143250"/>
          <p14:tracePt t="340193" x="3665538" y="3008313"/>
          <p14:tracePt t="340209" x="3751263" y="2894013"/>
          <p14:tracePt t="340227" x="3851275" y="2693988"/>
          <p14:tracePt t="340244" x="3894138" y="2628900"/>
          <p14:tracePt t="340263" x="3929063" y="2593975"/>
          <p14:tracePt t="340280" x="3951288" y="2536825"/>
          <p14:tracePt t="340297" x="3971925" y="2493963"/>
          <p14:tracePt t="340313" x="3971925" y="2451100"/>
          <p14:tracePt t="340329" x="3986213" y="2436813"/>
          <p14:tracePt t="340347" x="4000500" y="2428875"/>
          <p14:tracePt t="340364" x="4008438" y="2428875"/>
          <p14:tracePt t="340384" x="4029075" y="2414588"/>
          <p14:tracePt t="340399" x="4043363" y="2408238"/>
          <p14:tracePt t="340416" x="4051300" y="2408238"/>
          <p14:tracePt t="340451" x="4057650" y="2408238"/>
          <p14:tracePt t="340471" x="4071938" y="2408238"/>
          <p14:tracePt t="340483" x="4079875" y="2408238"/>
          <p14:tracePt t="340500" x="4086225" y="2408238"/>
          <p14:tracePt t="340645" x="4086225" y="2414588"/>
          <p14:tracePt t="340651" x="4094163" y="2414588"/>
          <p14:tracePt t="340658" x="4108450" y="2422525"/>
          <p14:tracePt t="340669" x="4143375" y="2422525"/>
          <p14:tracePt t="340687" x="4200525" y="2428875"/>
          <p14:tracePt t="340704" x="4365625" y="2428875"/>
          <p14:tracePt t="340721" x="4465638" y="2436813"/>
          <p14:tracePt t="340738" x="4551363" y="2436813"/>
          <p14:tracePt t="340755" x="4629150" y="2436813"/>
          <p14:tracePt t="340772" x="4757738" y="2479675"/>
          <p14:tracePt t="340789" x="4929188" y="2528888"/>
          <p14:tracePt t="340807" x="5122863" y="2543175"/>
          <p14:tracePt t="340825" x="5243513" y="2571750"/>
          <p14:tracePt t="340842" x="5286375" y="2579688"/>
          <p14:tracePt t="340861" x="5294313" y="2579688"/>
          <p14:tracePt t="342199" x="5286375" y="2579688"/>
          <p14:tracePt t="342363" x="5280025" y="2579688"/>
          <p14:tracePt t="345309" x="5272088" y="2579688"/>
          <p14:tracePt t="345637" x="5265738" y="2579688"/>
          <p14:tracePt t="345640" x="5257800" y="2579688"/>
          <p14:tracePt t="345650" x="5243513" y="2579688"/>
          <p14:tracePt t="345662" x="5222875" y="2579688"/>
          <p14:tracePt t="345680" x="5194300" y="2579688"/>
          <p14:tracePt t="345697" x="5157788" y="2571750"/>
          <p14:tracePt t="345714" x="5114925" y="2571750"/>
          <p14:tracePt t="345730" x="5100638" y="2571750"/>
          <p14:tracePt t="345747" x="5080000" y="2571750"/>
          <p14:tracePt t="345765" x="5051425" y="2571750"/>
          <p14:tracePt t="345782" x="5029200" y="2565400"/>
          <p14:tracePt t="345799" x="5000625" y="2551113"/>
          <p14:tracePt t="345816" x="4965700" y="2551113"/>
          <p14:tracePt t="345835" x="4943475" y="2551113"/>
          <p14:tracePt t="345850" x="4908550" y="2551113"/>
          <p14:tracePt t="345852" x="4894263" y="2551113"/>
          <p14:tracePt t="345867" x="4829175" y="2551113"/>
          <p14:tracePt t="345884" x="4779963" y="2551113"/>
          <p14:tracePt t="345901" x="4714875" y="2551113"/>
          <p14:tracePt t="345919" x="4679950" y="2551113"/>
          <p14:tracePt t="345936" x="4622800" y="2551113"/>
          <p14:tracePt t="345953" x="4529138" y="2557463"/>
          <p14:tracePt t="345969" x="4486275" y="2565400"/>
          <p14:tracePt t="345986" x="4457700" y="2565400"/>
          <p14:tracePt t="346003" x="4429125" y="2579688"/>
          <p14:tracePt t="346020" x="4394200" y="2586038"/>
          <p14:tracePt t="346038" x="4343400" y="2608263"/>
          <p14:tracePt t="346055" x="4271963" y="2614613"/>
          <p14:tracePt t="346071" x="4214813" y="2636838"/>
          <p14:tracePt t="346088" x="4157663" y="2651125"/>
          <p14:tracePt t="346106" x="4129088" y="2657475"/>
          <p14:tracePt t="346123" x="4100513" y="2679700"/>
          <p14:tracePt t="346139" x="4071938" y="2686050"/>
          <p14:tracePt t="346141" x="4057650" y="2693988"/>
          <p14:tracePt t="346157" x="4029075" y="2722563"/>
          <p14:tracePt t="346174" x="3994150" y="2751138"/>
          <p14:tracePt t="346191" x="3957638" y="2800350"/>
          <p14:tracePt t="346209" x="3886200" y="2908300"/>
          <p14:tracePt t="346227" x="3808413" y="3022600"/>
          <p14:tracePt t="346244" x="3786188" y="3036888"/>
          <p14:tracePt t="346261" x="3765550" y="3057525"/>
          <p14:tracePt t="346278" x="3751263" y="3071813"/>
          <p14:tracePt t="346293" x="3736975" y="3079750"/>
          <p14:tracePt t="346310" x="3722688" y="3094038"/>
          <p14:tracePt t="346327" x="3700463" y="3114675"/>
          <p14:tracePt t="346346" x="3665538" y="3122613"/>
          <p14:tracePt t="346363" x="3622675" y="3128963"/>
          <p14:tracePt t="346378" x="3571875" y="3128963"/>
          <p14:tracePt t="346395" x="3514725" y="3128963"/>
          <p14:tracePt t="346415" x="3451225" y="3136900"/>
          <p14:tracePt t="346431" x="3436938" y="3136900"/>
          <p14:tracePt t="346447" x="3422650" y="3136900"/>
          <p14:tracePt t="346464" x="3400425" y="3136900"/>
          <p14:tracePt t="346481" x="3371850" y="3143250"/>
          <p14:tracePt t="346497" x="3351213" y="3143250"/>
          <p14:tracePt t="346514" x="3336925" y="3136900"/>
          <p14:tracePt t="346531" x="3314700" y="3128963"/>
          <p14:tracePt t="346549" x="3294063" y="3108325"/>
          <p14:tracePt t="346566" x="3265488" y="3094038"/>
          <p14:tracePt t="346584" x="3236913" y="3071813"/>
          <p14:tracePt t="346602" x="3208338" y="3051175"/>
          <p14:tracePt t="346604" x="3194050" y="3028950"/>
          <p14:tracePt t="346620" x="3157538" y="3014663"/>
          <p14:tracePt t="346637" x="3122613" y="3000375"/>
          <p14:tracePt t="346651" x="3108325" y="2986088"/>
          <p14:tracePt t="346668" x="3086100" y="2957513"/>
          <p14:tracePt t="346685" x="3057525" y="2914650"/>
          <p14:tracePt t="346703" x="3028950" y="2828925"/>
          <p14:tracePt t="346719" x="3008313" y="2779713"/>
          <p14:tracePt t="346736" x="3000375" y="2708275"/>
          <p14:tracePt t="346753" x="2986088" y="2636838"/>
          <p14:tracePt t="346771" x="2986088" y="2551113"/>
          <p14:tracePt t="346788" x="2986088" y="2479675"/>
          <p14:tracePt t="346805" x="3022600" y="2365375"/>
          <p14:tracePt t="346821" x="3043238" y="2300288"/>
          <p14:tracePt t="346838" x="3065463" y="2265363"/>
          <p14:tracePt t="346855" x="3086100" y="2228850"/>
          <p14:tracePt t="346872" x="3114675" y="2208213"/>
          <p14:tracePt t="346890" x="3143250" y="2151063"/>
          <p14:tracePt t="346907" x="3186113" y="2043113"/>
          <p14:tracePt t="346923" x="3208338" y="2022475"/>
          <p14:tracePt t="346941" x="3243263" y="1993900"/>
          <p14:tracePt t="346958" x="3271838" y="1993900"/>
          <p14:tracePt t="346977" x="3271838" y="1985963"/>
          <p14:tracePt t="347089" x="3279775" y="1985963"/>
          <p14:tracePt t="347104" x="3286125" y="1985963"/>
          <p14:tracePt t="347126" x="3294063" y="1985963"/>
          <p14:tracePt t="347135" x="3308350" y="1985963"/>
          <p14:tracePt t="347145" x="3314700" y="1985963"/>
          <p14:tracePt t="347163" x="3336925" y="1993900"/>
          <p14:tracePt t="347179" x="3386138" y="1993900"/>
          <p14:tracePt t="347196" x="3443288" y="1993900"/>
          <p14:tracePt t="347213" x="3471863" y="2000250"/>
          <p14:tracePt t="347230" x="3536950" y="2000250"/>
          <p14:tracePt t="347247" x="3600450" y="2000250"/>
          <p14:tracePt t="347264" x="3636963" y="2000250"/>
          <p14:tracePt t="347281" x="3694113" y="1993900"/>
          <p14:tracePt t="347298" x="3700463" y="1993900"/>
          <p14:tracePt t="347315" x="3729038" y="1993900"/>
          <p14:tracePt t="347333" x="3743325" y="1993900"/>
          <p14:tracePt t="347350" x="3765550" y="2000250"/>
          <p14:tracePt t="347367" x="3800475" y="2022475"/>
          <p14:tracePt t="347383" x="3851275" y="2051050"/>
          <p14:tracePt t="347401" x="3937000" y="2108200"/>
          <p14:tracePt t="347417" x="4037013" y="2185988"/>
          <p14:tracePt t="347435" x="4157663" y="2214563"/>
          <p14:tracePt t="347451" x="4243388" y="2257425"/>
          <p14:tracePt t="347469" x="4351338" y="2308225"/>
          <p14:tracePt t="347485" x="4394200" y="2343150"/>
          <p14:tracePt t="347503" x="4443413" y="2393950"/>
          <p14:tracePt t="347520" x="4486275" y="2443163"/>
          <p14:tracePt t="347537" x="4508500" y="2486025"/>
          <p14:tracePt t="347555" x="4557713" y="2565400"/>
          <p14:tracePt t="347571" x="4565650" y="2622550"/>
          <p14:tracePt t="347588" x="4586288" y="2679700"/>
          <p14:tracePt t="347607" x="4622800" y="2728913"/>
          <p14:tracePt t="347624" x="4672013" y="2822575"/>
          <p14:tracePt t="347641" x="4751388" y="3008313"/>
          <p14:tracePt t="347656" x="4837113" y="3179763"/>
          <p14:tracePt t="347673" x="4914900" y="3343275"/>
          <p14:tracePt t="347690" x="4979988" y="3494088"/>
          <p14:tracePt t="347708" x="5008563" y="3594100"/>
          <p14:tracePt t="347725" x="5029200" y="3657600"/>
          <p14:tracePt t="347742" x="5065713" y="3751263"/>
          <p14:tracePt t="347759" x="5100638" y="3857625"/>
          <p14:tracePt t="347775" x="5129213" y="3929063"/>
          <p14:tracePt t="347792" x="5180013" y="4043363"/>
          <p14:tracePt t="347809" x="5208588" y="4151313"/>
          <p14:tracePt t="347827" x="5208588" y="4265613"/>
          <p14:tracePt t="347843" x="5214938" y="4422775"/>
          <p14:tracePt t="347861" x="5222875" y="4500563"/>
          <p14:tracePt t="347878" x="5237163" y="4586288"/>
          <p14:tracePt t="347895" x="5237163" y="4651375"/>
          <p14:tracePt t="347913" x="5251450" y="4694238"/>
          <p14:tracePt t="347931" x="5257800" y="4729163"/>
          <p14:tracePt t="347947" x="5257800" y="4743450"/>
          <p14:tracePt t="347965" x="5265738" y="4757738"/>
          <p14:tracePt t="347982" x="5272088" y="4779963"/>
          <p14:tracePt t="348000" x="5286375" y="4800600"/>
          <p14:tracePt t="348014" x="5294313" y="4829175"/>
          <p14:tracePt t="348031" x="5308600" y="4829175"/>
          <p14:tracePt t="348103" x="5308600" y="4837113"/>
          <p14:tracePt t="348125" x="5308600" y="4843463"/>
          <p14:tracePt t="348142" x="5314950" y="4843463"/>
          <p14:tracePt t="348157" x="5322888" y="4843463"/>
          <p14:tracePt t="348166" x="5329238" y="4851400"/>
          <p14:tracePt t="348174" x="5337175" y="4851400"/>
          <p14:tracePt t="348184" x="5357813" y="4857750"/>
          <p14:tracePt t="348201" x="5394325" y="4857750"/>
          <p14:tracePt t="348219" x="5414963" y="4857750"/>
          <p14:tracePt t="348235" x="5451475" y="4865688"/>
          <p14:tracePt t="348253" x="5472113" y="4879975"/>
          <p14:tracePt t="348270" x="5486400" y="4886325"/>
          <p14:tracePt t="348286" x="5494338" y="4886325"/>
          <p14:tracePt t="348305" x="5529263" y="4900613"/>
          <p14:tracePt t="348322" x="5551488" y="4900613"/>
          <p14:tracePt t="348338" x="5572125" y="4914900"/>
          <p14:tracePt t="348355" x="5594350" y="4914900"/>
          <p14:tracePt t="348372" x="5608638" y="4922838"/>
          <p14:tracePt t="348389" x="5622925" y="4922838"/>
          <p14:tracePt t="348450" x="5622925" y="4929188"/>
          <p14:tracePt t="348466" x="5629275" y="4929188"/>
          <p14:tracePt t="348478" x="5637213" y="4937125"/>
          <p14:tracePt t="348510" x="5643563" y="4937125"/>
          <p14:tracePt t="349176" x="5651500" y="4937125"/>
          <p14:tracePt t="349227" x="5657850" y="4937125"/>
          <p14:tracePt t="349235" x="5672138" y="4929188"/>
          <p14:tracePt t="349244" x="5672138" y="4914900"/>
          <p14:tracePt t="349259" x="5680075" y="4908550"/>
          <p14:tracePt t="349275" x="5686425" y="4886325"/>
          <p14:tracePt t="349292" x="5694363" y="4865688"/>
          <p14:tracePt t="349309" x="5700713" y="4851400"/>
          <p14:tracePt t="349326" x="5715000" y="4829175"/>
          <p14:tracePt t="349343" x="5743575" y="4786313"/>
          <p14:tracePt t="349360" x="5751513" y="4779963"/>
          <p14:tracePt t="349379" x="5765800" y="4765675"/>
          <p14:tracePt t="349394" x="5772150" y="4743450"/>
          <p14:tracePt t="349411" x="5786438" y="4722813"/>
          <p14:tracePt t="349429" x="5800725" y="4672013"/>
          <p14:tracePt t="349446" x="5815013" y="4622800"/>
          <p14:tracePt t="349462" x="5815013" y="4572000"/>
          <p14:tracePt t="349481" x="5822950" y="4543425"/>
          <p14:tracePt t="349499" x="5829300" y="4529138"/>
          <p14:tracePt t="349514" x="5837238" y="4514850"/>
          <p14:tracePt t="349531" x="5837238" y="4479925"/>
          <p14:tracePt t="349547" x="5843588" y="4457700"/>
          <p14:tracePt t="349567" x="5843588" y="4429125"/>
          <p14:tracePt t="349584" x="5851525" y="4414838"/>
          <p14:tracePt t="349601" x="5857875" y="4379913"/>
          <p14:tracePt t="349617" x="5865813" y="4343400"/>
          <p14:tracePt t="349636" x="5865813" y="4308475"/>
          <p14:tracePt t="349651" x="5886450" y="4257675"/>
          <p14:tracePt t="349667" x="5894388" y="4222750"/>
          <p14:tracePt t="349684" x="5894388" y="4171950"/>
          <p14:tracePt t="349701" x="5908675" y="4094163"/>
          <p14:tracePt t="349719" x="5915025" y="3979863"/>
          <p14:tracePt t="349735" x="5915025" y="3914775"/>
          <p14:tracePt t="349752" x="5922963" y="3865563"/>
          <p14:tracePt t="349769" x="5929313" y="3814763"/>
          <p14:tracePt t="349787" x="5951538" y="3771900"/>
          <p14:tracePt t="349807" x="5994400" y="3643313"/>
          <p14:tracePt t="349822" x="6000750" y="3514725"/>
          <p14:tracePt t="349837" x="6015038" y="3386138"/>
          <p14:tracePt t="349854" x="6015038" y="3300413"/>
          <p14:tracePt t="349871" x="6029325" y="3265488"/>
          <p14:tracePt t="349888" x="6037263" y="3236913"/>
          <p14:tracePt t="349905" x="6043613" y="3186113"/>
          <p14:tracePt t="349924" x="6086475" y="3071813"/>
          <p14:tracePt t="349939" x="6086475" y="2979738"/>
          <p14:tracePt t="349956" x="6108700" y="2900363"/>
          <p14:tracePt t="349978" x="6129338" y="2836863"/>
          <p14:tracePt t="349993" x="6137275" y="2808288"/>
          <p14:tracePt t="350008" x="6137275" y="2786063"/>
          <p14:tracePt t="350026" x="6151563" y="2751138"/>
          <p14:tracePt t="350043" x="6157913" y="2693988"/>
          <p14:tracePt t="350061" x="6157913" y="2651125"/>
          <p14:tracePt t="350077" x="6172200" y="2600325"/>
          <p14:tracePt t="350094" x="6180138" y="2565400"/>
          <p14:tracePt t="350111" x="6180138" y="2557463"/>
          <p14:tracePt t="350127" x="6186488" y="2528888"/>
          <p14:tracePt t="350144" x="6186488" y="2479675"/>
          <p14:tracePt t="350162" x="6186488" y="2451100"/>
          <p14:tracePt t="350179" x="6186488" y="2408238"/>
          <p14:tracePt t="350195" x="6186488" y="2393950"/>
          <p14:tracePt t="350212" x="6194425" y="2379663"/>
          <p14:tracePt t="350229" x="6194425" y="2371725"/>
          <p14:tracePt t="350263" x="6194425" y="2365375"/>
          <p14:tracePt t="350281" x="6200775" y="2351088"/>
          <p14:tracePt t="350298" x="6200775" y="2343150"/>
          <p14:tracePt t="350315" x="6200775" y="2328863"/>
          <p14:tracePt t="350332" x="6200775" y="2322513"/>
          <p14:tracePt t="350349" x="6200775" y="2308225"/>
          <p14:tracePt t="350383" x="6200775" y="2300288"/>
          <p14:tracePt t="350400" x="6208713" y="2286000"/>
          <p14:tracePt t="350417" x="6208713" y="2279650"/>
          <p14:tracePt t="350433" x="6208713" y="2271713"/>
          <p14:tracePt t="350451" x="6208713" y="2265363"/>
          <p14:tracePt t="350468" x="6208713" y="2257425"/>
          <p14:tracePt t="350485" x="6208713" y="2236788"/>
          <p14:tracePt t="350501" x="6208713" y="2228850"/>
          <p14:tracePt t="350519" x="6208713" y="2222500"/>
          <p14:tracePt t="351033" x="6208713" y="2236788"/>
          <p14:tracePt t="351047" x="6208713" y="2243138"/>
          <p14:tracePt t="351063" x="6208713" y="2251075"/>
          <p14:tracePt t="351072" x="6208713" y="2257425"/>
          <p14:tracePt t="351093" x="6208713" y="2265363"/>
          <p14:tracePt t="351119" x="6208713" y="2271713"/>
          <p14:tracePt t="351167" x="6208713" y="2279650"/>
          <p14:tracePt t="351174" x="6208713" y="2286000"/>
          <p14:tracePt t="351183" x="6208713" y="2293938"/>
          <p14:tracePt t="351201" x="6208713" y="2308225"/>
          <p14:tracePt t="351219" x="6208713" y="2314575"/>
          <p14:tracePt t="351255" x="6208713" y="2322513"/>
          <p14:tracePt t="351269" x="6208713" y="2328863"/>
          <p14:tracePt t="351285" x="6208713" y="2336800"/>
          <p14:tracePt t="351302" x="6208713" y="2343150"/>
          <p14:tracePt t="351323" x="6208713" y="2351088"/>
          <p14:tracePt t="351338" x="6208713" y="2357438"/>
          <p14:tracePt t="351356" x="6208713" y="2365375"/>
          <p14:tracePt t="351690" x="6208713" y="2371725"/>
          <p14:tracePt t="351766" x="6208713" y="2379663"/>
          <p14:tracePt t="351782" x="6208713" y="2386013"/>
          <p14:tracePt t="351793" x="6208713" y="2393950"/>
          <p14:tracePt t="351798" x="6208713" y="2400300"/>
          <p14:tracePt t="351823" x="6208713" y="2408238"/>
          <p14:tracePt t="351831" x="6208713" y="2414588"/>
          <p14:tracePt t="351848" x="6208713" y="2428875"/>
          <p14:tracePt t="351865" x="6208713" y="2436813"/>
          <p14:tracePt t="351882" x="6208713" y="2451100"/>
          <p14:tracePt t="351899" x="6208713" y="2465388"/>
          <p14:tracePt t="351918" x="6208713" y="2471738"/>
          <p14:tracePt t="351971" x="6208713" y="2479675"/>
          <p14:tracePt t="351988" x="6208713" y="2486025"/>
          <p14:tracePt t="352009" x="6208713" y="2493963"/>
          <p14:tracePt t="352025" x="6208713" y="2500313"/>
          <p14:tracePt t="352032" x="6208713" y="2514600"/>
          <p14:tracePt t="352048" x="6208713" y="2528888"/>
          <p14:tracePt t="352065" x="6208713" y="2536825"/>
          <p14:tracePt t="352079" x="6208713" y="2543175"/>
          <p14:tracePt t="352096" x="6208713" y="2551113"/>
          <p14:tracePt t="352153" x="6208713" y="2557463"/>
          <p14:tracePt t="352176" x="6208713" y="2565400"/>
          <p14:tracePt t="352206" x="6208713" y="2571750"/>
          <p14:tracePt t="352215" x="6208713" y="2579688"/>
          <p14:tracePt t="352244" x="6208713" y="2586038"/>
          <p14:tracePt t="352316" x="6208713" y="2593975"/>
          <p14:tracePt t="352348" x="6208713" y="2600325"/>
          <p14:tracePt t="352387" x="6208713" y="2608263"/>
          <p14:tracePt t="352450" x="6208713" y="2614613"/>
          <p14:tracePt t="352488" x="6208713" y="2622550"/>
          <p14:tracePt t="352516" x="6208713" y="2628900"/>
          <p14:tracePt t="352524" x="6208713" y="2636838"/>
          <p14:tracePt t="352550" x="6208713" y="2643188"/>
          <p14:tracePt t="352585" x="6200775" y="2643188"/>
          <p14:tracePt t="352602" x="6200775" y="2651125"/>
          <p14:tracePt t="352626" x="6200775" y="2657475"/>
          <p14:tracePt t="352642" x="6194425" y="2665413"/>
          <p14:tracePt t="352652" x="6194425" y="2671763"/>
          <p14:tracePt t="352672" x="6194425" y="2693988"/>
          <p14:tracePt t="352688" x="6194425" y="2700338"/>
          <p14:tracePt t="352697" x="6194425" y="2708275"/>
          <p14:tracePt t="352712" x="6194425" y="2714625"/>
          <p14:tracePt t="352783" x="6194425" y="2722563"/>
          <p14:tracePt t="352802" x="6194425" y="2728913"/>
          <p14:tracePt t="352808" x="6194425" y="2736850"/>
          <p14:tracePt t="352821" x="6194425" y="2743200"/>
          <p14:tracePt t="352839" x="6194425" y="2757488"/>
          <p14:tracePt t="352855" x="6194425" y="2765425"/>
          <p14:tracePt t="352872" x="6194425" y="2779713"/>
          <p14:tracePt t="352888" x="6194425" y="2786063"/>
          <p14:tracePt t="352905" x="6194425" y="2794000"/>
          <p14:tracePt t="352922" x="6194425" y="2808288"/>
          <p14:tracePt t="352939" x="6194425" y="2828925"/>
          <p14:tracePt t="352956" x="6194425" y="2843213"/>
          <p14:tracePt t="352972" x="6194425" y="2857500"/>
          <p14:tracePt t="352976" x="6194425" y="2865438"/>
          <p14:tracePt t="352991" x="6194425" y="2871788"/>
          <p14:tracePt t="353008" x="6194425" y="2879725"/>
          <p14:tracePt t="353026" x="6194425" y="2886075"/>
          <p14:tracePt t="353044" x="6194425" y="2894013"/>
          <p14:tracePt t="353075" x="6194425" y="2900363"/>
          <p14:tracePt t="353092" x="6194425" y="2908300"/>
          <p14:tracePt t="353109" x="6194425" y="2914650"/>
          <p14:tracePt t="353127" x="6194425" y="2922588"/>
          <p14:tracePt t="353149" x="6194425" y="2928938"/>
          <p14:tracePt t="353162" x="6194425" y="2936875"/>
          <p14:tracePt t="353179" x="6194425" y="2951163"/>
          <p14:tracePt t="353197" x="6194425" y="2957513"/>
          <p14:tracePt t="353213" x="6194425" y="2965450"/>
          <p14:tracePt t="353230" x="6194425" y="2971800"/>
          <p14:tracePt t="353247" x="6186488" y="2979738"/>
          <p14:tracePt t="353262" x="6186488" y="2994025"/>
          <p14:tracePt t="353283" x="6186488" y="3000375"/>
          <p14:tracePt t="353297" x="6186488" y="3014663"/>
          <p14:tracePt t="353314" x="6186488" y="3028950"/>
          <p14:tracePt t="353330" x="6180138" y="3094038"/>
          <p14:tracePt t="353348" x="6165850" y="3186113"/>
          <p14:tracePt t="353364" x="6165850" y="3236913"/>
          <p14:tracePt t="353383" x="6157913" y="3251200"/>
          <p14:tracePt t="353547" x="6157913" y="3257550"/>
          <p14:tracePt t="353838" x="6151563" y="3257550"/>
          <p14:tracePt t="353855" x="6151563" y="3265488"/>
          <p14:tracePt t="353948" x="6151563" y="3271838"/>
          <p14:tracePt t="354001" x="6143625" y="3279775"/>
          <p14:tracePt t="354017" x="6137275" y="3279775"/>
          <p14:tracePt t="354158" x="6137275" y="3286125"/>
          <p14:tracePt t="354174" x="6129338" y="3286125"/>
          <p14:tracePt t="354504" x="6129338" y="3279775"/>
          <p14:tracePt t="354727" x="6122988" y="3279775"/>
          <p14:tracePt t="354774" x="6115050" y="3286125"/>
          <p14:tracePt t="354782" x="6108700" y="3286125"/>
          <p14:tracePt t="354790" x="6108700" y="3300413"/>
          <p14:tracePt t="354799" x="6100763" y="3300413"/>
          <p14:tracePt t="354812" x="6094413" y="3308350"/>
          <p14:tracePt t="354830" x="6086475" y="3328988"/>
          <p14:tracePt t="354848" x="6080125" y="3336925"/>
          <p14:tracePt t="354864" x="6072188" y="3343275"/>
          <p14:tracePt t="354885" x="6072188" y="3351213"/>
          <p14:tracePt t="354902" x="6065838" y="3357563"/>
          <p14:tracePt t="354915" x="6065838" y="3365500"/>
          <p14:tracePt t="354932" x="6051550" y="3379788"/>
          <p14:tracePt t="354949" x="6043613" y="3386138"/>
          <p14:tracePt t="354968" x="6029325" y="3400425"/>
          <p14:tracePt t="354975" x="6029325" y="3414713"/>
          <p14:tracePt t="354985" x="6008688" y="3451225"/>
          <p14:tracePt t="355002" x="6008688" y="3479800"/>
          <p14:tracePt t="355018" x="6000750" y="3494088"/>
          <p14:tracePt t="355035" x="5994400" y="3508375"/>
          <p14:tracePt t="355069" x="5994400" y="3522663"/>
          <p14:tracePt t="355103" x="5994400" y="3529013"/>
          <p14:tracePt t="355121" x="5994400" y="3536950"/>
          <p14:tracePt t="355139" x="5994400" y="3565525"/>
          <p14:tracePt t="355155" x="5994400" y="3608388"/>
          <p14:tracePt t="355172" x="5994400" y="3629025"/>
          <p14:tracePt t="355189" x="5994400" y="3636963"/>
          <p14:tracePt t="355223" x="5994400" y="3643313"/>
          <p14:tracePt t="355247" x="5994400" y="3651250"/>
          <p14:tracePt t="355256" x="5994400" y="3671888"/>
          <p14:tracePt t="355273" x="5994400" y="3686175"/>
          <p14:tracePt t="355290" x="5994400" y="3700463"/>
          <p14:tracePt t="355307" x="5994400" y="3708400"/>
          <p14:tracePt t="355364" x="5994400" y="3714750"/>
          <p14:tracePt t="355371" x="5994400" y="3722688"/>
          <p14:tracePt t="355394" x="5994400" y="3729038"/>
          <p14:tracePt t="355418" x="5994400" y="3736975"/>
          <p14:tracePt t="355447" x="5994400" y="3743325"/>
          <p14:tracePt t="355482" x="5994400" y="3751263"/>
          <p14:tracePt t="355495" x="5994400" y="3757613"/>
          <p14:tracePt t="355612" x="5994400" y="3765550"/>
          <p14:tracePt t="355641" x="5994400" y="3771900"/>
          <p14:tracePt t="355651" x="5994400" y="3779838"/>
          <p14:tracePt t="355656" x="5994400" y="3786188"/>
          <p14:tracePt t="355672" x="5994400" y="3794125"/>
          <p14:tracePt t="355688" x="5994400" y="3808413"/>
          <p14:tracePt t="355699" x="5994400" y="3829050"/>
          <p14:tracePt t="355716" x="5994400" y="3871913"/>
          <p14:tracePt t="355733" x="5986463" y="3914775"/>
          <p14:tracePt t="355750" x="5980113" y="3943350"/>
          <p14:tracePt t="355767" x="5980113" y="3971925"/>
          <p14:tracePt t="355784" x="5972175" y="4000500"/>
          <p14:tracePt t="355802" x="5972175" y="4014788"/>
          <p14:tracePt t="355819" x="5972175" y="4037013"/>
          <p14:tracePt t="355836" x="5972175" y="4051300"/>
          <p14:tracePt t="355853" x="5972175" y="4071938"/>
          <p14:tracePt t="355869" x="5972175" y="4114800"/>
          <p14:tracePt t="355888" x="5972175" y="4165600"/>
          <p14:tracePt t="355905" x="5957888" y="4271963"/>
          <p14:tracePt t="355921" x="5951538" y="4329113"/>
          <p14:tracePt t="355939" x="5943600" y="4379913"/>
          <p14:tracePt t="355957" x="5937250" y="4429125"/>
          <p14:tracePt t="355971" x="5937250" y="4465638"/>
          <p14:tracePt t="355991" x="5937250" y="4508500"/>
          <p14:tracePt t="356008" x="5922963" y="4565650"/>
          <p14:tracePt t="356024" x="5922963" y="4622800"/>
          <p14:tracePt t="356040" x="5915025" y="4672013"/>
          <p14:tracePt t="356057" x="5908675" y="4714875"/>
          <p14:tracePt t="356074" x="5900738" y="4757738"/>
          <p14:tracePt t="356093" x="5894388" y="4786313"/>
          <p14:tracePt t="356110" x="5894388" y="4800600"/>
          <p14:tracePt t="356127" x="5894388" y="4814888"/>
          <p14:tracePt t="356144" x="5894388" y="4822825"/>
          <p14:tracePt t="356159" x="5886450" y="4843463"/>
          <p14:tracePt t="356176" x="5886450" y="4865688"/>
          <p14:tracePt t="356193" x="5880100" y="4900613"/>
          <p14:tracePt t="356212" x="5880100" y="4951413"/>
          <p14:tracePt t="356229" x="5880100" y="4957763"/>
          <p14:tracePt t="356246" x="5880100" y="4965700"/>
          <p14:tracePt t="356268" x="5880100" y="4972050"/>
          <p14:tracePt t="356294" x="5880100" y="4979988"/>
          <p14:tracePt t="356312" x="5880100" y="4986338"/>
          <p14:tracePt t="356328" x="5880100" y="4994275"/>
          <p14:tracePt t="356336" x="5880100" y="5000625"/>
          <p14:tracePt t="356361" x="5880100" y="5008563"/>
          <p14:tracePt t="356379" x="5880100" y="5014913"/>
          <p14:tracePt t="356385" x="5886450" y="5014913"/>
          <p14:tracePt t="356397" x="5900738" y="5029200"/>
          <p14:tracePt t="356414" x="5908675" y="5043488"/>
          <p14:tracePt t="356432" x="5922963" y="5051425"/>
          <p14:tracePt t="356449" x="5929313" y="5072063"/>
          <p14:tracePt t="356466" x="5937250" y="5080000"/>
          <p14:tracePt t="356718" x="5943600" y="5086350"/>
          <p14:tracePt t="356726" x="5943600" y="5100638"/>
          <p14:tracePt t="356741" x="5951538" y="5100638"/>
          <p14:tracePt t="36024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트리의</a:t>
            </a:r>
            <a:r>
              <a:rPr lang="ko-KR" altLang="en-US" sz="3200" dirty="0" smtClean="0"/>
              <a:t> 용어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02" y="1324391"/>
            <a:ext cx="7155795" cy="325592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3098" y="4593728"/>
            <a:ext cx="5940660" cy="210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 err="1" smtClean="0"/>
              <a:t>노드의</a:t>
            </a:r>
            <a:r>
              <a:rPr kumimoji="0" lang="ko-KR" altLang="en-US" sz="1800" dirty="0" smtClean="0"/>
              <a:t> 차수</a:t>
            </a:r>
            <a:r>
              <a:rPr kumimoji="0" lang="en-US" altLang="ko-KR" sz="1800" dirty="0" smtClean="0"/>
              <a:t>: </a:t>
            </a:r>
            <a:r>
              <a:rPr kumimoji="0" lang="ko-KR" altLang="en-US" sz="1800" smtClean="0"/>
              <a:t>노드의 자식 수</a:t>
            </a:r>
            <a:endParaRPr kumimoji="0" lang="en-US" altLang="ko-KR" sz="1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 smtClean="0"/>
              <a:t>트리의</a:t>
            </a:r>
            <a:r>
              <a:rPr kumimoji="0" lang="ko-KR" altLang="en-US" sz="1800" dirty="0" smtClean="0"/>
              <a:t> 차수</a:t>
            </a:r>
            <a:r>
              <a:rPr kumimoji="0" lang="en-US" altLang="ko-KR" sz="1800" dirty="0" smtClean="0"/>
              <a:t>: </a:t>
            </a:r>
            <a:r>
              <a:rPr kumimoji="0" lang="ko-KR" altLang="en-US" sz="1800" smtClean="0"/>
              <a:t>트리의 노드중 가장 높은 차수</a:t>
            </a:r>
            <a:endParaRPr kumimoji="0" lang="en-US" altLang="ko-KR" sz="1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smtClean="0"/>
              <a:t>레벨</a:t>
            </a:r>
            <a:r>
              <a:rPr kumimoji="0" lang="en-US" altLang="ko-KR" sz="1800" dirty="0" smtClean="0"/>
              <a:t>: </a:t>
            </a:r>
            <a:r>
              <a:rPr kumimoji="0" lang="ko-KR" altLang="en-US" sz="1800" smtClean="0"/>
              <a:t>트리의 각 층에 번호로 매김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smtClean="0"/>
              <a:t>루트는 레벨 </a:t>
            </a:r>
            <a:r>
              <a:rPr kumimoji="0" lang="en-US" altLang="ko-KR" sz="1800" dirty="0" smtClean="0"/>
              <a:t>1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 smtClean="0"/>
              <a:t>노드의</a:t>
            </a:r>
            <a:r>
              <a:rPr kumimoji="0" lang="ko-KR" altLang="en-US" sz="1800" dirty="0" smtClean="0"/>
              <a:t> 높이</a:t>
            </a:r>
            <a:r>
              <a:rPr kumimoji="0" lang="en-US" altLang="ko-KR" sz="1800" dirty="0" smtClean="0"/>
              <a:t>: </a:t>
            </a:r>
            <a:r>
              <a:rPr kumimoji="0" lang="ko-KR" altLang="en-US" sz="1800" smtClean="0"/>
              <a:t>노드로부터 리프 노드까지 최장 경로상에 있는 노드 수</a:t>
            </a:r>
            <a:endParaRPr kumimoji="0" lang="en-US" altLang="ko-KR" sz="1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 smtClean="0"/>
              <a:t>트리의</a:t>
            </a:r>
            <a:r>
              <a:rPr kumimoji="0" lang="ko-KR" altLang="en-US" sz="1800" dirty="0" smtClean="0"/>
              <a:t> 높이</a:t>
            </a:r>
            <a:r>
              <a:rPr kumimoji="0" lang="en-US" altLang="ko-KR" sz="1800" dirty="0" smtClean="0"/>
              <a:t>: </a:t>
            </a:r>
            <a:r>
              <a:rPr kumimoji="0" lang="ko-KR" altLang="en-US" sz="1800"/>
              <a:t>루</a:t>
            </a:r>
            <a:r>
              <a:rPr kumimoji="0" lang="ko-KR" altLang="en-US" sz="1800" smtClean="0"/>
              <a:t>트 노드의 높이</a:t>
            </a:r>
            <a:endParaRPr kumimoji="0"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0317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119"/>
    </mc:Choice>
    <mc:Fallback xmlns="">
      <p:transition spd="slow" advTm="27811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799" x="6515100" y="5629275"/>
          <p14:tracePt t="4929" x="6515100" y="5600700"/>
          <p14:tracePt t="4936" x="6515100" y="5572125"/>
          <p14:tracePt t="4944" x="6508750" y="5514975"/>
          <p14:tracePt t="4955" x="6508750" y="5494338"/>
          <p14:tracePt t="4973" x="6486525" y="5437188"/>
          <p14:tracePt t="4989" x="6394450" y="5300663"/>
          <p14:tracePt t="5006" x="6343650" y="5257800"/>
          <p14:tracePt t="5024" x="6237288" y="5172075"/>
          <p14:tracePt t="5041" x="6122988" y="5072063"/>
          <p14:tracePt t="5059" x="6015038" y="4943475"/>
          <p14:tracePt t="5075" x="5894388" y="4851400"/>
          <p14:tracePt t="5076" x="5794375" y="4794250"/>
          <p14:tracePt t="5092" x="5672138" y="4686300"/>
          <p14:tracePt t="5109" x="5586413" y="4543425"/>
          <p14:tracePt t="5126" x="5494338" y="4371975"/>
          <p14:tracePt t="5144" x="5329238" y="4171950"/>
          <p14:tracePt t="5161" x="5157788" y="3937000"/>
          <p14:tracePt t="5178" x="5043488" y="3794125"/>
          <p14:tracePt t="5194" x="4951413" y="3686175"/>
          <p14:tracePt t="5211" x="4865688" y="3536950"/>
          <p14:tracePt t="5228" x="4751388" y="3336925"/>
          <p14:tracePt t="5245" x="4657725" y="3186113"/>
          <p14:tracePt t="5262" x="4494213" y="2971800"/>
          <p14:tracePt t="5280" x="4386263" y="2828925"/>
          <p14:tracePt t="5297" x="4271963" y="2714625"/>
          <p14:tracePt t="5314" x="4179888" y="2579688"/>
          <p14:tracePt t="5331" x="4071938" y="2471738"/>
          <p14:tracePt t="5348" x="4037013" y="2400300"/>
          <p14:tracePt t="5349" x="4000500" y="2365375"/>
          <p14:tracePt t="5364" x="3951288" y="2271713"/>
          <p14:tracePt t="5382" x="3929063" y="2200275"/>
          <p14:tracePt t="5399" x="3900488" y="2151063"/>
          <p14:tracePt t="5416" x="3865563" y="2065338"/>
          <p14:tracePt t="5434" x="3851275" y="2028825"/>
          <p14:tracePt t="5452" x="3851275" y="2022475"/>
          <p14:tracePt t="5538" x="3857625" y="2022475"/>
          <p14:tracePt t="5546" x="3886200" y="2028825"/>
          <p14:tracePt t="5555" x="3922713" y="2043113"/>
          <p14:tracePt t="5569" x="3994150" y="2057400"/>
          <p14:tracePt t="5586" x="4071938" y="2065338"/>
          <p14:tracePt t="5604" x="4151313" y="2071688"/>
          <p14:tracePt t="5620" x="4194175" y="2079625"/>
          <p14:tracePt t="5637" x="4200525" y="2085975"/>
          <p14:tracePt t="5696" x="4208463" y="2093913"/>
          <p14:tracePt t="5704" x="4222750" y="2100263"/>
          <p14:tracePt t="5712" x="4243388" y="2108200"/>
          <p14:tracePt t="5725" x="4257675" y="2114550"/>
          <p14:tracePt t="5741" x="4265613" y="2122488"/>
          <p14:tracePt t="5757" x="4279900" y="2122488"/>
          <p14:tracePt t="5773" x="4286250" y="2128838"/>
          <p14:tracePt t="5791" x="4300538" y="2136775"/>
          <p14:tracePt t="5795" x="4308475" y="2136775"/>
          <p14:tracePt t="5807" x="4314825" y="2143125"/>
          <p14:tracePt t="5825" x="4329113" y="2151063"/>
          <p14:tracePt t="11850" x="4322763" y="2151063"/>
          <p14:tracePt t="11858" x="4314825" y="2151063"/>
          <p14:tracePt t="11896" x="4308475" y="2151063"/>
          <p14:tracePt t="11920" x="4308475" y="2157413"/>
          <p14:tracePt t="11928" x="4300538" y="2157413"/>
          <p14:tracePt t="11936" x="4294188" y="2165350"/>
          <p14:tracePt t="11945" x="4294188" y="2171700"/>
          <p14:tracePt t="11962" x="4286250" y="2179638"/>
          <p14:tracePt t="11976" x="4271963" y="2193925"/>
          <p14:tracePt t="11993" x="4265613" y="2214563"/>
          <p14:tracePt t="12010" x="4265613" y="2228850"/>
          <p14:tracePt t="12027" x="4243388" y="2243138"/>
          <p14:tracePt t="12045" x="4222750" y="2251075"/>
          <p14:tracePt t="12061" x="4200525" y="2257425"/>
          <p14:tracePt t="12078" x="4194175" y="2265363"/>
          <p14:tracePt t="12096" x="4186238" y="2265363"/>
          <p14:tracePt t="12112" x="4171950" y="2286000"/>
          <p14:tracePt t="12130" x="4151313" y="2308225"/>
          <p14:tracePt t="12148" x="4129088" y="2322513"/>
          <p14:tracePt t="12165" x="4122738" y="2343150"/>
          <p14:tracePt t="12197" x="4108450" y="2351088"/>
          <p14:tracePt t="12215" x="4100513" y="2371725"/>
          <p14:tracePt t="12232" x="4071938" y="2408238"/>
          <p14:tracePt t="12249" x="4029075" y="2436813"/>
          <p14:tracePt t="12267" x="3979863" y="2471738"/>
          <p14:tracePt t="12284" x="3937000" y="2500313"/>
          <p14:tracePt t="12290" x="3914775" y="2528888"/>
          <p14:tracePt t="12301" x="3871913" y="2571750"/>
          <p14:tracePt t="12317" x="3836988" y="2593975"/>
          <p14:tracePt t="12334" x="3794125" y="2614613"/>
          <p14:tracePt t="12351" x="3757613" y="2614613"/>
          <p14:tracePt t="12368" x="3694113" y="2643188"/>
          <p14:tracePt t="12385" x="3636963" y="2651125"/>
          <p14:tracePt t="12402" x="3514725" y="2679700"/>
          <p14:tracePt t="12419" x="3451225" y="2679700"/>
          <p14:tracePt t="12436" x="3386138" y="2693988"/>
          <p14:tracePt t="12453" x="3343275" y="2708275"/>
          <p14:tracePt t="12472" x="3294063" y="2728913"/>
          <p14:tracePt t="12489" x="3271838" y="2736850"/>
          <p14:tracePt t="12506" x="3236913" y="2743200"/>
          <p14:tracePt t="12522" x="3222625" y="2751138"/>
          <p14:tracePt t="12538" x="3194050" y="2751138"/>
          <p14:tracePt t="12555" x="3151188" y="2751138"/>
          <p14:tracePt t="12572" x="3122613" y="2751138"/>
          <p14:tracePt t="12589" x="3086100" y="2751138"/>
          <p14:tracePt t="12606" x="3043238" y="2757488"/>
          <p14:tracePt t="12625" x="3036888" y="2757488"/>
          <p14:tracePt t="12641" x="3028950" y="2757488"/>
          <p14:tracePt t="12658" x="3022600" y="2765425"/>
          <p14:tracePt t="12675" x="3014663" y="2765425"/>
          <p14:tracePt t="12693" x="2994025" y="2765425"/>
          <p14:tracePt t="12708" x="2979738" y="2771775"/>
          <p14:tracePt t="12726" x="2965450" y="2771775"/>
          <p14:tracePt t="12742" x="2957513" y="2779713"/>
          <p14:tracePt t="12915" x="2965450" y="2779713"/>
          <p14:tracePt t="12922" x="3051175" y="2779713"/>
          <p14:tracePt t="12931" x="3128963" y="2779713"/>
          <p14:tracePt t="12947" x="3294063" y="2757488"/>
          <p14:tracePt t="12965" x="3457575" y="2751138"/>
          <p14:tracePt t="12981" x="3500438" y="2743200"/>
          <p14:tracePt t="13059" x="3508375" y="2743200"/>
          <p14:tracePt t="13069" x="3536950" y="2743200"/>
          <p14:tracePt t="13075" x="3579813" y="2751138"/>
          <p14:tracePt t="13084" x="3636963" y="2765425"/>
          <p14:tracePt t="13101" x="3786188" y="2786063"/>
          <p14:tracePt t="13117" x="3922713" y="2800350"/>
          <p14:tracePt t="13135" x="4014788" y="2800350"/>
          <p14:tracePt t="13152" x="4065588" y="2800350"/>
          <p14:tracePt t="13169" x="4071938" y="2800350"/>
          <p14:tracePt t="13242" x="4079875" y="2800350"/>
          <p14:tracePt t="13250" x="4151313" y="2822575"/>
          <p14:tracePt t="13257" x="4186238" y="2822575"/>
          <p14:tracePt t="13271" x="4379913" y="2836863"/>
          <p14:tracePt t="13290" x="4557713" y="2879725"/>
          <p14:tracePt t="13297" x="4643438" y="2879725"/>
          <p14:tracePt t="13305" x="4700588" y="2886075"/>
          <p14:tracePt t="13322" x="4772025" y="2886075"/>
          <p14:tracePt t="13339" x="4794250" y="2886075"/>
          <p14:tracePt t="13356" x="4800600" y="2886075"/>
          <p14:tracePt t="13375" x="4808538" y="2886075"/>
          <p14:tracePt t="13392" x="4814888" y="2886075"/>
          <p14:tracePt t="13409" x="4829175" y="2886075"/>
          <p14:tracePt t="13428" x="4851400" y="2886075"/>
          <p14:tracePt t="13443" x="4865688" y="2886075"/>
          <p14:tracePt t="13459" x="4879975" y="2886075"/>
          <p14:tracePt t="13476" x="4900613" y="2886075"/>
          <p14:tracePt t="13493" x="4943475" y="2886075"/>
          <p14:tracePt t="13510" x="4979988" y="2886075"/>
          <p14:tracePt t="13544" x="4986338" y="2886075"/>
          <p14:tracePt t="13630" x="4994275" y="2886075"/>
          <p14:tracePt t="13655" x="5000625" y="2886075"/>
          <p14:tracePt t="13671" x="5008563" y="2879725"/>
          <p14:tracePt t="15305" x="5000625" y="2871788"/>
          <p14:tracePt t="15312" x="4994275" y="2871788"/>
          <p14:tracePt t="15320" x="4979988" y="2865438"/>
          <p14:tracePt t="15335" x="4957763" y="2836863"/>
          <p14:tracePt t="15351" x="4900613" y="2808288"/>
          <p14:tracePt t="15368" x="4865688" y="2794000"/>
          <p14:tracePt t="15386" x="4794250" y="2771775"/>
          <p14:tracePt t="15401" x="4751388" y="2743200"/>
          <p14:tracePt t="15418" x="4694238" y="2708275"/>
          <p14:tracePt t="15435" x="4679950" y="2700338"/>
          <p14:tracePt t="15452" x="4665663" y="2686050"/>
          <p14:tracePt t="15469" x="4643438" y="2665413"/>
          <p14:tracePt t="15486" x="4637088" y="2651125"/>
          <p14:tracePt t="15503" x="4629150" y="2628900"/>
          <p14:tracePt t="15522" x="4608513" y="2622550"/>
          <p14:tracePt t="15539" x="4600575" y="2614613"/>
          <p14:tracePt t="15555" x="4594225" y="2608263"/>
          <p14:tracePt t="15572" x="4586288" y="2608263"/>
          <p14:tracePt t="15588" x="4565650" y="2593975"/>
          <p14:tracePt t="15605" x="4529138" y="2579688"/>
          <p14:tracePt t="15623" x="4494213" y="2571750"/>
          <p14:tracePt t="15639" x="4457700" y="2551113"/>
          <p14:tracePt t="15657" x="4422775" y="2536825"/>
          <p14:tracePt t="15674" x="4400550" y="2528888"/>
          <p14:tracePt t="15691" x="4386263" y="2528888"/>
          <p14:tracePt t="15708" x="4379913" y="2522538"/>
          <p14:tracePt t="15843" x="4379913" y="2514600"/>
          <p14:tracePt t="15858" x="4371975" y="2508250"/>
          <p14:tracePt t="15865" x="4365625" y="2508250"/>
          <p14:tracePt t="15878" x="4357688" y="2493963"/>
          <p14:tracePt t="15895" x="4351338" y="2493963"/>
          <p14:tracePt t="15915" x="4351338" y="2486025"/>
          <p14:tracePt t="15948" x="4351338" y="2479675"/>
          <p14:tracePt t="15977" x="4343400" y="2479675"/>
          <p14:tracePt t="15985" x="4337050" y="2465388"/>
          <p14:tracePt t="15997" x="4322763" y="2451100"/>
          <p14:tracePt t="16016" x="4314825" y="2422525"/>
          <p14:tracePt t="16033" x="4300538" y="2408238"/>
          <p14:tracePt t="16051" x="4294188" y="2400300"/>
          <p14:tracePt t="16154" x="4286250" y="2400300"/>
          <p14:tracePt t="16162" x="4286250" y="2393950"/>
          <p14:tracePt t="16176" x="4286250" y="2386013"/>
          <p14:tracePt t="16202" x="4286250" y="2379663"/>
          <p14:tracePt t="16217" x="4286250" y="2371725"/>
          <p14:tracePt t="16239" x="4286250" y="2357438"/>
          <p14:tracePt t="16256" x="4286250" y="2351088"/>
          <p14:tracePt t="16278" x="4286250" y="2343150"/>
          <p14:tracePt t="16773" x="4286250" y="2351088"/>
          <p14:tracePt t="16798" x="4286250" y="2357438"/>
          <p14:tracePt t="16804" x="4279900" y="2365375"/>
          <p14:tracePt t="16824" x="4279900" y="2371725"/>
          <p14:tracePt t="16867" x="4271963" y="2371725"/>
          <p14:tracePt t="16880" x="4271963" y="2379663"/>
          <p14:tracePt t="16930" x="4271963" y="2393950"/>
          <p14:tracePt t="16943" x="4265613" y="2393950"/>
          <p14:tracePt t="16951" x="4265613" y="2408238"/>
          <p14:tracePt t="16968" x="4257675" y="2408238"/>
          <p14:tracePt t="17000" x="4257675" y="2414588"/>
          <p14:tracePt t="17115" x="4251325" y="2414588"/>
          <p14:tracePt t="17163" x="4251325" y="2422525"/>
          <p14:tracePt t="17225" x="4243388" y="2422525"/>
          <p14:tracePt t="17251" x="4237038" y="2436813"/>
          <p14:tracePt t="17291" x="4229100" y="2443163"/>
          <p14:tracePt t="17305" x="4222750" y="2451100"/>
          <p14:tracePt t="17326" x="4214813" y="2451100"/>
          <p14:tracePt t="17334" x="4214813" y="2465388"/>
          <p14:tracePt t="17348" x="4214813" y="2471738"/>
          <p14:tracePt t="17371" x="4208463" y="2479675"/>
          <p14:tracePt t="17381" x="4208463" y="2486025"/>
          <p14:tracePt t="17395" x="4208463" y="2500313"/>
          <p14:tracePt t="17411" x="4200525" y="2508250"/>
          <p14:tracePt t="17432" x="4194175" y="2528888"/>
          <p14:tracePt t="17446" x="4194175" y="2536825"/>
          <p14:tracePt t="17462" x="4179888" y="2571750"/>
          <p14:tracePt t="17480" x="4171950" y="2593975"/>
          <p14:tracePt t="17499" x="4157663" y="2628900"/>
          <p14:tracePt t="17516" x="4151313" y="2651125"/>
          <p14:tracePt t="17533" x="4137025" y="2671763"/>
          <p14:tracePt t="17548" x="4122738" y="2686050"/>
          <p14:tracePt t="17551" x="4122738" y="2693988"/>
          <p14:tracePt t="17582" x="4100513" y="2714625"/>
          <p14:tracePt t="17599" x="4079875" y="2728913"/>
          <p14:tracePt t="17616" x="4051300" y="2757488"/>
          <p14:tracePt t="17634" x="4022725" y="2765425"/>
          <p14:tracePt t="17651" x="4000500" y="2779713"/>
          <p14:tracePt t="17668" x="3951288" y="2808288"/>
          <p14:tracePt t="17669" x="3943350" y="2808288"/>
          <p14:tracePt t="17685" x="3908425" y="2814638"/>
          <p14:tracePt t="17702" x="3865563" y="2822575"/>
          <p14:tracePt t="17718" x="3829050" y="2836863"/>
          <p14:tracePt t="17736" x="3751263" y="2851150"/>
          <p14:tracePt t="17753" x="3643313" y="2871788"/>
          <p14:tracePt t="17769" x="3543300" y="2886075"/>
          <p14:tracePt t="17786" x="3465513" y="2908300"/>
          <p14:tracePt t="17803" x="3371850" y="2908300"/>
          <p14:tracePt t="17820" x="3257550" y="2908300"/>
          <p14:tracePt t="17839" x="3222625" y="2908300"/>
          <p14:tracePt t="17856" x="3200400" y="2900363"/>
          <p14:tracePt t="17890" x="3194050" y="2900363"/>
          <p14:tracePt t="17906" x="3186113" y="2900363"/>
          <p14:tracePt t="17913" x="3179763" y="2900363"/>
          <p14:tracePt t="17924" x="3151188" y="2900363"/>
          <p14:tracePt t="17940" x="3057525" y="2900363"/>
          <p14:tracePt t="17957" x="2951163" y="2900363"/>
          <p14:tracePt t="17977" x="2865438" y="2900363"/>
          <p14:tracePt t="17991" x="2800350" y="2894013"/>
          <p14:tracePt t="18008" x="2765425" y="2894013"/>
          <p14:tracePt t="18076" x="2757488" y="2894013"/>
          <p14:tracePt t="18114" x="2751138" y="2894013"/>
          <p14:tracePt t="18122" x="2728913" y="2894013"/>
          <p14:tracePt t="18131" x="2714625" y="2894013"/>
          <p14:tracePt t="18145" x="2700338" y="2894013"/>
          <p14:tracePt t="18162" x="2686050" y="2894013"/>
          <p14:tracePt t="18251" x="2700338" y="2894013"/>
          <p14:tracePt t="18255" x="2722563" y="2886075"/>
          <p14:tracePt t="18271" x="2728913" y="2886075"/>
          <p14:tracePt t="18281" x="2736850" y="2886075"/>
          <p14:tracePt t="18298" x="2743200" y="2879725"/>
          <p14:tracePt t="18315" x="2771775" y="2871788"/>
          <p14:tracePt t="18333" x="2779713" y="2871788"/>
          <p14:tracePt t="18350" x="2779713" y="2865438"/>
          <p14:tracePt t="18368" x="2794000" y="2865438"/>
          <p14:tracePt t="18385" x="2808288" y="2865438"/>
          <p14:tracePt t="18401" x="2836863" y="2865438"/>
          <p14:tracePt t="18417" x="2894013" y="2879725"/>
          <p14:tracePt t="18435" x="3071813" y="2914650"/>
          <p14:tracePt t="18451" x="3165475" y="2914650"/>
          <p14:tracePt t="18468" x="3294063" y="2936875"/>
          <p14:tracePt t="18485" x="3408363" y="2936875"/>
          <p14:tracePt t="18502" x="3536950" y="2943225"/>
          <p14:tracePt t="18521" x="3571875" y="2943225"/>
          <p14:tracePt t="18536" x="3622675" y="2943225"/>
          <p14:tracePt t="18553" x="3671888" y="2943225"/>
          <p14:tracePt t="18571" x="3736975" y="2936875"/>
          <p14:tracePt t="18587" x="3794125" y="2922588"/>
          <p14:tracePt t="18604" x="3929063" y="2894013"/>
          <p14:tracePt t="18621" x="4000500" y="2894013"/>
          <p14:tracePt t="18639" x="4086225" y="2894013"/>
          <p14:tracePt t="18656" x="4129088" y="2894013"/>
          <p14:tracePt t="18673" x="4179888" y="2894013"/>
          <p14:tracePt t="18691" x="4237038" y="2886075"/>
          <p14:tracePt t="18708" x="4265613" y="2879725"/>
          <p14:tracePt t="18741" x="4271963" y="2879725"/>
          <p14:tracePt t="18859" x="4279900" y="2871788"/>
          <p14:tracePt t="18872" x="4286250" y="2871788"/>
          <p14:tracePt t="18880" x="4294188" y="2871788"/>
          <p14:tracePt t="18903" x="4294188" y="2865438"/>
          <p14:tracePt t="18927" x="4294188" y="2857500"/>
          <p14:tracePt t="20123" x="4294188" y="2865438"/>
          <p14:tracePt t="20129" x="4294188" y="2871788"/>
          <p14:tracePt t="20138" x="4294188" y="2886075"/>
          <p14:tracePt t="20155" x="4294188" y="2894013"/>
          <p14:tracePt t="20173" x="4294188" y="2914650"/>
          <p14:tracePt t="20189" x="4294188" y="2943225"/>
          <p14:tracePt t="20206" x="4294188" y="3008313"/>
          <p14:tracePt t="20223" x="4294188" y="3028950"/>
          <p14:tracePt t="20240" x="4294188" y="3065463"/>
          <p14:tracePt t="20257" x="4294188" y="3071813"/>
          <p14:tracePt t="20274" x="4294188" y="3086100"/>
          <p14:tracePt t="20291" x="4294188" y="3108325"/>
          <p14:tracePt t="20297" x="4294188" y="3114675"/>
          <p14:tracePt t="20308" x="4294188" y="3143250"/>
          <p14:tracePt t="20326" x="4286250" y="3165475"/>
          <p14:tracePt t="20343" x="4286250" y="3186113"/>
          <p14:tracePt t="20360" x="4286250" y="3236913"/>
          <p14:tracePt t="20377" x="4279900" y="3294063"/>
          <p14:tracePt t="20395" x="4265613" y="3400425"/>
          <p14:tracePt t="20411" x="4243388" y="3471863"/>
          <p14:tracePt t="20428" x="4243388" y="3500438"/>
          <p14:tracePt t="20445" x="4243388" y="3508375"/>
          <p14:tracePt t="20463" x="4243388" y="3514725"/>
          <p14:tracePt t="20637" x="4243388" y="3500438"/>
          <p14:tracePt t="20645" x="4243388" y="3486150"/>
          <p14:tracePt t="20653" x="4243388" y="3465513"/>
          <p14:tracePt t="20668" x="4243388" y="3371850"/>
          <p14:tracePt t="20684" x="4251325" y="3265488"/>
          <p14:tracePt t="20702" x="4251325" y="3136900"/>
          <p14:tracePt t="20718" x="4243388" y="3108325"/>
          <p14:tracePt t="20734" x="4243388" y="3086100"/>
          <p14:tracePt t="20752" x="4243388" y="3079750"/>
          <p14:tracePt t="20769" x="4243388" y="3065463"/>
          <p14:tracePt t="20785" x="4237038" y="3036888"/>
          <p14:tracePt t="20802" x="4237038" y="3008313"/>
          <p14:tracePt t="20819" x="4237038" y="2957513"/>
          <p14:tracePt t="20837" x="4237038" y="2943225"/>
          <p14:tracePt t="20853" x="4237038" y="2922588"/>
          <p14:tracePt t="20871" x="4237038" y="2914650"/>
          <p14:tracePt t="20888" x="4237038" y="2894013"/>
          <p14:tracePt t="20905" x="4237038" y="2879725"/>
          <p14:tracePt t="20922" x="4237038" y="2865438"/>
          <p14:tracePt t="20940" x="4237038" y="2857500"/>
          <p14:tracePt t="20957" x="4237038" y="2851150"/>
          <p14:tracePt t="20974" x="4237038" y="2843213"/>
          <p14:tracePt t="20991" x="4237038" y="2828925"/>
          <p14:tracePt t="21007" x="4237038" y="2822575"/>
          <p14:tracePt t="21436" x="4243388" y="2822575"/>
          <p14:tracePt t="21468" x="4251325" y="2822575"/>
          <p14:tracePt t="21476" x="4257675" y="2828925"/>
          <p14:tracePt t="21489" x="4279900" y="2836863"/>
          <p14:tracePt t="21503" x="4308475" y="2836863"/>
          <p14:tracePt t="21520" x="4329113" y="2851150"/>
          <p14:tracePt t="21537" x="4365625" y="2851150"/>
          <p14:tracePt t="21554" x="4371975" y="2851150"/>
          <p14:tracePt t="21571" x="4422775" y="2865438"/>
          <p14:tracePt t="21589" x="4500563" y="2879725"/>
          <p14:tracePt t="21604" x="4508500" y="2879725"/>
          <p14:tracePt t="21622" x="4514850" y="2886075"/>
          <p14:tracePt t="22062" x="4500563" y="2886075"/>
          <p14:tracePt t="22082" x="4494213" y="2886075"/>
          <p14:tracePt t="22131" x="4486275" y="2886075"/>
          <p14:tracePt t="22248" x="4479925" y="2886075"/>
          <p14:tracePt t="22826" x="4479925" y="2879725"/>
          <p14:tracePt t="22834" x="4479925" y="2857500"/>
          <p14:tracePt t="22841" x="4486275" y="2851150"/>
          <p14:tracePt t="22852" x="4486275" y="2822575"/>
          <p14:tracePt t="22865" x="4494213" y="2786063"/>
          <p14:tracePt t="22882" x="4500563" y="2722563"/>
          <p14:tracePt t="22899" x="4514850" y="2686050"/>
          <p14:tracePt t="22916" x="4522788" y="2671763"/>
          <p14:tracePt t="22933" x="4537075" y="2628900"/>
          <p14:tracePt t="22949" x="4543425" y="2586038"/>
          <p14:tracePt t="22967" x="4543425" y="2543175"/>
          <p14:tracePt t="22984" x="4551363" y="2457450"/>
          <p14:tracePt t="23002" x="4557713" y="2308225"/>
          <p14:tracePt t="23018" x="4557713" y="2200275"/>
          <p14:tracePt t="23035" x="4557713" y="2171700"/>
          <p14:tracePt t="23052" x="4557713" y="2165350"/>
          <p14:tracePt t="23069" x="4557713" y="2136775"/>
          <p14:tracePt t="23086" x="4557713" y="2122488"/>
          <p14:tracePt t="23103" x="4557713" y="2093913"/>
          <p14:tracePt t="23120" x="4557713" y="2085975"/>
          <p14:tracePt t="23163" x="4557713" y="2108200"/>
          <p14:tracePt t="23170" x="4557713" y="2143125"/>
          <p14:tracePt t="23178" x="4557713" y="2185988"/>
          <p14:tracePt t="23188" x="4557713" y="2236788"/>
          <p14:tracePt t="23207" x="4579938" y="2314575"/>
          <p14:tracePt t="23224" x="4586288" y="2357438"/>
          <p14:tracePt t="23240" x="4586288" y="2400300"/>
          <p14:tracePt t="23257" x="4586288" y="2457450"/>
          <p14:tracePt t="23276" x="4579938" y="2514600"/>
          <p14:tracePt t="23293" x="4565650" y="2651125"/>
          <p14:tracePt t="23309" x="4551363" y="2751138"/>
          <p14:tracePt t="23324" x="4551363" y="2865438"/>
          <p14:tracePt t="23341" x="4537075" y="2936875"/>
          <p14:tracePt t="23360" x="4529138" y="3008313"/>
          <p14:tracePt t="23377" x="4522788" y="3022600"/>
          <p14:tracePt t="23380" x="4514850" y="3036888"/>
          <p14:tracePt t="23396" x="4514850" y="3051175"/>
          <p14:tracePt t="23411" x="4514850" y="3065463"/>
          <p14:tracePt t="23427" x="4508500" y="3065463"/>
          <p14:tracePt t="23444" x="4508500" y="3071813"/>
          <p14:tracePt t="23478" x="4500563" y="3079750"/>
          <p14:tracePt t="23504" x="4494213" y="3079750"/>
          <p14:tracePt t="23513" x="4494213" y="3086100"/>
          <p14:tracePt t="23531" x="4479925" y="3086100"/>
          <p14:tracePt t="23568" x="4471988" y="3086100"/>
          <p14:tracePt t="23584" x="4465638" y="3086100"/>
          <p14:tracePt t="23597" x="4451350" y="3086100"/>
          <p14:tracePt t="23614" x="4429125" y="3086100"/>
          <p14:tracePt t="23631" x="4414838" y="3086100"/>
          <p14:tracePt t="23648" x="4400550" y="3079750"/>
          <p14:tracePt t="23717" x="4400550" y="3065463"/>
          <p14:tracePt t="23724" x="4400550" y="3043238"/>
          <p14:tracePt t="23733" x="4400550" y="3014663"/>
          <p14:tracePt t="23750" x="4400550" y="2965450"/>
          <p14:tracePt t="23768" x="4400550" y="2922588"/>
          <p14:tracePt t="23786" x="4400550" y="2914650"/>
          <p14:tracePt t="23825" x="4400550" y="2908300"/>
          <p14:tracePt t="23841" x="4400550" y="2900363"/>
          <p14:tracePt t="23866" x="4400550" y="2894013"/>
          <p14:tracePt t="23950" x="4400550" y="2886075"/>
          <p14:tracePt t="24168" x="4408488" y="2886075"/>
          <p14:tracePt t="24199" x="4414838" y="2886075"/>
          <p14:tracePt t="24230" x="4429125" y="2886075"/>
          <p14:tracePt t="24255" x="4437063" y="2886075"/>
          <p14:tracePt t="24264" x="4443413" y="2886075"/>
          <p14:tracePt t="24271" x="4451350" y="2886075"/>
          <p14:tracePt t="24288" x="4457700" y="2886075"/>
          <p14:tracePt t="24304" x="4465638" y="2886075"/>
          <p14:tracePt t="24319" x="4479925" y="2886075"/>
          <p14:tracePt t="24335" x="4494213" y="2886075"/>
          <p14:tracePt t="24347" x="4522788" y="2894013"/>
          <p14:tracePt t="24364" x="4543425" y="2894013"/>
          <p14:tracePt t="24381" x="4594225" y="2908300"/>
          <p14:tracePt t="24398" x="4657725" y="2914650"/>
          <p14:tracePt t="24417" x="4708525" y="2914650"/>
          <p14:tracePt t="24434" x="4737100" y="2914650"/>
          <p14:tracePt t="24450" x="4765675" y="2914650"/>
          <p14:tracePt t="24466" x="4786313" y="2914650"/>
          <p14:tracePt t="24483" x="4822825" y="2914650"/>
          <p14:tracePt t="24503" x="4914900" y="2914650"/>
          <p14:tracePt t="24519" x="5014913" y="2908300"/>
          <p14:tracePt t="24536" x="5057775" y="2900363"/>
          <p14:tracePt t="24553" x="5094288" y="2894013"/>
          <p14:tracePt t="24570" x="5108575" y="2894013"/>
          <p14:tracePt t="24606" x="5129213" y="2886075"/>
          <p14:tracePt t="24619" x="5137150" y="2879725"/>
          <p14:tracePt t="24638" x="5157788" y="2879725"/>
          <p14:tracePt t="24655" x="5180013" y="2879725"/>
          <p14:tracePt t="24672" x="5186363" y="2879725"/>
          <p14:tracePt t="24689" x="5194300" y="2879725"/>
          <p14:tracePt t="24794" x="5194300" y="2886075"/>
          <p14:tracePt t="24800" x="5186363" y="2886075"/>
          <p14:tracePt t="24810" x="5180013" y="2886075"/>
          <p14:tracePt t="24824" x="5143500" y="2886075"/>
          <p14:tracePt t="24841" x="5072063" y="2894013"/>
          <p14:tracePt t="24858" x="5022850" y="2894013"/>
          <p14:tracePt t="24875" x="4986338" y="2908300"/>
          <p14:tracePt t="24892" x="4922838" y="2908300"/>
          <p14:tracePt t="24910" x="4865688" y="2908300"/>
          <p14:tracePt t="24926" x="4814888" y="2914650"/>
          <p14:tracePt t="24943" x="4786313" y="2928938"/>
          <p14:tracePt t="24960" x="4751388" y="2936875"/>
          <p14:tracePt t="24977" x="4737100" y="2943225"/>
          <p14:tracePt t="24995" x="4708525" y="2957513"/>
          <p14:tracePt t="25014" x="4694238" y="2957513"/>
          <p14:tracePt t="25028" x="4672013" y="2965450"/>
          <p14:tracePt t="25047" x="4651375" y="2965450"/>
          <p14:tracePt t="25063" x="4629150" y="2965450"/>
          <p14:tracePt t="25080" x="4614863" y="2979738"/>
          <p14:tracePt t="25097" x="4608513" y="2979738"/>
          <p14:tracePt t="25131" x="4600575" y="2979738"/>
          <p14:tracePt t="25148" x="4594225" y="2979738"/>
          <p14:tracePt t="25193" x="4586288" y="2986088"/>
          <p14:tracePt t="25211" x="4579938" y="2986088"/>
          <p14:tracePt t="25216" x="4572000" y="2994025"/>
          <p14:tracePt t="25231" x="4565650" y="2994025"/>
          <p14:tracePt t="25238" x="4557713" y="2994025"/>
          <p14:tracePt t="25295" x="4551363" y="3000375"/>
          <p14:tracePt t="30973" x="4551363" y="3008313"/>
          <p14:tracePt t="30980" x="4543425" y="3008313"/>
          <p14:tracePt t="31005" x="4537075" y="3008313"/>
          <p14:tracePt t="31044" x="4529138" y="3008313"/>
          <p14:tracePt t="31160" x="4522788" y="3000375"/>
          <p14:tracePt t="31168" x="4514850" y="3000375"/>
          <p14:tracePt t="31180" x="4514850" y="2994025"/>
          <p14:tracePt t="31224" x="4514850" y="2986088"/>
          <p14:tracePt t="31230" x="4514850" y="2979738"/>
          <p14:tracePt t="31239" x="4508500" y="2971800"/>
          <p14:tracePt t="31248" x="4508500" y="2965450"/>
          <p14:tracePt t="31265" x="4508500" y="2951163"/>
          <p14:tracePt t="31282" x="4500563" y="2936875"/>
          <p14:tracePt t="31299" x="4494213" y="2936875"/>
          <p14:tracePt t="31317" x="4479925" y="2936875"/>
          <p14:tracePt t="31333" x="4465638" y="2936875"/>
          <p14:tracePt t="31352" x="4422775" y="2951163"/>
          <p14:tracePt t="31369" x="4351338" y="2971800"/>
          <p14:tracePt t="31386" x="4271963" y="2986088"/>
          <p14:tracePt t="31403" x="4200525" y="2986088"/>
          <p14:tracePt t="31418" x="4114800" y="2971800"/>
          <p14:tracePt t="31435" x="3979863" y="2957513"/>
          <p14:tracePt t="31455" x="3836988" y="2957513"/>
          <p14:tracePt t="31473" x="3736975" y="2957513"/>
          <p14:tracePt t="31488" x="3679825" y="2971800"/>
          <p14:tracePt t="31505" x="3629025" y="2979738"/>
          <p14:tracePt t="31522" x="3608388" y="2979738"/>
          <p14:tracePt t="31539" x="3579813" y="2971800"/>
          <p14:tracePt t="31554" x="3536950" y="2971800"/>
          <p14:tracePt t="31572" x="3486150" y="2965450"/>
          <p14:tracePt t="31589" x="3394075" y="2965450"/>
          <p14:tracePt t="31606" x="3294063" y="2979738"/>
          <p14:tracePt t="31623" x="3251200" y="2979738"/>
          <p14:tracePt t="31643" x="3208338" y="2979738"/>
          <p14:tracePt t="31658" x="3186113" y="2979738"/>
          <p14:tracePt t="31675" x="3151188" y="2979738"/>
          <p14:tracePt t="31691" x="3114675" y="2979738"/>
          <p14:tracePt t="31708" x="3094038" y="2979738"/>
          <p14:tracePt t="31725" x="3051175" y="2979738"/>
          <p14:tracePt t="31743" x="3028950" y="2979738"/>
          <p14:tracePt t="31759" x="3014663" y="2979738"/>
          <p14:tracePt t="31801" x="3008313" y="2979738"/>
          <p14:tracePt t="31817" x="3000375" y="2979738"/>
          <p14:tracePt t="31833" x="2994025" y="2979738"/>
          <p14:tracePt t="31857" x="2986088" y="2979738"/>
          <p14:tracePt t="31879" x="2979738" y="2979738"/>
          <p14:tracePt t="32568" x="2971800" y="2979738"/>
          <p14:tracePt t="32677" x="2965450" y="2979738"/>
          <p14:tracePt t="32689" x="2957513" y="2979738"/>
          <p14:tracePt t="32990" x="2957513" y="2971800"/>
          <p14:tracePt t="33007" x="2957513" y="2965450"/>
          <p14:tracePt t="33014" x="2965450" y="2957513"/>
          <p14:tracePt t="33022" x="2979738" y="2957513"/>
          <p14:tracePt t="33039" x="3014663" y="2957513"/>
          <p14:tracePt t="33056" x="3057525" y="2951163"/>
          <p14:tracePt t="33071" x="3114675" y="2914650"/>
          <p14:tracePt t="33073" x="3157538" y="2886075"/>
          <p14:tracePt t="33088" x="3208338" y="2865438"/>
          <p14:tracePt t="33106" x="3257550" y="2843213"/>
          <p14:tracePt t="33123" x="3294063" y="2814638"/>
          <p14:tracePt t="33140" x="3351213" y="2779713"/>
          <p14:tracePt t="33156" x="3400425" y="2736850"/>
          <p14:tracePt t="33159" x="3422650" y="2722563"/>
          <p14:tracePt t="33174" x="3457575" y="2700338"/>
          <p14:tracePt t="33191" x="3551238" y="2651125"/>
          <p14:tracePt t="33208" x="3600450" y="2643188"/>
          <p14:tracePt t="33225" x="3679825" y="2628900"/>
          <p14:tracePt t="33243" x="3743325" y="2622550"/>
          <p14:tracePt t="33260" x="3814763" y="2600325"/>
          <p14:tracePt t="33275" x="3843338" y="2565400"/>
          <p14:tracePt t="33293" x="3871913" y="2551113"/>
          <p14:tracePt t="33310" x="3886200" y="2486025"/>
          <p14:tracePt t="33327" x="3908425" y="2414588"/>
          <p14:tracePt t="33344" x="3914775" y="2408238"/>
          <p14:tracePt t="33361" x="3937000" y="2371725"/>
          <p14:tracePt t="33378" x="3937000" y="2343150"/>
          <p14:tracePt t="33397" x="3957638" y="2300288"/>
          <p14:tracePt t="33414" x="3965575" y="2251075"/>
          <p14:tracePt t="33431" x="3971925" y="2228850"/>
          <p14:tracePt t="33479" x="3979863" y="2228850"/>
          <p14:tracePt t="33487" x="3986213" y="2228850"/>
          <p14:tracePt t="33497" x="3994150" y="2228850"/>
          <p14:tracePt t="33515" x="4022725" y="2228850"/>
          <p14:tracePt t="33532" x="4037013" y="2222500"/>
          <p14:tracePt t="33548" x="4057650" y="2222500"/>
          <p14:tracePt t="33565" x="4065588" y="2222500"/>
          <p14:tracePt t="33583" x="4071938" y="2214563"/>
          <p14:tracePt t="33600" x="4079875" y="2214563"/>
          <p14:tracePt t="33619" x="4094163" y="2214563"/>
          <p14:tracePt t="33637" x="4100513" y="2208213"/>
          <p14:tracePt t="33652" x="4108450" y="2208213"/>
          <p14:tracePt t="33669" x="4122738" y="2208213"/>
          <p14:tracePt t="33686" x="4143375" y="2208213"/>
          <p14:tracePt t="33703" x="4165600" y="2200275"/>
          <p14:tracePt t="33705" x="4171950" y="2200275"/>
          <p14:tracePt t="33720" x="4179888" y="2200275"/>
          <p14:tracePt t="33737" x="4186238" y="2200275"/>
          <p14:tracePt t="34778" x="4194175" y="2200275"/>
          <p14:tracePt t="34794" x="4208463" y="2200275"/>
          <p14:tracePt t="34811" x="4214813" y="2200275"/>
          <p14:tracePt t="34826" x="4222750" y="2200275"/>
          <p14:tracePt t="35012" x="4229100" y="2200275"/>
          <p14:tracePt t="35017" x="4229100" y="2193925"/>
          <p14:tracePt t="35138" x="4214813" y="2214563"/>
          <p14:tracePt t="35146" x="4194175" y="2228850"/>
          <p14:tracePt t="35155" x="4171950" y="2243138"/>
          <p14:tracePt t="35168" x="4129088" y="2286000"/>
          <p14:tracePt t="35184" x="4065588" y="2328863"/>
          <p14:tracePt t="35201" x="4022725" y="2336800"/>
          <p14:tracePt t="35218" x="3951288" y="2365375"/>
          <p14:tracePt t="35235" x="3871913" y="2386013"/>
          <p14:tracePt t="35253" x="3757613" y="2414588"/>
          <p14:tracePt t="35271" x="3665538" y="2436813"/>
          <p14:tracePt t="35288" x="3579813" y="2479675"/>
          <p14:tracePt t="35295" x="3543300" y="2500313"/>
          <p14:tracePt t="35304" x="3500438" y="2508250"/>
          <p14:tracePt t="35321" x="3436938" y="2543175"/>
          <p14:tracePt t="35339" x="3365500" y="2543175"/>
          <p14:tracePt t="35355" x="3308350" y="2551113"/>
          <p14:tracePt t="35372" x="3265488" y="2551113"/>
          <p14:tracePt t="35388" x="3243263" y="2565400"/>
          <p14:tracePt t="35406" x="3194050" y="2586038"/>
          <p14:tracePt t="35427" x="3151188" y="2622550"/>
          <p14:tracePt t="35441" x="3114675" y="2651125"/>
          <p14:tracePt t="35457" x="3079750" y="2693988"/>
          <p14:tracePt t="35474" x="3057525" y="2708275"/>
          <p14:tracePt t="35491" x="3051175" y="2708275"/>
          <p14:tracePt t="35508" x="3022600" y="2722563"/>
          <p14:tracePt t="35525" x="3008313" y="2722563"/>
          <p14:tracePt t="35543" x="2986088" y="2728913"/>
          <p14:tracePt t="35560" x="2957513" y="2757488"/>
          <p14:tracePt t="35577" x="2936875" y="2765425"/>
          <p14:tracePt t="35594" x="2914650" y="2771775"/>
          <p14:tracePt t="35596" x="2914650" y="2779713"/>
          <p14:tracePt t="35610" x="2908300" y="2794000"/>
          <p14:tracePt t="35629" x="2900363" y="2794000"/>
          <p14:tracePt t="36223" x="2922588" y="2794000"/>
          <p14:tracePt t="36231" x="2965450" y="2794000"/>
          <p14:tracePt t="36243" x="3043238" y="2794000"/>
          <p14:tracePt t="36260" x="3114675" y="2814638"/>
          <p14:tracePt t="36278" x="3171825" y="2822575"/>
          <p14:tracePt t="36293" x="3214688" y="2822575"/>
          <p14:tracePt t="36299" x="3236913" y="2822575"/>
          <p14:tracePt t="36310" x="3251200" y="2822575"/>
          <p14:tracePt t="36326" x="3271838" y="2828925"/>
          <p14:tracePt t="36345" x="3308350" y="2836863"/>
          <p14:tracePt t="36362" x="3314700" y="2836863"/>
          <p14:tracePt t="36426" x="3322638" y="2836863"/>
          <p14:tracePt t="36447" x="3322638" y="2843213"/>
          <p14:tracePt t="36456" x="3322638" y="2851150"/>
          <p14:tracePt t="36473" x="3322638" y="2865438"/>
          <p14:tracePt t="36480" x="3322638" y="2871788"/>
          <p14:tracePt t="36497" x="3322638" y="2879725"/>
          <p14:tracePt t="36513" x="3314700" y="2886075"/>
          <p14:tracePt t="36533" x="3308350" y="2900363"/>
          <p14:tracePt t="36547" x="3308350" y="2908300"/>
          <p14:tracePt t="36565" x="3294063" y="2928938"/>
          <p14:tracePt t="36582" x="3271838" y="2957513"/>
          <p14:tracePt t="36598" x="3251200" y="2994025"/>
          <p14:tracePt t="36616" x="3222625" y="3028950"/>
          <p14:tracePt t="36633" x="3222625" y="3079750"/>
          <p14:tracePt t="36649" x="3208338" y="3114675"/>
          <p14:tracePt t="36652" x="3208338" y="3122613"/>
          <p14:tracePt t="36666" x="3208338" y="3136900"/>
          <p14:tracePt t="36684" x="3200400" y="3136900"/>
          <p14:tracePt t="36700" x="3200400" y="3143250"/>
          <p14:tracePt t="36722" x="3200400" y="3151188"/>
          <p14:tracePt t="36735" x="3194050" y="3151188"/>
          <p14:tracePt t="36751" x="3186113" y="3165475"/>
          <p14:tracePt t="36769" x="3171825" y="3165475"/>
          <p14:tracePt t="36787" x="3157538" y="3179763"/>
          <p14:tracePt t="36803" x="3143250" y="3200400"/>
          <p14:tracePt t="36822" x="3100388" y="3214688"/>
          <p14:tracePt t="36839" x="3036888" y="3243263"/>
          <p14:tracePt t="36856" x="2986088" y="3294063"/>
          <p14:tracePt t="36873" x="2936875" y="3365500"/>
          <p14:tracePt t="36890" x="2886075" y="3408363"/>
          <p14:tracePt t="36905" x="2836863" y="3443288"/>
          <p14:tracePt t="36908" x="2814638" y="3451225"/>
          <p14:tracePt t="36922" x="2786063" y="3457575"/>
          <p14:tracePt t="36939" x="2757488" y="3457575"/>
          <p14:tracePt t="36957" x="2728913" y="3457575"/>
          <p14:tracePt t="36973" x="2693988" y="3457575"/>
          <p14:tracePt t="36991" x="2686050" y="3457575"/>
          <p14:tracePt t="37080" x="2700338" y="3457575"/>
          <p14:tracePt t="37087" x="2714625" y="3457575"/>
          <p14:tracePt t="37097" x="2722563" y="3457575"/>
          <p14:tracePt t="37110" x="2743200" y="3465513"/>
          <p14:tracePt t="37127" x="2843213" y="3471863"/>
          <p14:tracePt t="37145" x="2928938" y="3494088"/>
          <p14:tracePt t="37163" x="3022600" y="3500438"/>
          <p14:tracePt t="37179" x="3122613" y="3508375"/>
          <p14:tracePt t="37181" x="3136900" y="3522663"/>
          <p14:tracePt t="37195" x="3171825" y="3522663"/>
          <p14:tracePt t="37213" x="3200400" y="3522663"/>
          <p14:tracePt t="37316" x="3165475" y="3522663"/>
          <p14:tracePt t="37324" x="3128963" y="3522663"/>
          <p14:tracePt t="37331" x="3079750" y="3514725"/>
          <p14:tracePt t="37348" x="2994025" y="3508375"/>
          <p14:tracePt t="37366" x="2951163" y="3500438"/>
          <p14:tracePt t="37383" x="2943225" y="3500438"/>
          <p14:tracePt t="37432" x="2936875" y="3500438"/>
          <p14:tracePt t="37439" x="2914650" y="3500438"/>
          <p14:tracePt t="37450" x="2894013" y="3500438"/>
          <p14:tracePt t="37468" x="2836863" y="3514725"/>
          <p14:tracePt t="37484" x="2800350" y="3514725"/>
          <p14:tracePt t="37501" x="2743200" y="3514725"/>
          <p14:tracePt t="37519" x="2722563" y="3514725"/>
          <p14:tracePt t="37536" x="2714625" y="3514725"/>
          <p14:tracePt t="37554" x="2708275" y="3508375"/>
          <p14:tracePt t="37571" x="2693988" y="3508375"/>
          <p14:tracePt t="37588" x="2671763" y="3508375"/>
          <p14:tracePt t="37606" x="2628900" y="3522663"/>
          <p14:tracePt t="37625" x="2586038" y="3529013"/>
          <p14:tracePt t="37639" x="2522538" y="3529013"/>
          <p14:tracePt t="37643" x="2508250" y="3529013"/>
          <p14:tracePt t="37655" x="2493963" y="3529013"/>
          <p14:tracePt t="37672" x="2493963" y="3536950"/>
          <p14:tracePt t="37864" x="2500313" y="3536950"/>
          <p14:tracePt t="37870" x="2536825" y="3536950"/>
          <p14:tracePt t="37880" x="2571750" y="3536950"/>
          <p14:tracePt t="37893" x="2651125" y="3536950"/>
          <p14:tracePt t="37911" x="2686050" y="3543300"/>
          <p14:tracePt t="37927" x="2700338" y="3543300"/>
          <p14:tracePt t="37944" x="2708275" y="3543300"/>
          <p14:tracePt t="37962" x="2722563" y="3543300"/>
          <p14:tracePt t="37979" x="2786063" y="3543300"/>
          <p14:tracePt t="37996" x="2851150" y="3557588"/>
          <p14:tracePt t="38014" x="2928938" y="3557588"/>
          <p14:tracePt t="38030" x="2979738" y="3557588"/>
          <p14:tracePt t="38047" x="3065463" y="3586163"/>
          <p14:tracePt t="38049" x="3086100" y="3594100"/>
          <p14:tracePt t="38064" x="3108325" y="3600450"/>
          <p14:tracePt t="38081" x="3165475" y="3608388"/>
          <p14:tracePt t="38098" x="3208338" y="3608388"/>
          <p14:tracePt t="38115" x="3236913" y="3608388"/>
          <p14:tracePt t="38132" x="3271838" y="3608388"/>
          <p14:tracePt t="38149" x="3308350" y="3608388"/>
          <p14:tracePt t="38169" x="3371850" y="3594100"/>
          <p14:tracePt t="38173" x="3394075" y="3594100"/>
          <p14:tracePt t="38184" x="3414713" y="3594100"/>
          <p14:tracePt t="38200" x="3457575" y="3594100"/>
          <p14:tracePt t="38219" x="3494088" y="3594100"/>
          <p14:tracePt t="38236" x="3522663" y="3594100"/>
          <p14:tracePt t="38253" x="3551238" y="3600450"/>
          <p14:tracePt t="38268" x="3571875" y="3608388"/>
          <p14:tracePt t="38286" x="3608388" y="3614738"/>
          <p14:tracePt t="38290" x="3622675" y="3614738"/>
          <p14:tracePt t="38303" x="3651250" y="3614738"/>
          <p14:tracePt t="38321" x="3694113" y="3622675"/>
          <p14:tracePt t="38337" x="3743325" y="3622675"/>
          <p14:tracePt t="38353" x="3757613" y="3614738"/>
          <p14:tracePt t="38371" x="3765550" y="3608388"/>
          <p14:tracePt t="38479" x="3771900" y="3608388"/>
          <p14:tracePt t="38496" x="3779838" y="3608388"/>
          <p14:tracePt t="38747" x="3771900" y="3600450"/>
          <p14:tracePt t="38752" x="3757613" y="3594100"/>
          <p14:tracePt t="38765" x="3751263" y="3594100"/>
          <p14:tracePt t="38780" x="3736975" y="3594100"/>
          <p14:tracePt t="38797" x="3729038" y="3594100"/>
          <p14:tracePt t="38814" x="3722688" y="3594100"/>
          <p14:tracePt t="38896" x="3714750" y="3594100"/>
          <p14:tracePt t="39194" x="3714750" y="3586163"/>
          <p14:tracePt t="39218" x="3722688" y="3586163"/>
          <p14:tracePt t="39229" x="3729038" y="3586163"/>
          <p14:tracePt t="39238" x="3736975" y="3579813"/>
          <p14:tracePt t="39244" x="3743325" y="3579813"/>
          <p14:tracePt t="39257" x="3757613" y="3579813"/>
          <p14:tracePt t="39274" x="3771900" y="3579813"/>
          <p14:tracePt t="39291" x="3808413" y="3571875"/>
          <p14:tracePt t="39308" x="3836988" y="3565525"/>
          <p14:tracePt t="39327" x="3843338" y="3565525"/>
          <p14:tracePt t="39344" x="3865563" y="3565525"/>
          <p14:tracePt t="39348" x="3871913" y="3565525"/>
          <p14:tracePt t="39361" x="3886200" y="3565525"/>
          <p14:tracePt t="39378" x="3914775" y="3565525"/>
          <p14:tracePt t="39395" x="3951288" y="3565525"/>
          <p14:tracePt t="39410" x="3994150" y="3565525"/>
          <p14:tracePt t="39428" x="4037013" y="3571875"/>
          <p14:tracePt t="39445" x="4108450" y="3571875"/>
          <p14:tracePt t="39462" x="4143375" y="3571875"/>
          <p14:tracePt t="39479" x="4157663" y="3571875"/>
          <p14:tracePt t="39495" x="4194175" y="3571875"/>
          <p14:tracePt t="39517" x="4222750" y="3571875"/>
          <p14:tracePt t="39532" x="4243388" y="3571875"/>
          <p14:tracePt t="39546" x="4265613" y="3579813"/>
          <p14:tracePt t="39549" x="4279900" y="3586163"/>
          <p14:tracePt t="39563" x="4329113" y="3586163"/>
          <p14:tracePt t="39580" x="4351338" y="3586163"/>
          <p14:tracePt t="39597" x="4365625" y="3586163"/>
          <p14:tracePt t="39614" x="4386263" y="3586163"/>
          <p14:tracePt t="39634" x="4400550" y="3594100"/>
          <p14:tracePt t="39649" x="4443413" y="3594100"/>
          <p14:tracePt t="39666" x="4479925" y="3594100"/>
          <p14:tracePt t="39683" x="4508500" y="3594100"/>
          <p14:tracePt t="39700" x="4543425" y="3594100"/>
          <p14:tracePt t="39717" x="4594225" y="3600450"/>
          <p14:tracePt t="39735" x="4651375" y="3614738"/>
          <p14:tracePt t="39751" x="4679950" y="3629025"/>
          <p14:tracePt t="39768" x="4714875" y="3643313"/>
          <p14:tracePt t="39785" x="4729163" y="3651250"/>
          <p14:tracePt t="39790" x="4737100" y="3651250"/>
          <p14:tracePt t="39802" x="4743450" y="3651250"/>
          <p14:tracePt t="39819" x="4757738" y="3651250"/>
          <p14:tracePt t="39836" x="4765675" y="3651250"/>
          <p14:tracePt t="39870" x="4772025" y="3651250"/>
          <p14:tracePt t="39960" x="4779963" y="3651250"/>
          <p14:tracePt t="40143" x="4786313" y="3651250"/>
          <p14:tracePt t="42487" x="4779963" y="3651250"/>
          <p14:tracePt t="42493" x="4772025" y="3651250"/>
          <p14:tracePt t="42504" x="4765675" y="3651250"/>
          <p14:tracePt t="42513" x="4757738" y="3651250"/>
          <p14:tracePt t="42598" x="4751388" y="3651250"/>
          <p14:tracePt t="42613" x="4743450" y="3651250"/>
          <p14:tracePt t="42628" x="4737100" y="3651250"/>
          <p14:tracePt t="42634" x="4729163" y="3651250"/>
          <p14:tracePt t="42659" x="4714875" y="3651250"/>
          <p14:tracePt t="42668" x="4708525" y="3651250"/>
          <p14:tracePt t="42692" x="4700588" y="3643313"/>
          <p14:tracePt t="42699" x="4694238" y="3636963"/>
          <p14:tracePt t="42716" x="4657725" y="3636963"/>
          <p14:tracePt t="42733" x="4637088" y="3629025"/>
          <p14:tracePt t="42750" x="4543425" y="3608388"/>
          <p14:tracePt t="42767" x="4479925" y="3586163"/>
          <p14:tracePt t="42784" x="4414838" y="3565525"/>
          <p14:tracePt t="42802" x="4351338" y="3551238"/>
          <p14:tracePt t="42819" x="4329113" y="3529013"/>
          <p14:tracePt t="42835" x="4294188" y="3514725"/>
          <p14:tracePt t="42853" x="4257675" y="3508375"/>
          <p14:tracePt t="42870" x="4222750" y="3494088"/>
          <p14:tracePt t="42886" x="4186238" y="3479800"/>
          <p14:tracePt t="42904" x="4129088" y="3457575"/>
          <p14:tracePt t="42921" x="4029075" y="3436938"/>
          <p14:tracePt t="42938" x="3979863" y="3429000"/>
          <p14:tracePt t="42955" x="3900488" y="3400425"/>
          <p14:tracePt t="42971" x="3857625" y="3379788"/>
          <p14:tracePt t="42988" x="3829050" y="3379788"/>
          <p14:tracePt t="43005" x="3786188" y="3365500"/>
          <p14:tracePt t="43023" x="3751263" y="3351213"/>
          <p14:tracePt t="43041" x="3614738" y="3300413"/>
          <p14:tracePt t="43056" x="3529013" y="3286125"/>
          <p14:tracePt t="43074" x="3465513" y="3265488"/>
          <p14:tracePt t="43091" x="3408363" y="3251200"/>
          <p14:tracePt t="43109" x="3351213" y="3222625"/>
          <p14:tracePt t="43125" x="3279775" y="3194050"/>
          <p14:tracePt t="43141" x="3228975" y="3171825"/>
          <p14:tracePt t="43159" x="3186113" y="3151188"/>
          <p14:tracePt t="43176" x="3143250" y="3136900"/>
          <p14:tracePt t="43270" x="3143250" y="3122613"/>
          <p14:tracePt t="43277" x="3143250" y="3108325"/>
          <p14:tracePt t="43288" x="3151188" y="3108325"/>
          <p14:tracePt t="43295" x="3157538" y="3094038"/>
          <p14:tracePt t="43313" x="3194050" y="3065463"/>
          <p14:tracePt t="43330" x="3257550" y="2943225"/>
          <p14:tracePt t="43346" x="3394075" y="2828925"/>
          <p14:tracePt t="43363" x="3479800" y="2728913"/>
          <p14:tracePt t="43381" x="3600450" y="2651125"/>
          <p14:tracePt t="43398" x="3686175" y="2600325"/>
          <p14:tracePt t="43400" x="3722688" y="2600325"/>
          <p14:tracePt t="43416" x="3779838" y="2593975"/>
          <p14:tracePt t="43435" x="3829050" y="2586038"/>
          <p14:tracePt t="43449" x="3886200" y="2571750"/>
          <p14:tracePt t="43465" x="3922713" y="2536825"/>
          <p14:tracePt t="43482" x="3937000" y="2486025"/>
          <p14:tracePt t="43501" x="3957638" y="2457450"/>
          <p14:tracePt t="43518" x="3971925" y="2457450"/>
          <p14:tracePt t="43534" x="4014788" y="2451100"/>
          <p14:tracePt t="43551" x="4057650" y="2443163"/>
          <p14:tracePt t="43568" x="4108450" y="2393950"/>
          <p14:tracePt t="43585" x="4143375" y="2265363"/>
          <p14:tracePt t="43603" x="4179888" y="2171700"/>
          <p14:tracePt t="43620" x="4179888" y="2165350"/>
          <p14:tracePt t="43660" x="4179888" y="2157413"/>
          <p14:tracePt t="43682" x="4194175" y="2157413"/>
          <p14:tracePt t="43690" x="4208463" y="2157413"/>
          <p14:tracePt t="43704" x="4229100" y="2143125"/>
          <p14:tracePt t="43721" x="4257675" y="2122488"/>
          <p14:tracePt t="43741" x="4265613" y="2122488"/>
          <p14:tracePt t="43757" x="4279900" y="2122488"/>
          <p14:tracePt t="43775" x="4294188" y="2114550"/>
          <p14:tracePt t="43792" x="4300538" y="2108200"/>
          <p14:tracePt t="43814" x="4308475" y="2108200"/>
          <p14:tracePt t="43980" x="4314825" y="2108200"/>
          <p14:tracePt t="43996" x="4322763" y="2108200"/>
          <p14:tracePt t="44003" x="4329113" y="2122488"/>
          <p14:tracePt t="44027" x="4343400" y="2136775"/>
          <p14:tracePt t="44041" x="4357688" y="2143125"/>
          <p14:tracePt t="44049" x="4371975" y="2143125"/>
          <p14:tracePt t="44063" x="4371975" y="2157413"/>
          <p14:tracePt t="44079" x="4386263" y="2157413"/>
          <p14:tracePt t="44096" x="4400550" y="2165350"/>
          <p14:tracePt t="44113" x="4408488" y="2171700"/>
          <p14:tracePt t="44134" x="4422775" y="2179638"/>
          <p14:tracePt t="44147" x="4429125" y="2185988"/>
          <p14:tracePt t="44165" x="4443413" y="2193925"/>
          <p14:tracePt t="44181" x="4443413" y="2200275"/>
          <p14:tracePt t="44198" x="4451350" y="2200275"/>
          <p14:tracePt t="44215" x="4451350" y="2208213"/>
          <p14:tracePt t="44232" x="4457700" y="2208213"/>
          <p14:tracePt t="44323" x="4465638" y="2208213"/>
          <p14:tracePt t="44333" x="4465638" y="2214563"/>
          <p14:tracePt t="44349" x="4471988" y="2214563"/>
          <p14:tracePt t="44362" x="4471988" y="2222500"/>
          <p14:tracePt t="44370" x="4479925" y="2222500"/>
          <p14:tracePt t="44386" x="4479925" y="2228850"/>
          <p14:tracePt t="44426" x="4486275" y="2236788"/>
          <p14:tracePt t="44441" x="4494213" y="2243138"/>
          <p14:tracePt t="44455" x="4500563" y="2257425"/>
          <p14:tracePt t="44462" x="4514850" y="2265363"/>
          <p14:tracePt t="44472" x="4514850" y="2279650"/>
          <p14:tracePt t="44488" x="4529138" y="2300288"/>
          <p14:tracePt t="44506" x="4551363" y="2328863"/>
          <p14:tracePt t="44524" x="4565650" y="2343150"/>
          <p14:tracePt t="44541" x="4579938" y="2357438"/>
          <p14:tracePt t="44557" x="4579938" y="2365375"/>
          <p14:tracePt t="44574" x="4586288" y="2365375"/>
          <p14:tracePt t="44591" x="4594225" y="2386013"/>
          <p14:tracePt t="44607" x="4594225" y="2400300"/>
          <p14:tracePt t="44625" x="4600575" y="2428875"/>
          <p14:tracePt t="44641" x="4600575" y="2443163"/>
          <p14:tracePt t="44659" x="4608513" y="2451100"/>
          <p14:tracePt t="44675" x="4608513" y="2465388"/>
          <p14:tracePt t="44692" x="4622800" y="2465388"/>
          <p14:tracePt t="44711" x="4622800" y="2479675"/>
          <p14:tracePt t="44745" x="4622800" y="2500313"/>
          <p14:tracePt t="44762" x="4629150" y="2514600"/>
          <p14:tracePt t="44782" x="4629150" y="2522538"/>
          <p14:tracePt t="44785" x="4629150" y="2528888"/>
          <p14:tracePt t="44808" x="4629150" y="2536825"/>
          <p14:tracePt t="44822" x="4629150" y="2543175"/>
          <p14:tracePt t="44847" x="4629150" y="2557463"/>
          <p14:tracePt t="44862" x="4629150" y="2565400"/>
          <p14:tracePt t="44869" x="4629150" y="2579688"/>
          <p14:tracePt t="44881" x="4629150" y="2586038"/>
          <p14:tracePt t="44899" x="4629150" y="2608263"/>
          <p14:tracePt t="44916" x="4629150" y="2628900"/>
          <p14:tracePt t="44932" x="4629150" y="2651125"/>
          <p14:tracePt t="44949" x="4637088" y="2679700"/>
          <p14:tracePt t="44965" x="4651375" y="2708275"/>
          <p14:tracePt t="44983" x="4665663" y="2771775"/>
          <p14:tracePt t="45000" x="4679950" y="2814638"/>
          <p14:tracePt t="45017" x="4708525" y="2936875"/>
          <p14:tracePt t="45034" x="4729163" y="3000375"/>
          <p14:tracePt t="45050" x="4737100" y="3028950"/>
          <p14:tracePt t="45067" x="4757738" y="3071813"/>
          <p14:tracePt t="45084" x="4765675" y="3100388"/>
          <p14:tracePt t="45103" x="4786313" y="3151188"/>
          <p14:tracePt t="45120" x="4794250" y="3171825"/>
          <p14:tracePt t="45137" x="4814888" y="3265488"/>
          <p14:tracePt t="45154" x="4822825" y="3371850"/>
          <p14:tracePt t="45169" x="4843463" y="3471863"/>
          <p14:tracePt t="45188" x="4865688" y="3565525"/>
          <p14:tracePt t="45205" x="4865688" y="3600450"/>
          <p14:tracePt t="45222" x="4865688" y="3622675"/>
          <p14:tracePt t="45238" x="4872038" y="3629025"/>
          <p14:tracePt t="45255" x="4872038" y="3651250"/>
          <p14:tracePt t="45272" x="4872038" y="3686175"/>
          <p14:tracePt t="45289" x="4872038" y="3771900"/>
          <p14:tracePt t="45308" x="4872038" y="3851275"/>
          <p14:tracePt t="45325" x="4857750" y="3943350"/>
          <p14:tracePt t="45342" x="4851400" y="4014788"/>
          <p14:tracePt t="45357" x="4851400" y="4057650"/>
          <p14:tracePt t="45375" x="4843463" y="4108450"/>
          <p14:tracePt t="45391" x="4843463" y="4143375"/>
          <p14:tracePt t="45408" x="4843463" y="4200525"/>
          <p14:tracePt t="45425" x="4837113" y="4286250"/>
          <p14:tracePt t="45443" x="4837113" y="4394200"/>
          <p14:tracePt t="45462" x="4837113" y="4537075"/>
          <p14:tracePt t="45477" x="4829175" y="4572000"/>
          <p14:tracePt t="45494" x="4829175" y="4594225"/>
          <p14:tracePt t="45511" x="4822825" y="4614863"/>
          <p14:tracePt t="45528" x="4822825" y="4622800"/>
          <p14:tracePt t="45545" x="4808538" y="4637088"/>
          <p14:tracePt t="45561" x="4800600" y="4665663"/>
          <p14:tracePt t="45578" x="4729163" y="4708525"/>
          <p14:tracePt t="45596" x="4700588" y="4737100"/>
          <p14:tracePt t="45613" x="4622800" y="4800600"/>
          <p14:tracePt t="45629" x="4529138" y="4843463"/>
          <p14:tracePt t="45646" x="4443413" y="4843463"/>
          <p14:tracePt t="45664" x="4271963" y="4843463"/>
          <p14:tracePt t="45680" x="4157663" y="4843463"/>
          <p14:tracePt t="45698" x="4029075" y="4837113"/>
          <p14:tracePt t="45715" x="3900488" y="4829175"/>
          <p14:tracePt t="45732" x="3757613" y="4829175"/>
          <p14:tracePt t="45749" x="3600450" y="4829175"/>
          <p14:tracePt t="45766" x="3400425" y="4808538"/>
          <p14:tracePt t="45783" x="3300413" y="4786313"/>
          <p14:tracePt t="45800" x="3208338" y="4751388"/>
          <p14:tracePt t="45817" x="3128963" y="4714875"/>
          <p14:tracePt t="45834" x="2986088" y="4657725"/>
          <p14:tracePt t="45855" x="2857500" y="4579938"/>
          <p14:tracePt t="45870" x="2794000" y="4537075"/>
          <p14:tracePt t="45887" x="2728913" y="4508500"/>
          <p14:tracePt t="45902" x="2651125" y="4479925"/>
          <p14:tracePt t="45919" x="2608263" y="4451350"/>
          <p14:tracePt t="45936" x="2551113" y="4400550"/>
          <p14:tracePt t="45955" x="2471738" y="4279900"/>
          <p14:tracePt t="45971" x="2422525" y="4165600"/>
          <p14:tracePt t="45988" x="2400300" y="4043363"/>
          <p14:tracePt t="46004" x="2379663" y="3937000"/>
          <p14:tracePt t="46023" x="2371725" y="3722688"/>
          <p14:tracePt t="46040" x="2371725" y="3586163"/>
          <p14:tracePt t="46056" x="2400300" y="3322638"/>
          <p14:tracePt t="46073" x="2414588" y="3036888"/>
          <p14:tracePt t="46090" x="2414588" y="2857500"/>
          <p14:tracePt t="46107" x="2414588" y="2693988"/>
          <p14:tracePt t="46126" x="2422525" y="2571750"/>
          <p14:tracePt t="46141" x="2457450" y="2486025"/>
          <p14:tracePt t="46158" x="2493963" y="2371725"/>
          <p14:tracePt t="46175" x="2543175" y="2257425"/>
          <p14:tracePt t="46192" x="2600325" y="2128838"/>
          <p14:tracePt t="46209" x="2671763" y="2014538"/>
          <p14:tracePt t="46226" x="2757488" y="1928813"/>
          <p14:tracePt t="46243" x="2808288" y="1914525"/>
          <p14:tracePt t="46260" x="2886075" y="1893888"/>
          <p14:tracePt t="46279" x="2986088" y="1879600"/>
          <p14:tracePt t="46296" x="3122613" y="1857375"/>
          <p14:tracePt t="46313" x="3236913" y="1843088"/>
          <p14:tracePt t="46330" x="3308350" y="1843088"/>
          <p14:tracePt t="46345" x="3386138" y="1843088"/>
          <p14:tracePt t="46362" x="3471863" y="1851025"/>
          <p14:tracePt t="46380" x="3551238" y="1851025"/>
          <p14:tracePt t="46396" x="3643313" y="1843088"/>
          <p14:tracePt t="46415" x="3779838" y="1828800"/>
          <p14:tracePt t="46430" x="3865563" y="1843088"/>
          <p14:tracePt t="46447" x="3943350" y="1851025"/>
          <p14:tracePt t="46465" x="4014788" y="1857375"/>
          <p14:tracePt t="46482" x="4108450" y="1865313"/>
          <p14:tracePt t="46501" x="4214813" y="1885950"/>
          <p14:tracePt t="46517" x="4279900" y="1900238"/>
          <p14:tracePt t="46536" x="4351338" y="1914525"/>
          <p14:tracePt t="46552" x="4429125" y="1922463"/>
          <p14:tracePt t="46568" x="4537075" y="1943100"/>
          <p14:tracePt t="46586" x="4629150" y="1957388"/>
          <p14:tracePt t="46601" x="4786313" y="1993900"/>
          <p14:tracePt t="46620" x="4851400" y="2014538"/>
          <p14:tracePt t="46637" x="4908550" y="2043113"/>
          <p14:tracePt t="46654" x="4972050" y="2065338"/>
          <p14:tracePt t="46669" x="5037138" y="2085975"/>
          <p14:tracePt t="46687" x="5114925" y="2122488"/>
          <p14:tracePt t="46703" x="5208588" y="2157413"/>
          <p14:tracePt t="46722" x="5243513" y="2171700"/>
          <p14:tracePt t="46739" x="5265738" y="2185988"/>
          <p14:tracePt t="46756" x="5286375" y="2200275"/>
          <p14:tracePt t="46773" x="5300663" y="2222500"/>
          <p14:tracePt t="46790" x="5314950" y="2271713"/>
          <p14:tracePt t="46805" x="5365750" y="2343150"/>
          <p14:tracePt t="46823" x="5414963" y="2436813"/>
          <p14:tracePt t="46840" x="5494338" y="2508250"/>
          <p14:tracePt t="46856" x="5537200" y="2551113"/>
          <p14:tracePt t="46875" x="5608638" y="2679700"/>
          <p14:tracePt t="46892" x="5622925" y="2743200"/>
          <p14:tracePt t="46909" x="5637213" y="2836863"/>
          <p14:tracePt t="46925" x="5643563" y="2943225"/>
          <p14:tracePt t="46942" x="5651500" y="3057525"/>
          <p14:tracePt t="46961" x="5672138" y="3243263"/>
          <p14:tracePt t="46976" x="5672138" y="3300413"/>
          <p14:tracePt t="46993" x="5665788" y="3451225"/>
          <p14:tracePt t="47012" x="5657850" y="3536950"/>
          <p14:tracePt t="47029" x="5637213" y="3629025"/>
          <p14:tracePt t="47044" x="5637213" y="3751263"/>
          <p14:tracePt t="47063" x="5586413" y="4008438"/>
          <p14:tracePt t="47079" x="5565775" y="4129088"/>
          <p14:tracePt t="47095" x="5537200" y="4243388"/>
          <p14:tracePt t="47112" x="5522913" y="4294188"/>
          <p14:tracePt t="47129" x="5500688" y="4322763"/>
          <p14:tracePt t="47147" x="5486400" y="4337050"/>
          <p14:tracePt t="47164" x="5480050" y="4343400"/>
          <p14:tracePt t="47182" x="5443538" y="4365625"/>
          <p14:tracePt t="47198" x="5422900" y="4386263"/>
          <p14:tracePt t="47215" x="5394325" y="4429125"/>
          <p14:tracePt t="47231" x="5357813" y="4471988"/>
          <p14:tracePt t="47248" x="5343525" y="4486275"/>
          <p14:tracePt t="47265" x="5337175" y="4494213"/>
          <p14:tracePt t="47284" x="5329238" y="4500563"/>
          <p14:tracePt t="47318" x="5314950" y="4500563"/>
          <p14:tracePt t="47350" x="5308600" y="4508500"/>
          <p14:tracePt t="47356" x="5300663" y="4508500"/>
          <p14:tracePt t="47368" x="5294313" y="4514850"/>
          <p14:tracePt t="47385" x="5294313" y="4522788"/>
          <p14:tracePt t="47402" x="5286375" y="4522788"/>
          <p14:tracePt t="55672" x="5272088" y="4522788"/>
          <p14:tracePt t="55680" x="5272088" y="4529138"/>
          <p14:tracePt t="55688" x="5257800" y="4529138"/>
          <p14:tracePt t="55700" x="5251450" y="4529138"/>
          <p14:tracePt t="55717" x="5243513" y="4529138"/>
          <p14:tracePt t="55734" x="5237163" y="4529138"/>
          <p14:tracePt t="55752" x="5214938" y="4537075"/>
          <p14:tracePt t="55768" x="5186363" y="4537075"/>
          <p14:tracePt t="55787" x="5157788" y="4543425"/>
          <p14:tracePt t="55797" x="5129213" y="4543425"/>
          <p14:tracePt t="55823" x="5108575" y="4557713"/>
          <p14:tracePt t="55836" x="5080000" y="4565650"/>
          <p14:tracePt t="55854" x="5057775" y="4565650"/>
          <p14:tracePt t="55871" x="5022850" y="4565650"/>
          <p14:tracePt t="55888" x="4994275" y="4572000"/>
          <p14:tracePt t="55905" x="4943475" y="4579938"/>
          <p14:tracePt t="55922" x="4914900" y="4579938"/>
          <p14:tracePt t="55939" x="4900613" y="4586288"/>
          <p14:tracePt t="55957" x="4879975" y="4600575"/>
          <p14:tracePt t="55973" x="4843463" y="4622800"/>
          <p14:tracePt t="55990" x="4765675" y="4657725"/>
          <p14:tracePt t="56007" x="4708525" y="4679950"/>
          <p14:tracePt t="56024" x="4679950" y="4686300"/>
          <p14:tracePt t="56041" x="4672013" y="4694238"/>
          <p14:tracePt t="56058" x="4651375" y="4700588"/>
          <p14:tracePt t="56075" x="4629150" y="4714875"/>
          <p14:tracePt t="56092" x="4608513" y="4729163"/>
          <p14:tracePt t="56109" x="4594225" y="4743450"/>
          <p14:tracePt t="56127" x="4572000" y="4757738"/>
          <p14:tracePt t="56145" x="4557713" y="4757738"/>
          <p14:tracePt t="56162" x="4551363" y="4765675"/>
          <p14:tracePt t="56165" x="4551363" y="4772025"/>
          <p14:tracePt t="56183" x="4543425" y="4772025"/>
          <p14:tracePt t="56195" x="4529138" y="4779963"/>
          <p14:tracePt t="56211" x="4514850" y="4779963"/>
          <p14:tracePt t="56228" x="4508500" y="4786313"/>
          <p14:tracePt t="56246" x="4500563" y="4800600"/>
          <p14:tracePt t="56262" x="4486275" y="4808538"/>
          <p14:tracePt t="56280" x="4465638" y="4814888"/>
          <p14:tracePt t="56284" x="4443413" y="4829175"/>
          <p14:tracePt t="56296" x="4414838" y="4843463"/>
          <p14:tracePt t="56314" x="4379913" y="4857750"/>
          <p14:tracePt t="56331" x="4371975" y="4865688"/>
          <p14:tracePt t="56348" x="4351338" y="4865688"/>
          <p14:tracePt t="56369" x="4337050" y="4879975"/>
          <p14:tracePt t="56384" x="4322763" y="4894263"/>
          <p14:tracePt t="56400" x="4314825" y="4894263"/>
          <p14:tracePt t="56417" x="4308475" y="4894263"/>
          <p14:tracePt t="56435" x="4294188" y="4894263"/>
          <p14:tracePt t="56469" x="4294188" y="4900613"/>
          <p14:tracePt t="56493" x="4286250" y="4900613"/>
          <p14:tracePt t="56526" x="4279900" y="4908550"/>
          <p14:tracePt t="56549" x="4271963" y="4908550"/>
          <p14:tracePt t="56563" x="4265613" y="4908550"/>
          <p14:tracePt t="56596" x="4257675" y="4914900"/>
          <p14:tracePt t="56613" x="4257675" y="4922838"/>
          <p14:tracePt t="56629" x="4251325" y="4922838"/>
          <p14:tracePt t="56638" x="4229100" y="4929188"/>
          <p14:tracePt t="56647" x="4222750" y="4937125"/>
          <p14:tracePt t="56658" x="4214813" y="4943475"/>
          <p14:tracePt t="56673" x="4186238" y="4951413"/>
          <p14:tracePt t="56690" x="4157663" y="4972050"/>
          <p14:tracePt t="56707" x="4137025" y="4986338"/>
          <p14:tracePt t="56722" x="4100513" y="5008563"/>
          <p14:tracePt t="56740" x="4071938" y="5014913"/>
          <p14:tracePt t="56758" x="4051300" y="5029200"/>
          <p14:tracePt t="56774" x="4037013" y="5037138"/>
          <p14:tracePt t="56791" x="4008438" y="5057775"/>
          <p14:tracePt t="56808" x="3971925" y="5080000"/>
          <p14:tracePt t="56825" x="3929063" y="5094288"/>
          <p14:tracePt t="56842" x="3886200" y="5114925"/>
          <p14:tracePt t="56859" x="3836988" y="5129213"/>
          <p14:tracePt t="56876" x="3800475" y="5151438"/>
          <p14:tracePt t="56893" x="3794125" y="5151438"/>
          <p14:tracePt t="56912" x="3786188" y="5157788"/>
          <p14:tracePt t="56929" x="3765550" y="5157788"/>
          <p14:tracePt t="56946" x="3757613" y="5165725"/>
          <p14:tracePt t="56965" x="3751263" y="5172075"/>
          <p14:tracePt t="56997" x="3743325" y="5172075"/>
          <p14:tracePt t="57012" x="3736975" y="5180013"/>
          <p14:tracePt t="57029" x="3729038" y="5180013"/>
          <p14:tracePt t="57047" x="3714750" y="5194300"/>
          <p14:tracePt t="57080" x="3708400" y="5194300"/>
          <p14:tracePt t="57098" x="3694113" y="5194300"/>
          <p14:tracePt t="57115" x="3686175" y="5194300"/>
          <p14:tracePt t="57132" x="3671888" y="5200650"/>
          <p14:tracePt t="57150" x="3665538" y="5200650"/>
          <p14:tracePt t="57167" x="3657600" y="5200650"/>
          <p14:tracePt t="57185" x="3643313" y="5200650"/>
          <p14:tracePt t="57199" x="3629025" y="5200650"/>
          <p14:tracePt t="57216" x="3614738" y="5200650"/>
          <p14:tracePt t="57235" x="3600450" y="5200650"/>
          <p14:tracePt t="57251" x="3586163" y="5200650"/>
          <p14:tracePt t="57268" x="3571875" y="5200650"/>
          <p14:tracePt t="57285" x="3551238" y="5200650"/>
          <p14:tracePt t="57289" x="3529013" y="5200650"/>
          <p14:tracePt t="57302" x="3500438" y="5200650"/>
          <p14:tracePt t="57319" x="3457575" y="5200650"/>
          <p14:tracePt t="57336" x="3422650" y="5200650"/>
          <p14:tracePt t="57353" x="3394075" y="5194300"/>
          <p14:tracePt t="57371" x="3365500" y="5180013"/>
          <p14:tracePt t="57387" x="3343275" y="5180013"/>
          <p14:tracePt t="57388" x="3336925" y="5180013"/>
          <p14:tracePt t="57405" x="3322638" y="5180013"/>
          <p14:tracePt t="57423" x="3286125" y="5165725"/>
          <p14:tracePt t="57440" x="3257550" y="5157788"/>
          <p14:tracePt t="57455" x="3243263" y="5157788"/>
          <p14:tracePt t="57472" x="3214688" y="5157788"/>
          <p14:tracePt t="57489" x="3208338" y="5157788"/>
          <p14:tracePt t="57506" x="3179763" y="5143500"/>
          <p14:tracePt t="57524" x="3157538" y="5143500"/>
          <p14:tracePt t="57542" x="3151188" y="5137150"/>
          <p14:tracePt t="57558" x="3143250" y="5137150"/>
          <p14:tracePt t="57575" x="3114675" y="5137150"/>
          <p14:tracePt t="57591" x="3071813" y="5143500"/>
          <p14:tracePt t="57609" x="3000375" y="5143500"/>
          <p14:tracePt t="57626" x="2951163" y="5143500"/>
          <p14:tracePt t="57643" x="2879725" y="5151438"/>
          <p14:tracePt t="57660" x="2865438" y="5151438"/>
          <p14:tracePt t="57679" x="2822575" y="5172075"/>
          <p14:tracePt t="57696" x="2808288" y="5180013"/>
          <p14:tracePt t="57728" x="2800350" y="5180013"/>
          <p14:tracePt t="57745" x="2794000" y="5186363"/>
          <p14:tracePt t="57762" x="2779713" y="5200650"/>
          <p14:tracePt t="57779" x="2751138" y="5222875"/>
          <p14:tracePt t="57796" x="2693988" y="5280025"/>
          <p14:tracePt t="57813" x="2657475" y="5308600"/>
          <p14:tracePt t="57831" x="2628900" y="5357813"/>
          <p14:tracePt t="57847" x="2593975" y="5408613"/>
          <p14:tracePt t="57865" x="2565400" y="5457825"/>
          <p14:tracePt t="57882" x="2551113" y="5472113"/>
          <p14:tracePt t="57898" x="2536825" y="5480050"/>
          <p14:tracePt t="57915" x="2536825" y="5486400"/>
          <p14:tracePt t="57932" x="2522538" y="5486400"/>
          <p14:tracePt t="57951" x="2500313" y="5486400"/>
          <p14:tracePt t="57966" x="2493963" y="5494338"/>
          <p14:tracePt t="57984" x="2465388" y="5494338"/>
          <p14:tracePt t="58001" x="2443163" y="5500688"/>
          <p14:tracePt t="58018" x="2414588" y="5500688"/>
          <p14:tracePt t="58034" x="2386013" y="5500688"/>
          <p14:tracePt t="58052" x="2371725" y="5500688"/>
          <p14:tracePt t="58068" x="2365375" y="5500688"/>
          <p14:tracePt t="58188" x="2357438" y="5500688"/>
          <p14:tracePt t="58284" x="2357438" y="5508625"/>
          <p14:tracePt t="58290" x="2351088" y="5508625"/>
          <p14:tracePt t="58296" x="2343150" y="5508625"/>
          <p14:tracePt t="58307" x="2328863" y="5508625"/>
          <p14:tracePt t="58324" x="2314575" y="5500688"/>
          <p14:tracePt t="58341" x="2308225" y="5500688"/>
          <p14:tracePt t="58359" x="2293938" y="5500688"/>
          <p14:tracePt t="58376" x="2279650" y="5500688"/>
          <p14:tracePt t="58394" x="2271713" y="5500688"/>
          <p14:tracePt t="58409" x="2228850" y="5494338"/>
          <p14:tracePt t="58427" x="2200275" y="5494338"/>
          <p14:tracePt t="58444" x="2143125" y="5480050"/>
          <p14:tracePt t="58446" x="2128838" y="5480050"/>
          <p14:tracePt t="58462" x="2100263" y="5480050"/>
          <p14:tracePt t="58480" x="2079625" y="5480050"/>
          <p14:tracePt t="58613" x="2071688" y="5480050"/>
          <p14:tracePt t="58618" x="2065338" y="5480050"/>
          <p14:tracePt t="58633" x="2043113" y="5480050"/>
          <p14:tracePt t="58649" x="2036763" y="5480050"/>
          <p14:tracePt t="58667" x="2022475" y="5480050"/>
          <p14:tracePt t="58682" x="2000250" y="5480050"/>
          <p14:tracePt t="58699" x="1965325" y="5480050"/>
          <p14:tracePt t="58716" x="1893888" y="5486400"/>
          <p14:tracePt t="58734" x="1851025" y="5486400"/>
          <p14:tracePt t="58751" x="1800225" y="5486400"/>
          <p14:tracePt t="58768" x="1757363" y="5486400"/>
          <p14:tracePt t="58785" x="1743075" y="5486400"/>
          <p14:tracePt t="58802" x="1736725" y="5486400"/>
          <p14:tracePt t="58901" x="1728788" y="5486400"/>
          <p14:tracePt t="58908" x="1728788" y="5494338"/>
          <p14:tracePt t="59058" x="1728788" y="5500688"/>
          <p14:tracePt t="59066" x="1736725" y="5508625"/>
          <p14:tracePt t="59074" x="1743075" y="5508625"/>
          <p14:tracePt t="59091" x="1757363" y="5514975"/>
          <p14:tracePt t="59109" x="1808163" y="5529263"/>
          <p14:tracePt t="59125" x="1843088" y="5543550"/>
          <p14:tracePt t="59143" x="1900238" y="5543550"/>
          <p14:tracePt t="59159" x="1951038" y="5543550"/>
          <p14:tracePt t="59176" x="1979613" y="5543550"/>
          <p14:tracePt t="59195" x="2008188" y="5543550"/>
          <p14:tracePt t="59212" x="2022475" y="5543550"/>
          <p14:tracePt t="59229" x="2036763" y="5543550"/>
          <p14:tracePt t="59245" x="2065338" y="5543550"/>
          <p14:tracePt t="59262" x="2114550" y="5543550"/>
          <p14:tracePt t="59279" x="2208213" y="5565775"/>
          <p14:tracePt t="59297" x="2265363" y="5572125"/>
          <p14:tracePt t="59313" x="2293938" y="5580063"/>
          <p14:tracePt t="59330" x="2322513" y="5580063"/>
          <p14:tracePt t="59348" x="2336800" y="5580063"/>
          <p14:tracePt t="59365" x="2351088" y="5580063"/>
          <p14:tracePt t="59384" x="2386013" y="5580063"/>
          <p14:tracePt t="59400" x="2414588" y="5586413"/>
          <p14:tracePt t="59417" x="2451100" y="5586413"/>
          <p14:tracePt t="59434" x="2486025" y="5600700"/>
          <p14:tracePt t="59452" x="2551113" y="5600700"/>
          <p14:tracePt t="59468" x="2600325" y="5608638"/>
          <p14:tracePt t="59485" x="2636838" y="5622925"/>
          <p14:tracePt t="59502" x="2671763" y="5629275"/>
          <p14:tracePt t="59519" x="2708275" y="5629275"/>
          <p14:tracePt t="59537" x="2714625" y="5637213"/>
          <p14:tracePt t="59552" x="2722563" y="5637213"/>
          <p14:tracePt t="59585" x="2736850" y="5637213"/>
          <p14:tracePt t="59602" x="2765425" y="5637213"/>
          <p14:tracePt t="59619" x="2800350" y="5637213"/>
          <p14:tracePt t="59637" x="2836863" y="5629275"/>
          <p14:tracePt t="59653" x="2857500" y="5622925"/>
          <p14:tracePt t="59673" x="2865438" y="5622925"/>
          <p14:tracePt t="59709" x="2879725" y="5622925"/>
          <p14:tracePt t="59723" x="2886075" y="5622925"/>
          <p14:tracePt t="59739" x="2914650" y="5622925"/>
          <p14:tracePt t="59755" x="2922588" y="5622925"/>
          <p14:tracePt t="59773" x="2965450" y="5608638"/>
          <p14:tracePt t="59790" x="2979738" y="5608638"/>
          <p14:tracePt t="59807" x="3008313" y="5608638"/>
          <p14:tracePt t="59824" x="3051175" y="5594350"/>
          <p14:tracePt t="59841" x="3079750" y="5594350"/>
          <p14:tracePt t="59858" x="3122613" y="5586413"/>
          <p14:tracePt t="59875" x="3157538" y="5572125"/>
          <p14:tracePt t="59892" x="3186113" y="5565775"/>
          <p14:tracePt t="59910" x="3194050" y="5557838"/>
          <p14:tracePt t="59948" x="3200400" y="5557838"/>
          <p14:tracePt t="59960" x="3214688" y="5551488"/>
          <p14:tracePt t="59977" x="3236913" y="5551488"/>
          <p14:tracePt t="59994" x="3251200" y="5543550"/>
          <p14:tracePt t="60011" x="3265488" y="5537200"/>
          <p14:tracePt t="60028" x="3300413" y="5529263"/>
          <p14:tracePt t="60045" x="3308350" y="5522913"/>
          <p14:tracePt t="60062" x="3322638" y="5514975"/>
          <p14:tracePt t="60083" x="3328988" y="5514975"/>
          <p14:tracePt t="60113" x="3336925" y="5514975"/>
          <p14:tracePt t="60131" x="3351213" y="5514975"/>
          <p14:tracePt t="60149" x="3357563" y="5508625"/>
          <p14:tracePt t="60166" x="3379788" y="5500688"/>
          <p14:tracePt t="60183" x="3400425" y="5500688"/>
          <p14:tracePt t="60199" x="3408363" y="5500688"/>
          <p14:tracePt t="60216" x="3414713" y="5494338"/>
          <p14:tracePt t="61640" x="3408363" y="5494338"/>
          <p14:tracePt t="61655" x="3400425" y="5494338"/>
          <p14:tracePt t="61694" x="3400425" y="5500688"/>
          <p14:tracePt t="61709" x="3394075" y="5500688"/>
          <p14:tracePt t="61725" x="3394075" y="5508625"/>
          <p14:tracePt t="61780" x="3386138" y="5514975"/>
          <p14:tracePt t="61788" x="3386138" y="5522913"/>
          <p14:tracePt t="61805" x="3379788" y="5522913"/>
          <p14:tracePt t="61828" x="3379788" y="5529263"/>
          <p14:tracePt t="61865" x="3379788" y="5537200"/>
          <p14:tracePt t="62054" x="3379788" y="5543550"/>
          <p14:tracePt t="62324" x="3386138" y="5543550"/>
          <p14:tracePt t="62331" x="3394075" y="5543550"/>
          <p14:tracePt t="62347" x="3408363" y="5543550"/>
          <p14:tracePt t="62354" x="3414713" y="5543550"/>
          <p14:tracePt t="62364" x="3429000" y="5543550"/>
          <p14:tracePt t="62381" x="3436938" y="5543550"/>
          <p14:tracePt t="62399" x="3443288" y="5543550"/>
          <p14:tracePt t="62416" x="3451225" y="5543550"/>
          <p14:tracePt t="62450" x="3457575" y="5543550"/>
          <p14:tracePt t="62521" x="3465513" y="5543550"/>
          <p14:tracePt t="62530" x="3471863" y="5543550"/>
          <p14:tracePt t="62537" x="3479800" y="5543550"/>
          <p14:tracePt t="62550" x="3486150" y="5543550"/>
          <p14:tracePt t="62568" x="3514725" y="5537200"/>
          <p14:tracePt t="62602" x="3522663" y="5537200"/>
          <p14:tracePt t="62691" x="3529013" y="5537200"/>
          <p14:tracePt t="62711" x="3536950" y="5537200"/>
          <p14:tracePt t="62718" x="3543300" y="5537200"/>
          <p14:tracePt t="62775" x="3551238" y="5537200"/>
          <p14:tracePt t="62801" x="3565525" y="5537200"/>
          <p14:tracePt t="62812" x="3571875" y="5537200"/>
          <p14:tracePt t="62828" x="3579813" y="5537200"/>
          <p14:tracePt t="62836" x="3586163" y="5537200"/>
          <p14:tracePt t="62851" x="3594100" y="5537200"/>
          <p14:tracePt t="64197" x="3586163" y="5537200"/>
          <p14:tracePt t="64203" x="3586163" y="5529263"/>
          <p14:tracePt t="64211" x="3586163" y="5522913"/>
          <p14:tracePt t="64220" x="3579813" y="5522913"/>
          <p14:tracePt t="64237" x="3557588" y="5494338"/>
          <p14:tracePt t="64257" x="3543300" y="5457825"/>
          <p14:tracePt t="64273" x="3536950" y="5443538"/>
          <p14:tracePt t="64290" x="3522663" y="5414963"/>
          <p14:tracePt t="64296" x="3514725" y="5386388"/>
          <p14:tracePt t="64307" x="3508375" y="5337175"/>
          <p14:tracePt t="64324" x="3479800" y="5222875"/>
          <p14:tracePt t="64340" x="3465513" y="5114925"/>
          <p14:tracePt t="64356" x="3436938" y="4965700"/>
          <p14:tracePt t="64374" x="3414713" y="4894263"/>
          <p14:tracePt t="64390" x="3414713" y="4814888"/>
          <p14:tracePt t="64408" x="3414713" y="4743450"/>
          <p14:tracePt t="64425" x="3414713" y="4586288"/>
          <p14:tracePt t="64442" x="3414713" y="4322763"/>
          <p14:tracePt t="64459" x="3422650" y="4114800"/>
          <p14:tracePt t="64475" x="3443288" y="3979863"/>
          <p14:tracePt t="64493" x="3443288" y="3865563"/>
          <p14:tracePt t="64510" x="3451225" y="3771900"/>
          <p14:tracePt t="64527" x="3451225" y="3714750"/>
          <p14:tracePt t="64544" x="3451225" y="3579813"/>
          <p14:tracePt t="64564" x="3451225" y="3500438"/>
          <p14:tracePt t="64579" x="3451225" y="3414713"/>
          <p14:tracePt t="64596" x="3443288" y="3365500"/>
          <p14:tracePt t="64612" x="3414713" y="3308350"/>
          <p14:tracePt t="64629" x="3394075" y="3257550"/>
          <p14:tracePt t="64647" x="3351213" y="3222625"/>
          <p14:tracePt t="64663" x="3279775" y="3165475"/>
          <p14:tracePt t="64684" x="3214688" y="3094038"/>
          <p14:tracePt t="64701" x="3108325" y="3014663"/>
          <p14:tracePt t="64717" x="2986088" y="2900363"/>
          <p14:tracePt t="64733" x="2914650" y="2843213"/>
          <p14:tracePt t="64751" x="2779713" y="2771775"/>
          <p14:tracePt t="64766" x="2665413" y="2700338"/>
          <p14:tracePt t="64783" x="2600325" y="2665413"/>
          <p14:tracePt t="64787" x="2565400" y="2636838"/>
          <p14:tracePt t="64800" x="2536825" y="2628900"/>
          <p14:tracePt t="64817" x="2493963" y="2608263"/>
          <p14:tracePt t="64834" x="2451100" y="2571750"/>
          <p14:tracePt t="64851" x="2428875" y="2536825"/>
          <p14:tracePt t="64868" x="2371725" y="2493963"/>
          <p14:tracePt t="64884" x="2343150" y="2451100"/>
          <p14:tracePt t="64901" x="2322513" y="2428875"/>
          <p14:tracePt t="64921" x="2300288" y="2400300"/>
          <p14:tracePt t="64936" x="2286000" y="2365375"/>
          <p14:tracePt t="64955" x="2286000" y="2308225"/>
          <p14:tracePt t="64971" x="2271713" y="2265363"/>
          <p14:tracePt t="64987" x="2228850" y="2200275"/>
          <p14:tracePt t="65004" x="2179638" y="2114550"/>
          <p14:tracePt t="65021" x="2114550" y="2071688"/>
          <p14:tracePt t="65038" x="2093913" y="2057400"/>
          <p14:tracePt t="65055" x="2085975" y="2057400"/>
          <p14:tracePt t="65093" x="2079625" y="2051050"/>
          <p14:tracePt t="65109" x="2079625" y="2043113"/>
          <p14:tracePt t="65123" x="2071688" y="2028825"/>
          <p14:tracePt t="65140" x="2071688" y="2022475"/>
          <p14:tracePt t="65159" x="2071688" y="2014538"/>
          <p14:tracePt t="65416" x="2079625" y="2014538"/>
          <p14:tracePt t="65425" x="2085975" y="2014538"/>
          <p14:tracePt t="65540" x="2085975" y="2028825"/>
          <p14:tracePt t="65551" x="2093913" y="2036763"/>
          <p14:tracePt t="65568" x="2093913" y="2043113"/>
          <p14:tracePt t="65573" x="2093913" y="2057400"/>
          <p14:tracePt t="65601" x="2093913" y="2065338"/>
          <p14:tracePt t="65617" x="2093913" y="2071688"/>
          <p14:tracePt t="65671" x="2093913" y="2079625"/>
          <p14:tracePt t="65687" x="2093913" y="2085975"/>
          <p14:tracePt t="65711" x="2100263" y="2085975"/>
          <p14:tracePt t="65729" x="2108200" y="2085975"/>
          <p14:tracePt t="65733" x="2114550" y="2085975"/>
          <p14:tracePt t="65744" x="2122488" y="2085975"/>
          <p14:tracePt t="65755" x="2165350" y="2085975"/>
          <p14:tracePt t="65772" x="2214563" y="2085975"/>
          <p14:tracePt t="65788" x="2279650" y="2085975"/>
          <p14:tracePt t="65805" x="2328863" y="2100263"/>
          <p14:tracePt t="65822" x="2371725" y="2108200"/>
          <p14:tracePt t="65839" x="2436813" y="2114550"/>
          <p14:tracePt t="65856" x="2471738" y="2114550"/>
          <p14:tracePt t="65858" x="2500313" y="2122488"/>
          <p14:tracePt t="65873" x="2551113" y="2122488"/>
          <p14:tracePt t="65890" x="2608263" y="2128838"/>
          <p14:tracePt t="65908" x="2657475" y="2136775"/>
          <p14:tracePt t="65924" x="2693988" y="2136775"/>
          <p14:tracePt t="65942" x="2722563" y="2136775"/>
          <p14:tracePt t="65958" x="2779713" y="2143125"/>
          <p14:tracePt t="65977" x="2786063" y="2143125"/>
          <p14:tracePt t="65992" x="2800350" y="2151063"/>
          <p14:tracePt t="66009" x="2814638" y="2151063"/>
          <p14:tracePt t="66029" x="2857500" y="2151063"/>
          <p14:tracePt t="66045" x="2900363" y="2151063"/>
          <p14:tracePt t="66061" x="2943225" y="2151063"/>
          <p14:tracePt t="66077" x="2979738" y="2151063"/>
          <p14:tracePt t="66095" x="3036888" y="2143125"/>
          <p14:tracePt t="66113" x="3065463" y="2136775"/>
          <p14:tracePt t="66129" x="3100388" y="2136775"/>
          <p14:tracePt t="66132" x="3114675" y="2128838"/>
          <p14:tracePt t="66146" x="3128963" y="2128838"/>
          <p14:tracePt t="66163" x="3171825" y="2128838"/>
          <p14:tracePt t="66180" x="3208338" y="2128838"/>
          <p14:tracePt t="66199" x="3222625" y="2128838"/>
          <p14:tracePt t="66214" x="3243263" y="2128838"/>
          <p14:tracePt t="66233" x="3294063" y="2122488"/>
          <p14:tracePt t="66248" x="3336925" y="2122488"/>
          <p14:tracePt t="66265" x="3351213" y="2122488"/>
          <p14:tracePt t="66283" x="3379788" y="2122488"/>
          <p14:tracePt t="66289" x="3386138" y="2122488"/>
          <p14:tracePt t="66300" x="3394075" y="2122488"/>
          <p14:tracePt t="66318" x="3422650" y="2114550"/>
          <p14:tracePt t="66336" x="3443288" y="2108200"/>
          <p14:tracePt t="66350" x="3457575" y="2100263"/>
          <p14:tracePt t="66367" x="3471863" y="2100263"/>
          <p14:tracePt t="66384" x="3486150" y="2093913"/>
          <p14:tracePt t="66401" x="3514725" y="2085975"/>
          <p14:tracePt t="66418" x="3536950" y="2079625"/>
          <p14:tracePt t="66435" x="3579813" y="2079625"/>
          <p14:tracePt t="66453" x="3636963" y="2079625"/>
          <p14:tracePt t="66469" x="3686175" y="2079625"/>
          <p14:tracePt t="66487" x="3736975" y="2071688"/>
          <p14:tracePt t="66505" x="3786188" y="2071688"/>
          <p14:tracePt t="66522" x="3814763" y="2071688"/>
          <p14:tracePt t="66538" x="3836988" y="2071688"/>
          <p14:tracePt t="66555" x="3865563" y="2071688"/>
          <p14:tracePt t="66572" x="3914775" y="2079625"/>
          <p14:tracePt t="66589" x="3957638" y="2079625"/>
          <p14:tracePt t="66606" x="4022725" y="2079625"/>
          <p14:tracePt t="66608" x="4065588" y="2079625"/>
          <p14:tracePt t="66622" x="4129088" y="2079625"/>
          <p14:tracePt t="66640" x="4179888" y="2079625"/>
          <p14:tracePt t="66657" x="4208463" y="2079625"/>
          <p14:tracePt t="66674" x="4214813" y="2079625"/>
          <p14:tracePt t="67370" x="4214813" y="2085975"/>
          <p14:tracePt t="67377" x="4214813" y="2093913"/>
          <p14:tracePt t="67389" x="4194175" y="2100263"/>
          <p14:tracePt t="67407" x="4179888" y="2108200"/>
          <p14:tracePt t="67424" x="4165600" y="2122488"/>
          <p14:tracePt t="67441" x="4151313" y="2136775"/>
          <p14:tracePt t="67458" x="4100513" y="2151063"/>
          <p14:tracePt t="67460" x="4094163" y="2157413"/>
          <p14:tracePt t="67475" x="4043363" y="2171700"/>
          <p14:tracePt t="67492" x="4008438" y="2179638"/>
          <p14:tracePt t="67510" x="3965575" y="2193925"/>
          <p14:tracePt t="67526" x="3914775" y="2200275"/>
          <p14:tracePt t="67543" x="3865563" y="2214563"/>
          <p14:tracePt t="67561" x="3794125" y="2236788"/>
          <p14:tracePt t="67578" x="3736975" y="2257425"/>
          <p14:tracePt t="67594" x="3694113" y="2279650"/>
          <p14:tracePt t="67611" x="3643313" y="2293938"/>
          <p14:tracePt t="67628" x="3579813" y="2322513"/>
          <p14:tracePt t="67645" x="3514725" y="2351088"/>
          <p14:tracePt t="67662" x="3371850" y="2400300"/>
          <p14:tracePt t="67679" x="3257550" y="2422525"/>
          <p14:tracePt t="67696" x="3165475" y="2451100"/>
          <p14:tracePt t="67714" x="3079750" y="2465388"/>
          <p14:tracePt t="67730" x="2951163" y="2486025"/>
          <p14:tracePt t="67747" x="2794000" y="2514600"/>
          <p14:tracePt t="67764" x="2714625" y="2557463"/>
          <p14:tracePt t="67782" x="2657475" y="2586038"/>
          <p14:tracePt t="67798" x="2614613" y="2614613"/>
          <p14:tracePt t="67816" x="2565400" y="2643188"/>
          <p14:tracePt t="67833" x="2522538" y="2671763"/>
          <p14:tracePt t="67849" x="2500313" y="2686050"/>
          <p14:tracePt t="67867" x="2493963" y="2693988"/>
          <p14:tracePt t="67884" x="2471738" y="2708275"/>
          <p14:tracePt t="67901" x="2451100" y="2714625"/>
          <p14:tracePt t="67917" x="2414588" y="2736850"/>
          <p14:tracePt t="67935" x="2371725" y="2751138"/>
          <p14:tracePt t="67955" x="2365375" y="2757488"/>
          <p14:tracePt t="67970" x="2365375" y="2765425"/>
          <p14:tracePt t="67987" x="2351088" y="2771775"/>
          <p14:tracePt t="68003" x="2343150" y="2779713"/>
          <p14:tracePt t="68123" x="2365375" y="2779713"/>
          <p14:tracePt t="68131" x="2379663" y="2779713"/>
          <p14:tracePt t="68139" x="2414588" y="2779713"/>
          <p14:tracePt t="68156" x="2486025" y="2779713"/>
          <p14:tracePt t="68173" x="2571750" y="2794000"/>
          <p14:tracePt t="68190" x="2636838" y="2794000"/>
          <p14:tracePt t="68208" x="2686050" y="2800350"/>
          <p14:tracePt t="68210" x="2700338" y="2808288"/>
          <p14:tracePt t="68225" x="2736850" y="2808288"/>
          <p14:tracePt t="68241" x="2779713" y="2814638"/>
          <p14:tracePt t="68258" x="2822575" y="2814638"/>
          <p14:tracePt t="68275" x="2871788" y="2808288"/>
          <p14:tracePt t="68293" x="2900363" y="2808288"/>
          <p14:tracePt t="68296" x="2914650" y="2808288"/>
          <p14:tracePt t="68312" x="2951163" y="2808288"/>
          <p14:tracePt t="68328" x="2965450" y="2800350"/>
          <p14:tracePt t="68347" x="2994025" y="2800350"/>
          <p14:tracePt t="68361" x="3014663" y="2800350"/>
          <p14:tracePt t="68379" x="3043238" y="2800350"/>
          <p14:tracePt t="68397" x="3100388" y="2800350"/>
          <p14:tracePt t="68413" x="3128963" y="2800350"/>
          <p14:tracePt t="68429" x="3171825" y="2800350"/>
          <p14:tracePt t="68448" x="3236913" y="2794000"/>
          <p14:tracePt t="68464" x="3271838" y="2786063"/>
          <p14:tracePt t="68480" x="3294063" y="2786063"/>
          <p14:tracePt t="68497" x="3343275" y="2786063"/>
          <p14:tracePt t="68515" x="3371850" y="2794000"/>
          <p14:tracePt t="68531" x="3400425" y="2794000"/>
          <p14:tracePt t="68550" x="3436938" y="2794000"/>
          <p14:tracePt t="68567" x="3500438" y="2800350"/>
          <p14:tracePt t="68584" x="3551238" y="2800350"/>
          <p14:tracePt t="68603" x="3608388" y="2800350"/>
          <p14:tracePt t="68620" x="3629025" y="2800350"/>
          <p14:tracePt t="68635" x="3657600" y="2800350"/>
          <p14:tracePt t="68652" x="3679825" y="2800350"/>
          <p14:tracePt t="68670" x="3708400" y="2800350"/>
          <p14:tracePt t="68686" x="3736975" y="2800350"/>
          <p14:tracePt t="68701" x="3779838" y="2800350"/>
          <p14:tracePt t="68718" x="3794125" y="2794000"/>
          <p14:tracePt t="68735" x="3822700" y="2794000"/>
          <p14:tracePt t="68753" x="3843338" y="2794000"/>
          <p14:tracePt t="68772" x="3871913" y="2794000"/>
          <p14:tracePt t="68789" x="3871913" y="2786063"/>
          <p14:tracePt t="68794" x="3886200" y="2786063"/>
          <p14:tracePt t="68806" x="3894138" y="2786063"/>
          <p14:tracePt t="68823" x="3908425" y="2786063"/>
          <p14:tracePt t="68840" x="3914775" y="2786063"/>
          <p14:tracePt t="68857" x="3937000" y="2786063"/>
          <p14:tracePt t="68874" x="3957638" y="2786063"/>
          <p14:tracePt t="68892" x="3971925" y="2779713"/>
          <p14:tracePt t="68907" x="4014788" y="2771775"/>
          <p14:tracePt t="68923" x="4029075" y="2771775"/>
          <p14:tracePt t="68943" x="4065588" y="2771775"/>
          <p14:tracePt t="68959" x="4094163" y="2765425"/>
          <p14:tracePt t="68976" x="4129088" y="2765425"/>
          <p14:tracePt t="68993" x="4165600" y="2765425"/>
          <p14:tracePt t="69009" x="4208463" y="2757488"/>
          <p14:tracePt t="69026" x="4229100" y="2757488"/>
          <p14:tracePt t="69043" x="4286250" y="2751138"/>
          <p14:tracePt t="69059" x="4351338" y="2743200"/>
          <p14:tracePt t="69061" x="4371975" y="2743200"/>
          <p14:tracePt t="69076" x="4408488" y="2743200"/>
          <p14:tracePt t="69093" x="4451350" y="2743200"/>
          <p14:tracePt t="69110" x="4486275" y="2743200"/>
          <p14:tracePt t="69127" x="4508500" y="2743200"/>
          <p14:tracePt t="69144" x="4543425" y="2757488"/>
          <p14:tracePt t="69162" x="4565650" y="2757488"/>
          <p14:tracePt t="69180" x="4608513" y="2757488"/>
          <p14:tracePt t="69196" x="4629150" y="2757488"/>
          <p14:tracePt t="69213" x="4657725" y="2757488"/>
          <p14:tracePt t="69230" x="4694238" y="2757488"/>
          <p14:tracePt t="69247" x="4743450" y="2751138"/>
          <p14:tracePt t="69264" x="4772025" y="2751138"/>
          <p14:tracePt t="69281" x="4779963" y="2751138"/>
          <p14:tracePt t="69298" x="4814888" y="2751138"/>
          <p14:tracePt t="69315" x="4829175" y="2751138"/>
          <p14:tracePt t="69332" x="4872038" y="2751138"/>
          <p14:tracePt t="69350" x="4879975" y="2751138"/>
          <p14:tracePt t="69367" x="4922838" y="2757488"/>
          <p14:tracePt t="69385" x="4957763" y="2765425"/>
          <p14:tracePt t="69402" x="4979988" y="2765425"/>
          <p14:tracePt t="69419" x="5043488" y="2771775"/>
          <p14:tracePt t="69436" x="5080000" y="2779713"/>
          <p14:tracePt t="69453" x="5094288" y="2779713"/>
          <p14:tracePt t="69471" x="5129213" y="2786063"/>
          <p14:tracePt t="69485" x="5137150" y="2786063"/>
          <p14:tracePt t="69505" x="5151438" y="2786063"/>
          <p14:tracePt t="69527" x="5157788" y="2786063"/>
          <p14:tracePt t="70234" x="5137150" y="2794000"/>
          <p14:tracePt t="70240" x="5114925" y="2794000"/>
          <p14:tracePt t="70252" x="5057775" y="2800350"/>
          <p14:tracePt t="70270" x="4943475" y="2822575"/>
          <p14:tracePt t="70287" x="4757738" y="2865438"/>
          <p14:tracePt t="70304" x="4679950" y="2879725"/>
          <p14:tracePt t="70321" x="4522788" y="2936875"/>
          <p14:tracePt t="70337" x="4379913" y="2965450"/>
          <p14:tracePt t="70354" x="4079875" y="3014663"/>
          <p14:tracePt t="70371" x="3865563" y="3065463"/>
          <p14:tracePt t="70388" x="3579813" y="3079750"/>
          <p14:tracePt t="70405" x="3471863" y="3094038"/>
          <p14:tracePt t="70423" x="3379788" y="3122613"/>
          <p14:tracePt t="70442" x="3271838" y="3165475"/>
          <p14:tracePt t="70458" x="3157538" y="3214688"/>
          <p14:tracePt t="70475" x="3100388" y="3243263"/>
          <p14:tracePt t="70492" x="3051175" y="3257550"/>
          <p14:tracePt t="70510" x="3014663" y="3265488"/>
          <p14:tracePt t="70527" x="2957513" y="3294063"/>
          <p14:tracePt t="70544" x="2922588" y="3314700"/>
          <p14:tracePt t="70546" x="2886075" y="3336925"/>
          <p14:tracePt t="70562" x="2836863" y="3379788"/>
          <p14:tracePt t="70578" x="2814638" y="3394075"/>
          <p14:tracePt t="70594" x="2800350" y="3436938"/>
          <p14:tracePt t="70610" x="2800350" y="3451225"/>
          <p14:tracePt t="70627" x="2800350" y="3457575"/>
          <p14:tracePt t="70644" x="2800350" y="3465513"/>
          <p14:tracePt t="70661" x="2800350" y="3479800"/>
          <p14:tracePt t="70678" x="2800350" y="3486150"/>
          <p14:tracePt t="70696" x="2808288" y="3486150"/>
          <p14:tracePt t="70712" x="2857500" y="3508375"/>
          <p14:tracePt t="70730" x="3051175" y="3514725"/>
          <p14:tracePt t="70748" x="3379788" y="3529013"/>
          <p14:tracePt t="70765" x="3579813" y="3529013"/>
          <p14:tracePt t="70782" x="3794125" y="3551238"/>
          <p14:tracePt t="70789" x="3894138" y="3551238"/>
          <p14:tracePt t="70797" x="4014788" y="3551238"/>
          <p14:tracePt t="70818" x="4194175" y="3579813"/>
          <p14:tracePt t="70833" x="4300538" y="3579813"/>
          <p14:tracePt t="70851" x="4365625" y="3579813"/>
          <p14:tracePt t="70867" x="4451350" y="3571875"/>
          <p14:tracePt t="70884" x="4486275" y="3565525"/>
          <p14:tracePt t="70901" x="4500563" y="3557588"/>
          <p14:tracePt t="70919" x="4514850" y="3551238"/>
          <p14:tracePt t="71075" x="4508500" y="3551238"/>
          <p14:tracePt t="71083" x="4465638" y="3571875"/>
          <p14:tracePt t="71092" x="4408488" y="3600450"/>
          <p14:tracePt t="71104" x="4322763" y="3636963"/>
          <p14:tracePt t="71122" x="4100513" y="3736975"/>
          <p14:tracePt t="71138" x="3986213" y="3751263"/>
          <p14:tracePt t="71155" x="3879850" y="3765550"/>
          <p14:tracePt t="71172" x="3779838" y="3829050"/>
          <p14:tracePt t="71189" x="3694113" y="3914775"/>
          <p14:tracePt t="71207" x="3629025" y="3965575"/>
          <p14:tracePt t="71223" x="3536950" y="4014788"/>
          <p14:tracePt t="71240" x="3500438" y="4022725"/>
          <p14:tracePt t="71258" x="3479800" y="4043363"/>
          <p14:tracePt t="71275" x="3465513" y="4051300"/>
          <p14:tracePt t="71292" x="3451225" y="4057650"/>
          <p14:tracePt t="71296" x="3451225" y="4065588"/>
          <p14:tracePt t="71373" x="3451225" y="4071938"/>
          <p14:tracePt t="71380" x="3443288" y="4079875"/>
          <p14:tracePt t="71389" x="3443288" y="4086225"/>
          <p14:tracePt t="71398" x="3443288" y="4100513"/>
          <p14:tracePt t="71459" x="3451225" y="4100513"/>
          <p14:tracePt t="71469" x="3479800" y="4100513"/>
          <p14:tracePt t="71481" x="3514725" y="4086225"/>
          <p14:tracePt t="71497" x="3529013" y="4086225"/>
          <p14:tracePt t="71515" x="3536950" y="4086225"/>
          <p14:tracePt t="72880" x="3543300" y="4079875"/>
          <p14:tracePt t="72894" x="3571875" y="4079875"/>
          <p14:tracePt t="72910" x="3614738" y="4079875"/>
          <p14:tracePt t="72929" x="3679825" y="4065588"/>
          <p14:tracePt t="72946" x="3771900" y="4065588"/>
          <p14:tracePt t="72963" x="3851275" y="4071938"/>
          <p14:tracePt t="72979" x="3914775" y="4094163"/>
          <p14:tracePt t="72996" x="3994150" y="4108450"/>
          <p14:tracePt t="73014" x="4022725" y="4114800"/>
          <p14:tracePt t="73032" x="4037013" y="4122738"/>
          <p14:tracePt t="73048" x="4051300" y="4122738"/>
          <p14:tracePt t="73064" x="4065588" y="4122738"/>
          <p14:tracePt t="73081" x="4079875" y="4129088"/>
          <p14:tracePt t="73097" x="4100513" y="4129088"/>
          <p14:tracePt t="73101" x="4108450" y="4129088"/>
          <p14:tracePt t="73115" x="4122738" y="4137025"/>
          <p14:tracePt t="73132" x="4129088" y="4137025"/>
          <p14:tracePt t="73653" x="4137025" y="4137025"/>
          <p14:tracePt t="79170" x="4137025" y="4114800"/>
          <p14:tracePt t="79178" x="4114800" y="4057650"/>
          <p14:tracePt t="79184" x="4079875" y="3979863"/>
          <p14:tracePt t="79199" x="4000500" y="3871913"/>
          <p14:tracePt t="79217" x="3951288" y="3814763"/>
          <p14:tracePt t="79234" x="3937000" y="3771900"/>
          <p14:tracePt t="79251" x="3937000" y="3679825"/>
          <p14:tracePt t="79266" x="3937000" y="3586163"/>
          <p14:tracePt t="79283" x="3943350" y="3457575"/>
          <p14:tracePt t="79287" x="3951288" y="3371850"/>
          <p14:tracePt t="79300" x="3937000" y="3222625"/>
          <p14:tracePt t="79317" x="3894138" y="3108325"/>
          <p14:tracePt t="79335" x="3829050" y="3000375"/>
          <p14:tracePt t="79351" x="3765550" y="2922588"/>
          <p14:tracePt t="79368" x="3700463" y="2851150"/>
          <p14:tracePt t="79387" x="3622675" y="2765425"/>
          <p14:tracePt t="79402" x="3579813" y="2722563"/>
          <p14:tracePt t="79419" x="3529013" y="2679700"/>
          <p14:tracePt t="79437" x="3514725" y="2622550"/>
          <p14:tracePt t="79454" x="3494088" y="2593975"/>
          <p14:tracePt t="79471" x="3457575" y="2557463"/>
          <p14:tracePt t="79488" x="3422650" y="2493963"/>
          <p14:tracePt t="79505" x="3371850" y="2465388"/>
          <p14:tracePt t="79523" x="3365500" y="2457450"/>
          <p14:tracePt t="79540" x="3351213" y="2451100"/>
          <p14:tracePt t="79609" x="3357563" y="2436813"/>
          <p14:tracePt t="79615" x="3371850" y="2408238"/>
          <p14:tracePt t="79626" x="3386138" y="2371725"/>
          <p14:tracePt t="79641" x="3414713" y="2343150"/>
          <p14:tracePt t="79658" x="3422650" y="2322513"/>
          <p14:tracePt t="79679" x="3436938" y="2300288"/>
          <p14:tracePt t="79694" x="3443288" y="2271713"/>
          <p14:tracePt t="79712" x="3451225" y="2251075"/>
          <p14:tracePt t="79728" x="3451225" y="2236788"/>
          <p14:tracePt t="79745" x="3451225" y="2222500"/>
          <p14:tracePt t="79747" x="3451225" y="2214563"/>
          <p14:tracePt t="79782" x="3451225" y="2208213"/>
          <p14:tracePt t="79795" x="3479800" y="2193925"/>
          <p14:tracePt t="79811" x="3536950" y="2171700"/>
          <p14:tracePt t="79828" x="3579813" y="2165350"/>
          <p14:tracePt t="79846" x="3608388" y="2157413"/>
          <p14:tracePt t="79865" x="3636963" y="2157413"/>
          <p14:tracePt t="79882" x="3643313" y="2157413"/>
          <p14:tracePt t="79900" x="3643313" y="2151063"/>
          <p14:tracePt t="79914" x="3651250" y="2151063"/>
          <p14:tracePt t="79931" x="3671888" y="2143125"/>
          <p14:tracePt t="79949" x="3708400" y="2143125"/>
          <p14:tracePt t="79964" x="3736975" y="2143125"/>
          <p14:tracePt t="79982" x="3786188" y="2136775"/>
          <p14:tracePt t="80002" x="3843338" y="2136775"/>
          <p14:tracePt t="80019" x="3894138" y="2128838"/>
          <p14:tracePt t="80035" x="3922713" y="2128838"/>
          <p14:tracePt t="80052" x="3937000" y="2128838"/>
          <p14:tracePt t="80067" x="3965575" y="2128838"/>
          <p14:tracePt t="80084" x="3994150" y="2128838"/>
          <p14:tracePt t="80101" x="4000500" y="2128838"/>
          <p14:tracePt t="80121" x="4037013" y="2128838"/>
          <p14:tracePt t="80137" x="4051300" y="2128838"/>
          <p14:tracePt t="80648" x="4029075" y="2128838"/>
          <p14:tracePt t="80655" x="4014788" y="2128838"/>
          <p14:tracePt t="80666" x="4000500" y="2128838"/>
          <p14:tracePt t="80685" x="3914775" y="2151063"/>
          <p14:tracePt t="80697" x="3886200" y="2151063"/>
          <p14:tracePt t="80715" x="3822700" y="2151063"/>
          <p14:tracePt t="80716" x="3771900" y="2151063"/>
          <p14:tracePt t="80732" x="3657600" y="2151063"/>
          <p14:tracePt t="80748" x="3486150" y="2136775"/>
          <p14:tracePt t="80766" x="3328988" y="2136775"/>
          <p14:tracePt t="80783" x="3136900" y="2136775"/>
          <p14:tracePt t="80788" x="3057525" y="2136775"/>
          <p14:tracePt t="80801" x="2951163" y="2136775"/>
          <p14:tracePt t="80817" x="2814638" y="2136775"/>
          <p14:tracePt t="80834" x="2736850" y="2143125"/>
          <p14:tracePt t="80851" x="2665413" y="2136775"/>
          <p14:tracePt t="80868" x="2628900" y="2128838"/>
          <p14:tracePt t="80885" x="2614613" y="2128838"/>
          <p14:tracePt t="80902" x="2608263" y="2128838"/>
          <p14:tracePt t="80919" x="2600325" y="2128838"/>
          <p14:tracePt t="80937" x="2586038" y="2128838"/>
          <p14:tracePt t="81245" x="2586038" y="2122488"/>
          <p14:tracePt t="81262" x="2600325" y="2114550"/>
          <p14:tracePt t="81270" x="2608263" y="2114550"/>
          <p14:tracePt t="81278" x="2622550" y="2108200"/>
          <p14:tracePt t="81294" x="2643188" y="2100263"/>
          <p14:tracePt t="81311" x="2651125" y="2100263"/>
          <p14:tracePt t="81328" x="2671763" y="2093913"/>
          <p14:tracePt t="81346" x="2679700" y="2093913"/>
          <p14:tracePt t="81381" x="2686050" y="2093913"/>
          <p14:tracePt t="81413" x="2700338" y="2093913"/>
          <p14:tracePt t="81418" x="2708275" y="2093913"/>
          <p14:tracePt t="81430" x="2714625" y="2085975"/>
          <p14:tracePt t="81447" x="2736850" y="2079625"/>
          <p14:tracePt t="81464" x="2743200" y="2079625"/>
          <p14:tracePt t="81530" x="2751138" y="2079625"/>
          <p14:tracePt t="81584" x="2743200" y="2079625"/>
          <p14:tracePt t="81595" x="2736850" y="2079625"/>
          <p14:tracePt t="81601" x="2728913" y="2079625"/>
          <p14:tracePt t="81619" x="2714625" y="2079625"/>
          <p14:tracePt t="81634" x="2693988" y="2079625"/>
          <p14:tracePt t="81652" x="2628900" y="2085975"/>
          <p14:tracePt t="81669" x="2557463" y="2100263"/>
          <p14:tracePt t="81686" x="2514600" y="2108200"/>
          <p14:tracePt t="81704" x="2451100" y="2114550"/>
          <p14:tracePt t="81721" x="2408238" y="2128838"/>
          <p14:tracePt t="81737" x="2365375" y="2136775"/>
          <p14:tracePt t="81740" x="2343150" y="2136775"/>
          <p14:tracePt t="81754" x="2314575" y="2136775"/>
          <p14:tracePt t="81772" x="2286000" y="2136775"/>
          <p14:tracePt t="81788" x="2251075" y="2136775"/>
          <p14:tracePt t="81807" x="2214563" y="2136775"/>
          <p14:tracePt t="81822" x="2157413" y="2128838"/>
          <p14:tracePt t="81839" x="2079625" y="2128838"/>
          <p14:tracePt t="81856" x="2036763" y="2128838"/>
          <p14:tracePt t="81873" x="1993900" y="2122488"/>
          <p14:tracePt t="81891" x="1971675" y="2114550"/>
          <p14:tracePt t="81908" x="1965325" y="2114550"/>
          <p14:tracePt t="81926" x="1928813" y="2114550"/>
          <p14:tracePt t="81944" x="1908175" y="2114550"/>
          <p14:tracePt t="81959" x="1871663" y="2114550"/>
          <p14:tracePt t="81976" x="1851025" y="2108200"/>
          <p14:tracePt t="81993" x="1822450" y="2100263"/>
          <p14:tracePt t="82009" x="1808163" y="2093913"/>
          <p14:tracePt t="82162" x="1800225" y="2093913"/>
          <p14:tracePt t="82197" x="1785938" y="2093913"/>
          <p14:tracePt t="82204" x="1779588" y="2093913"/>
          <p14:tracePt t="82215" x="1757363" y="2093913"/>
          <p14:tracePt t="82231" x="1743075" y="2093913"/>
          <p14:tracePt t="82248" x="1728788" y="2085975"/>
          <p14:tracePt t="82267" x="1722438" y="2079625"/>
          <p14:tracePt t="82284" x="1714500" y="2079625"/>
          <p14:tracePt t="90049" x="1722438" y="2085975"/>
          <p14:tracePt t="90065" x="1722438" y="2093913"/>
          <p14:tracePt t="90074" x="1728788" y="2093913"/>
          <p14:tracePt t="90098" x="1736725" y="2100263"/>
          <p14:tracePt t="90114" x="1743075" y="2100263"/>
          <p14:tracePt t="90128" x="1751013" y="2100263"/>
          <p14:tracePt t="90138" x="1757363" y="2100263"/>
          <p14:tracePt t="90154" x="1771650" y="2100263"/>
          <p14:tracePt t="90172" x="1785938" y="2100263"/>
          <p14:tracePt t="90188" x="1814513" y="2108200"/>
          <p14:tracePt t="90192" x="1828800" y="2108200"/>
          <p14:tracePt t="90206" x="1857375" y="2114550"/>
          <p14:tracePt t="90223" x="1871663" y="2114550"/>
          <p14:tracePt t="90240" x="1885950" y="2114550"/>
          <p14:tracePt t="90257" x="1893888" y="2114550"/>
          <p14:tracePt t="90275" x="1900238" y="2114550"/>
          <p14:tracePt t="90291" x="1922463" y="2114550"/>
          <p14:tracePt t="90310" x="1928813" y="2114550"/>
          <p14:tracePt t="90327" x="1936750" y="2114550"/>
          <p14:tracePt t="90358" x="1943100" y="2114550"/>
          <p14:tracePt t="90945" x="1951038" y="2114550"/>
          <p14:tracePt t="90961" x="1951038" y="2122488"/>
          <p14:tracePt t="90963" x="1951038" y="2143125"/>
          <p14:tracePt t="90976" x="1951038" y="2151063"/>
          <p14:tracePt t="90992" x="1951038" y="2179638"/>
          <p14:tracePt t="91009" x="1951038" y="2208213"/>
          <p14:tracePt t="91024" x="1943100" y="2228850"/>
          <p14:tracePt t="91041" x="1943100" y="2251075"/>
          <p14:tracePt t="91058" x="1943100" y="2293938"/>
          <p14:tracePt t="91075" x="1943100" y="2336800"/>
          <p14:tracePt t="91092" x="1936750" y="2393950"/>
          <p14:tracePt t="91110" x="1936750" y="2436813"/>
          <p14:tracePt t="91127" x="1936750" y="2493963"/>
          <p14:tracePt t="91144" x="1936750" y="2528888"/>
          <p14:tracePt t="91160" x="1936750" y="2565400"/>
          <p14:tracePt t="91177" x="1936750" y="2586038"/>
          <p14:tracePt t="91194" x="1936750" y="2614613"/>
          <p14:tracePt t="91213" x="1936750" y="2636838"/>
          <p14:tracePt t="91230" x="1936750" y="2657475"/>
          <p14:tracePt t="91247" x="1936750" y="2679700"/>
          <p14:tracePt t="91264" x="1936750" y="2686050"/>
          <p14:tracePt t="91279" x="1936750" y="2693988"/>
          <p14:tracePt t="91299" x="1936750" y="2708275"/>
          <p14:tracePt t="91331" x="1936750" y="2736850"/>
          <p14:tracePt t="91348" x="1936750" y="2765425"/>
          <p14:tracePt t="91364" x="1936750" y="2800350"/>
          <p14:tracePt t="91381" x="1936750" y="2822575"/>
          <p14:tracePt t="91654" x="1936750" y="2814638"/>
          <p14:tracePt t="91662" x="1936750" y="2794000"/>
          <p14:tracePt t="91674" x="1936750" y="2779713"/>
          <p14:tracePt t="91691" x="1943100" y="2751138"/>
          <p14:tracePt t="91707" x="1943100" y="2743200"/>
          <p14:tracePt t="92074" x="1943100" y="2765425"/>
          <p14:tracePt t="92083" x="1943100" y="2786063"/>
          <p14:tracePt t="92089" x="1943100" y="2836863"/>
          <p14:tracePt t="92101" x="1951038" y="2851150"/>
          <p14:tracePt t="92115" x="1951038" y="2886075"/>
          <p14:tracePt t="92131" x="1957388" y="2914650"/>
          <p14:tracePt t="92151" x="1957388" y="2936875"/>
          <p14:tracePt t="92168" x="1957388" y="2957513"/>
          <p14:tracePt t="92184" x="1957388" y="3014663"/>
          <p14:tracePt t="92200" x="1965325" y="3057525"/>
          <p14:tracePt t="92217" x="1979613" y="3100388"/>
          <p14:tracePt t="92235" x="1985963" y="3143250"/>
          <p14:tracePt t="92251" x="1985963" y="3179763"/>
          <p14:tracePt t="92253" x="1985963" y="3194050"/>
          <p14:tracePt t="92268" x="1993900" y="3214688"/>
          <p14:tracePt t="92285" x="1993900" y="3243263"/>
          <p14:tracePt t="92301" x="2000250" y="3251200"/>
          <p14:tracePt t="92319" x="2008188" y="3265488"/>
          <p14:tracePt t="92341" x="2014538" y="3294063"/>
          <p14:tracePt t="92353" x="2014538" y="3308350"/>
          <p14:tracePt t="92370" x="2036763" y="3343275"/>
          <p14:tracePt t="92389" x="2036763" y="3357563"/>
          <p14:tracePt t="92404" x="2036763" y="3365500"/>
          <p14:tracePt t="92421" x="2036763" y="3371850"/>
          <p14:tracePt t="92439" x="2036763" y="3379788"/>
          <p14:tracePt t="93104" x="2036763" y="3386138"/>
          <p14:tracePt t="93120" x="2036763" y="3400425"/>
          <p14:tracePt t="93128" x="2036763" y="3408363"/>
          <p14:tracePt t="93144" x="2036763" y="3422650"/>
          <p14:tracePt t="93159" x="2036763" y="3429000"/>
          <p14:tracePt t="93171" x="2036763" y="3436938"/>
          <p14:tracePt t="93190" x="2043113" y="3457575"/>
          <p14:tracePt t="93206" x="2043113" y="3500438"/>
          <p14:tracePt t="93223" x="2043113" y="3522663"/>
          <p14:tracePt t="93241" x="2043113" y="3536950"/>
          <p14:tracePt t="93256" x="2043113" y="3579813"/>
          <p14:tracePt t="93273" x="2057400" y="3743325"/>
          <p14:tracePt t="93290" x="2065338" y="3814763"/>
          <p14:tracePt t="93308" x="2071688" y="3836988"/>
          <p14:tracePt t="93325" x="2079625" y="3851275"/>
          <p14:tracePt t="93341" x="2079625" y="3886200"/>
          <p14:tracePt t="93359" x="2085975" y="3908425"/>
          <p14:tracePt t="93376" x="2085975" y="3914775"/>
          <p14:tracePt t="93378" x="2093913" y="3929063"/>
          <p14:tracePt t="93395" x="2093913" y="3937000"/>
          <p14:tracePt t="93418" x="2093913" y="3943350"/>
          <p14:tracePt t="93428" x="2093913" y="3951288"/>
          <p14:tracePt t="93443" x="2093913" y="3965575"/>
          <p14:tracePt t="93460" x="2100263" y="3994150"/>
          <p14:tracePt t="93477" x="2114550" y="4071938"/>
          <p14:tracePt t="93495" x="2122488" y="4208463"/>
          <p14:tracePt t="93513" x="2128838" y="4229100"/>
          <p14:tracePt t="93530" x="2128838" y="4237038"/>
          <p14:tracePt t="95794" x="2136775" y="4237038"/>
          <p14:tracePt t="95810" x="2143125" y="4237038"/>
          <p14:tracePt t="95818" x="2165350" y="4237038"/>
          <p14:tracePt t="95831" x="2185988" y="4237038"/>
          <p14:tracePt t="95846" x="2193925" y="4237038"/>
          <p14:tracePt t="95863" x="2208213" y="4243388"/>
          <p14:tracePt t="95880" x="2222500" y="4243388"/>
          <p14:tracePt t="95915" x="2228850" y="4243388"/>
          <p14:tracePt t="95932" x="2243138" y="4243388"/>
          <p14:tracePt t="95950" x="2257425" y="4243388"/>
          <p14:tracePt t="95966" x="2271713" y="4243388"/>
          <p14:tracePt t="95984" x="2286000" y="4243388"/>
          <p14:tracePt t="96001" x="2300288" y="4243388"/>
          <p14:tracePt t="96017" x="2322513" y="4243388"/>
          <p14:tracePt t="96033" x="2343150" y="4243388"/>
          <p14:tracePt t="96052" x="2357438" y="4237038"/>
          <p14:tracePt t="96069" x="2365375" y="4237038"/>
          <p14:tracePt t="96085" x="2379663" y="4237038"/>
          <p14:tracePt t="96102" x="2386013" y="4237038"/>
          <p14:tracePt t="96119" x="2414588" y="4229100"/>
          <p14:tracePt t="96135" x="2436813" y="4229100"/>
          <p14:tracePt t="96153" x="2465388" y="4237038"/>
          <p14:tracePt t="96170" x="2486025" y="4286250"/>
          <p14:tracePt t="96187" x="2508250" y="4314825"/>
          <p14:tracePt t="96204" x="2528888" y="4329113"/>
          <p14:tracePt t="96221" x="2536825" y="4386263"/>
          <p14:tracePt t="96238" x="2536825" y="4437063"/>
          <p14:tracePt t="96257" x="2528888" y="4508500"/>
          <p14:tracePt t="96274" x="2528888" y="4579938"/>
          <p14:tracePt t="96291" x="2514600" y="4665663"/>
          <p14:tracePt t="96308" x="2514600" y="4708525"/>
          <p14:tracePt t="96325" x="2514600" y="4765675"/>
          <p14:tracePt t="96344" x="2514600" y="4808538"/>
          <p14:tracePt t="96358" x="2514600" y="4872038"/>
          <p14:tracePt t="96374" x="2514600" y="4951413"/>
          <p14:tracePt t="96393" x="2500313" y="5094288"/>
          <p14:tracePt t="96409" x="2500313" y="5151438"/>
          <p14:tracePt t="96425" x="2493963" y="5194300"/>
          <p14:tracePt t="96443" x="2493963" y="5237163"/>
          <p14:tracePt t="96459" x="2493963" y="5272088"/>
          <p14:tracePt t="96477" x="2508250" y="5351463"/>
          <p14:tracePt t="96494" x="2508250" y="5422900"/>
          <p14:tracePt t="96496" x="2508250" y="5451475"/>
          <p14:tracePt t="96510" x="2493963" y="5508625"/>
          <p14:tracePt t="96528" x="2493963" y="5529263"/>
          <p14:tracePt t="96544" x="2493963" y="5594350"/>
          <p14:tracePt t="96562" x="2493963" y="5637213"/>
          <p14:tracePt t="96579" x="2486025" y="5680075"/>
          <p14:tracePt t="96598" x="2471738" y="5715000"/>
          <p14:tracePt t="96614" x="2465388" y="5757863"/>
          <p14:tracePt t="96631" x="2457450" y="5794375"/>
          <p14:tracePt t="96647" x="2451100" y="5808663"/>
          <p14:tracePt t="96665" x="2443163" y="5829300"/>
          <p14:tracePt t="96681" x="2436813" y="5872163"/>
          <p14:tracePt t="96698" x="2428875" y="5900738"/>
          <p14:tracePt t="96715" x="2422525" y="5922963"/>
          <p14:tracePt t="96749" x="2414588" y="5929313"/>
          <p14:tracePt t="96768" x="2414588" y="5937250"/>
          <p14:tracePt t="97326" x="2414588" y="5929313"/>
          <p14:tracePt t="99620" x="2422525" y="5929313"/>
          <p14:tracePt t="99660" x="2428875" y="5929313"/>
          <p14:tracePt t="99665" x="2436813" y="5929313"/>
          <p14:tracePt t="99681" x="2443163" y="5929313"/>
          <p14:tracePt t="99697" x="2451100" y="5929313"/>
          <p14:tracePt t="99730" x="2457450" y="5929313"/>
          <p14:tracePt t="99739" x="2465388" y="5929313"/>
          <p14:tracePt t="99748" x="2471738" y="5929313"/>
          <p14:tracePt t="99768" x="2479675" y="5929313"/>
          <p14:tracePt t="99786" x="2493963" y="5929313"/>
          <p14:tracePt t="99800" x="2508250" y="5929313"/>
          <p14:tracePt t="99817" x="2514600" y="5929313"/>
          <p14:tracePt t="99835" x="2528888" y="5929313"/>
          <p14:tracePt t="99867" x="2536825" y="5929313"/>
          <p14:tracePt t="99884" x="2543175" y="5929313"/>
          <p14:tracePt t="99904" x="2557463" y="5929313"/>
          <p14:tracePt t="99920" x="2565400" y="5929313"/>
          <p14:tracePt t="99935" x="2586038" y="5929313"/>
          <p14:tracePt t="99953" x="2593975" y="5929313"/>
          <p14:tracePt t="99971" x="2608263" y="5915025"/>
          <p14:tracePt t="99987" x="2614613" y="5915025"/>
          <p14:tracePt t="100010" x="2622550" y="5915025"/>
          <p14:tracePt t="100072" x="2628900" y="5915025"/>
          <p14:tracePt t="100081" x="2628900" y="5908675"/>
          <p14:tracePt t="100089" x="2643188" y="5908675"/>
          <p14:tracePt t="100113" x="2651125" y="5908675"/>
          <p14:tracePt t="100129" x="2657475" y="5908675"/>
          <p14:tracePt t="100142" x="2665413" y="5908675"/>
          <p14:tracePt t="100159" x="2686050" y="5900738"/>
          <p14:tracePt t="100176" x="2693988" y="5894388"/>
          <p14:tracePt t="100193" x="2708275" y="5894388"/>
          <p14:tracePt t="100208" x="2722563" y="5886450"/>
          <p14:tracePt t="100225" x="2743200" y="5886450"/>
          <p14:tracePt t="100242" x="2771775" y="5886450"/>
          <p14:tracePt t="100260" x="2786063" y="5886450"/>
          <p14:tracePt t="100276" x="2800350" y="5886450"/>
          <p14:tracePt t="100294" x="2814638" y="5880100"/>
          <p14:tracePt t="100310" x="2822575" y="5872163"/>
          <p14:tracePt t="100327" x="2828925" y="5872163"/>
          <p14:tracePt t="100347" x="2836863" y="5865813"/>
          <p14:tracePt t="100405" x="2851150" y="5865813"/>
          <p14:tracePt t="100411" x="2857500" y="5865813"/>
          <p14:tracePt t="100426" x="2865438" y="5857875"/>
          <p14:tracePt t="100433" x="2871788" y="5857875"/>
          <p14:tracePt t="100447" x="2879725" y="5843588"/>
          <p14:tracePt t="100465" x="2894013" y="5837238"/>
          <p14:tracePt t="100483" x="2908300" y="5808663"/>
          <p14:tracePt t="100498" x="2914650" y="5786438"/>
          <p14:tracePt t="100515" x="2922588" y="5765800"/>
          <p14:tracePt t="100532" x="2922588" y="5751513"/>
          <p14:tracePt t="100549" x="2922588" y="5737225"/>
          <p14:tracePt t="100566" x="2922588" y="5686425"/>
          <p14:tracePt t="100583" x="2922588" y="5622925"/>
          <p14:tracePt t="100603" x="2922588" y="5580063"/>
          <p14:tracePt t="100619" x="2928938" y="5508625"/>
          <p14:tracePt t="100637" x="2936875" y="5465763"/>
          <p14:tracePt t="100651" x="2936875" y="5422900"/>
          <p14:tracePt t="100668" x="2943225" y="5400675"/>
          <p14:tracePt t="100685" x="2943225" y="5372100"/>
          <p14:tracePt t="100705" x="2943225" y="5337175"/>
          <p14:tracePt t="100721" x="2943225" y="5286375"/>
          <p14:tracePt t="100739" x="2965450" y="5214938"/>
          <p14:tracePt t="100754" x="2986088" y="5114925"/>
          <p14:tracePt t="100771" x="3000375" y="5022850"/>
          <p14:tracePt t="100788" x="3008313" y="4951413"/>
          <p14:tracePt t="100792" x="3008313" y="4914900"/>
          <p14:tracePt t="100806" x="3008313" y="4851400"/>
          <p14:tracePt t="100823" x="3008313" y="4808538"/>
          <p14:tracePt t="100840" x="3008313" y="4751388"/>
          <p14:tracePt t="100857" x="3008313" y="4700588"/>
          <p14:tracePt t="100875" x="3008313" y="4643438"/>
          <p14:tracePt t="100892" x="3008313" y="4557713"/>
          <p14:tracePt t="100908" x="3022600" y="4500563"/>
          <p14:tracePt t="100924" x="3028950" y="4457700"/>
          <p14:tracePt t="100941" x="3043238" y="4429125"/>
          <p14:tracePt t="100958" x="3043238" y="4394200"/>
          <p14:tracePt t="100977" x="3051175" y="4357688"/>
          <p14:tracePt t="100995" x="3065463" y="4300538"/>
          <p14:tracePt t="101011" x="3065463" y="4271963"/>
          <p14:tracePt t="101028" x="3065463" y="4251325"/>
          <p14:tracePt t="101043" x="3065463" y="4229100"/>
          <p14:tracePt t="101061" x="3065463" y="4214813"/>
          <p14:tracePt t="101077" x="3079750" y="4194175"/>
          <p14:tracePt t="101094" x="3079750" y="4186238"/>
          <p14:tracePt t="101227" x="3079750" y="4251325"/>
          <p14:tracePt t="101250" x="3079750" y="4322763"/>
          <p14:tracePt t="101264" x="3079750" y="4408488"/>
          <p14:tracePt t="101267" x="3079750" y="4429125"/>
          <p14:tracePt t="101284" x="3079750" y="4494213"/>
          <p14:tracePt t="101291" x="3079750" y="4537075"/>
          <p14:tracePt t="101301" x="3079750" y="4557713"/>
          <p14:tracePt t="101316" x="3086100" y="4651375"/>
          <p14:tracePt t="101333" x="3086100" y="4714875"/>
          <p14:tracePt t="101350" x="3086100" y="4814888"/>
          <p14:tracePt t="101367" x="3094038" y="4857750"/>
          <p14:tracePt t="101384" x="3100388" y="4979988"/>
          <p14:tracePt t="101401" x="3100388" y="5072063"/>
          <p14:tracePt t="101418" x="3114675" y="5143500"/>
          <p14:tracePt t="101436" x="3128963" y="5222875"/>
          <p14:tracePt t="101452" x="3136900" y="5272088"/>
          <p14:tracePt t="101470" x="3157538" y="5322888"/>
          <p14:tracePt t="101486" x="3165475" y="5408613"/>
          <p14:tracePt t="101503" x="3179763" y="5457825"/>
          <p14:tracePt t="101520" x="3186113" y="5543550"/>
          <p14:tracePt t="101539" x="3186113" y="5608638"/>
          <p14:tracePt t="101556" x="3208338" y="5729288"/>
          <p14:tracePt t="101573" x="3214688" y="5772150"/>
          <p14:tracePt t="101589" x="3222625" y="5794375"/>
          <p14:tracePt t="101606" x="3222625" y="5822950"/>
          <p14:tracePt t="101623" x="3222625" y="5865813"/>
          <p14:tracePt t="101640" x="3228975" y="5880100"/>
          <p14:tracePt t="101658" x="3236913" y="5922963"/>
          <p14:tracePt t="101676" x="3251200" y="5929313"/>
          <p14:tracePt t="101772" x="3251200" y="5937250"/>
          <p14:tracePt t="105822" x="3251200" y="5915025"/>
          <p14:tracePt t="105830" x="3257550" y="5894388"/>
          <p14:tracePt t="105837" x="3257550" y="5865813"/>
          <p14:tracePt t="105848" x="3257550" y="5837238"/>
          <p14:tracePt t="105865" x="3257550" y="5737225"/>
          <p14:tracePt t="105883" x="3251200" y="5529263"/>
          <p14:tracePt t="105899" x="3243263" y="5408613"/>
          <p14:tracePt t="105916" x="3208338" y="5243513"/>
          <p14:tracePt t="105934" x="3208338" y="5094288"/>
          <p14:tracePt t="105952" x="3200400" y="4965700"/>
          <p14:tracePt t="105969" x="3194050" y="4800600"/>
          <p14:tracePt t="105986" x="3194050" y="4743450"/>
          <p14:tracePt t="106002" x="3194050" y="4714875"/>
          <p14:tracePt t="106019" x="3194050" y="4665663"/>
          <p14:tracePt t="106035" x="3194050" y="4586288"/>
          <p14:tracePt t="106053" x="3194050" y="4471988"/>
          <p14:tracePt t="106070" x="3179763" y="4314825"/>
          <p14:tracePt t="106088" x="3136900" y="4194175"/>
          <p14:tracePt t="106104" x="3114675" y="4114800"/>
          <p14:tracePt t="106121" x="3108325" y="4037013"/>
          <p14:tracePt t="106138" x="3108325" y="3971925"/>
          <p14:tracePt t="106157" x="3086100" y="3865563"/>
          <p14:tracePt t="106174" x="3071813" y="3765550"/>
          <p14:tracePt t="106190" x="3057525" y="3694113"/>
          <p14:tracePt t="106207" x="3043238" y="3643313"/>
          <p14:tracePt t="106224" x="3028950" y="3571875"/>
          <p14:tracePt t="106241" x="3000375" y="3514725"/>
          <p14:tracePt t="106257" x="2986088" y="3479800"/>
          <p14:tracePt t="106259" x="2971800" y="3457575"/>
          <p14:tracePt t="106274" x="2971800" y="3429000"/>
          <p14:tracePt t="106291" x="2971800" y="3414713"/>
          <p14:tracePt t="106309" x="2957513" y="3379788"/>
          <p14:tracePt t="106326" x="2951163" y="3343275"/>
          <p14:tracePt t="106343" x="2943225" y="3314700"/>
          <p14:tracePt t="106359" x="2943225" y="3294063"/>
          <p14:tracePt t="106362" x="2943225" y="3286125"/>
          <p14:tracePt t="106377" x="2936875" y="3271838"/>
          <p14:tracePt t="106394" x="2936875" y="3251200"/>
          <p14:tracePt t="106411" x="2928938" y="3200400"/>
          <p14:tracePt t="106427" x="2908300" y="3094038"/>
          <p14:tracePt t="106445" x="2900363" y="3008313"/>
          <p14:tracePt t="106461" x="2871788" y="2894013"/>
          <p14:tracePt t="106479" x="2865438" y="2865438"/>
          <p14:tracePt t="106498" x="2865438" y="2851150"/>
          <p14:tracePt t="106514" x="2857500" y="2843213"/>
          <p14:tracePt t="106530" x="2857500" y="2828925"/>
          <p14:tracePt t="106547" x="2857500" y="2808288"/>
          <p14:tracePt t="106565" x="2851150" y="2786063"/>
          <p14:tracePt t="106581" x="2851150" y="2757488"/>
          <p14:tracePt t="106599" x="2843213" y="2736850"/>
          <p14:tracePt t="106615" x="2843213" y="2728913"/>
          <p14:tracePt t="106634" x="2836863" y="2728913"/>
          <p14:tracePt t="106926" x="2843213" y="2743200"/>
          <p14:tracePt t="106934" x="2843213" y="2751138"/>
          <p14:tracePt t="106945" x="2851150" y="2765425"/>
          <p14:tracePt t="106989" x="2857500" y="2765425"/>
          <p14:tracePt t="107007" x="2857500" y="2771775"/>
          <p14:tracePt t="107059" x="2865438" y="2771775"/>
          <p14:tracePt t="107214" x="2865438" y="2779713"/>
          <p14:tracePt t="107522" x="2857500" y="2779713"/>
          <p14:tracePt t="107536" x="2851150" y="2779713"/>
          <p14:tracePt t="107541" x="2843213" y="2779713"/>
          <p14:tracePt t="107552" x="2836863" y="2779713"/>
          <p14:tracePt t="107580" x="2836863" y="2786063"/>
          <p14:tracePt t="107589" x="2828925" y="2786063"/>
          <p14:tracePt t="107665" x="2822575" y="2786063"/>
          <p14:tracePt t="107681" x="2814638" y="2786063"/>
          <p14:tracePt t="107695" x="2808288" y="2786063"/>
          <p14:tracePt t="107704" x="2808288" y="2794000"/>
          <p14:tracePt t="107711" x="2800350" y="2794000"/>
          <p14:tracePt t="107728" x="2794000" y="2794000"/>
          <p14:tracePt t="107740" x="2786063" y="2794000"/>
          <p14:tracePt t="107760" x="2779713" y="2794000"/>
          <p14:tracePt t="107926" x="2786063" y="2794000"/>
          <p14:tracePt t="107934" x="2800350" y="2800350"/>
          <p14:tracePt t="107944" x="2808288" y="2800350"/>
          <p14:tracePt t="107961" x="2851150" y="2800350"/>
          <p14:tracePt t="107978" x="2886075" y="2800350"/>
          <p14:tracePt t="108151" x="2894013" y="2800350"/>
          <p14:tracePt t="108193" x="2894013" y="2808288"/>
          <p14:tracePt t="108262" x="2894013" y="2814638"/>
          <p14:tracePt t="108293" x="2886075" y="2814638"/>
          <p14:tracePt t="108310" x="2879725" y="2814638"/>
          <p14:tracePt t="108316" x="2871788" y="2814638"/>
          <p14:tracePt t="108331" x="2871788" y="2822575"/>
          <p14:tracePt t="108349" x="2865438" y="2822575"/>
          <p14:tracePt t="108365" x="2865438" y="2828925"/>
          <p14:tracePt t="108408" x="2857500" y="2828925"/>
          <p14:tracePt t="108426" x="2843213" y="2828925"/>
          <p14:tracePt t="108432" x="2836863" y="2828925"/>
          <p14:tracePt t="108446" x="2836863" y="2836863"/>
          <p14:tracePt t="108456" x="2828925" y="2836863"/>
          <p14:tracePt t="108473" x="2822575" y="2836863"/>
          <p14:tracePt t="108490" x="2800350" y="2836863"/>
          <p14:tracePt t="108507" x="2794000" y="2836863"/>
          <p14:tracePt t="108524" x="2779713" y="2836863"/>
          <p14:tracePt t="108541" x="2765425" y="2836863"/>
          <p14:tracePt t="108558" x="2757488" y="2836863"/>
          <p14:tracePt t="108575" x="2743200" y="2836863"/>
          <p14:tracePt t="108592" x="2728913" y="2836863"/>
          <p14:tracePt t="108609" x="2722563" y="2828925"/>
          <p14:tracePt t="108626" x="2708275" y="2828925"/>
          <p14:tracePt t="108660" x="2700338" y="2822575"/>
          <p14:tracePt t="108678" x="2700338" y="2814638"/>
          <p14:tracePt t="108695" x="2693988" y="2800350"/>
          <p14:tracePt t="108729" x="2686050" y="2794000"/>
          <p14:tracePt t="108745" x="2679700" y="2779713"/>
          <p14:tracePt t="108762" x="2679700" y="2765425"/>
          <p14:tracePt t="108779" x="2671763" y="2751138"/>
          <p14:tracePt t="108797" x="2665413" y="2722563"/>
          <p14:tracePt t="108813" x="2665413" y="2708275"/>
          <p14:tracePt t="108831" x="2665413" y="2693988"/>
          <p14:tracePt t="108847" x="2665413" y="2671763"/>
          <p14:tracePt t="108864" x="2665413" y="2665413"/>
          <p14:tracePt t="108881" x="2665413" y="2657475"/>
          <p14:tracePt t="108898" x="2671763" y="2636838"/>
          <p14:tracePt t="108915" x="2679700" y="2622550"/>
          <p14:tracePt t="108933" x="2686050" y="2608263"/>
          <p14:tracePt t="108951" x="2693988" y="2593975"/>
          <p14:tracePt t="108984" x="2700338" y="2593975"/>
          <p14:tracePt t="109001" x="2708275" y="2586038"/>
          <p14:tracePt t="109018" x="2714625" y="2586038"/>
          <p14:tracePt t="109035" x="2722563" y="2586038"/>
          <p14:tracePt t="109052" x="2728913" y="2579688"/>
          <p14:tracePt t="109069" x="2743200" y="2579688"/>
          <p14:tracePt t="109103" x="2751138" y="2579688"/>
          <p14:tracePt t="109121" x="2765425" y="2579688"/>
          <p14:tracePt t="109137" x="2779713" y="2579688"/>
          <p14:tracePt t="109154" x="2786063" y="2579688"/>
          <p14:tracePt t="109171" x="2808288" y="2579688"/>
          <p14:tracePt t="109190" x="2843213" y="2579688"/>
          <p14:tracePt t="109195" x="2851150" y="2579688"/>
          <p14:tracePt t="109254" x="2857500" y="2579688"/>
          <p14:tracePt t="109269" x="2857500" y="2586038"/>
          <p14:tracePt t="109277" x="2865438" y="2593975"/>
          <p14:tracePt t="109290" x="2879725" y="2600325"/>
          <p14:tracePt t="109307" x="2886075" y="2614613"/>
          <p14:tracePt t="109347" x="2886075" y="2622550"/>
          <p14:tracePt t="109359" x="2894013" y="2636838"/>
          <p14:tracePt t="109392" x="2900363" y="2651125"/>
          <p14:tracePt t="109410" x="2900363" y="2665413"/>
          <p14:tracePt t="109428" x="2908300" y="2665413"/>
          <p14:tracePt t="109445" x="2914650" y="2679700"/>
          <p14:tracePt t="109462" x="2914650" y="2686050"/>
          <p14:tracePt t="109479" x="2914650" y="2693988"/>
          <p14:tracePt t="109497" x="2922588" y="2700338"/>
          <p14:tracePt t="109513" x="2922588" y="2708275"/>
          <p14:tracePt t="109547" x="2922588" y="2714625"/>
          <p14:tracePt t="109565" x="2922588" y="2728913"/>
          <p14:tracePt t="109581" x="2922588" y="2736850"/>
          <p14:tracePt t="109600" x="2922588" y="2751138"/>
          <p14:tracePt t="109614" x="2922588" y="2757488"/>
          <p14:tracePt t="109648" x="2914650" y="2765425"/>
          <p14:tracePt t="109683" x="2914650" y="2779713"/>
          <p14:tracePt t="109730" x="2908300" y="2779713"/>
          <p14:tracePt t="109746" x="2900363" y="2779713"/>
          <p14:tracePt t="109761" x="2886075" y="2779713"/>
          <p14:tracePt t="109771" x="2871788" y="2779713"/>
          <p14:tracePt t="109785" x="2857500" y="2786063"/>
          <p14:tracePt t="109804" x="2851150" y="2786063"/>
          <p14:tracePt t="109819" x="2836863" y="2786063"/>
          <p14:tracePt t="109853" x="2828925" y="2786063"/>
          <p14:tracePt t="109870" x="2822575" y="2779713"/>
          <p14:tracePt t="109887" x="2808288" y="2771775"/>
          <p14:tracePt t="109904" x="2779713" y="2757488"/>
          <p14:tracePt t="109922" x="2751138" y="2736850"/>
          <p14:tracePt t="109938" x="2736850" y="2728913"/>
          <p14:tracePt t="109955" x="2728913" y="2714625"/>
          <p14:tracePt t="109972" x="2714625" y="2693988"/>
          <p14:tracePt t="109989" x="2708275" y="2679700"/>
          <p14:tracePt t="110006" x="2708275" y="2671763"/>
          <p14:tracePt t="110026" x="2708275" y="2665413"/>
          <p14:tracePt t="110040" x="2708275" y="2657475"/>
          <p14:tracePt t="110057" x="2708275" y="2651125"/>
          <p14:tracePt t="110074" x="2708275" y="2636838"/>
          <p14:tracePt t="110108" x="2708275" y="2628900"/>
          <p14:tracePt t="110128" x="2708275" y="2622550"/>
          <p14:tracePt t="110142" x="2722563" y="2614613"/>
          <p14:tracePt t="110163" x="2728913" y="2608263"/>
          <p14:tracePt t="110196" x="2743200" y="2608263"/>
          <p14:tracePt t="110212" x="2751138" y="2608263"/>
          <p14:tracePt t="110246" x="2757488" y="2608263"/>
          <p14:tracePt t="110264" x="2765425" y="2608263"/>
          <p14:tracePt t="110279" x="2779713" y="2608263"/>
          <p14:tracePt t="110283" x="2779713" y="2600325"/>
          <p14:tracePt t="110299" x="2786063" y="2600325"/>
          <p14:tracePt t="110338" x="2794000" y="2600325"/>
          <p14:tracePt t="110346" x="2800350" y="2600325"/>
          <p14:tracePt t="110354" x="2814638" y="2608263"/>
          <p14:tracePt t="110370" x="2822575" y="2608263"/>
          <p14:tracePt t="110380" x="2836863" y="2614613"/>
          <p14:tracePt t="110398" x="2857500" y="2636838"/>
          <p14:tracePt t="110415" x="2865438" y="2636838"/>
          <p14:tracePt t="110450" x="2871788" y="2643188"/>
          <p14:tracePt t="110466" x="2879725" y="2651125"/>
          <p14:tracePt t="110484" x="2879725" y="2657475"/>
          <p14:tracePt t="110502" x="2886075" y="2671763"/>
          <p14:tracePt t="110519" x="2886075" y="2679700"/>
          <p14:tracePt t="110536" x="2886075" y="2693988"/>
          <p14:tracePt t="110558" x="2894013" y="2700338"/>
          <p14:tracePt t="110575" x="2900363" y="2708275"/>
          <p14:tracePt t="110593" x="2900363" y="2714625"/>
          <p14:tracePt t="110602" x="2900363" y="2722563"/>
          <p14:tracePt t="110620" x="2900363" y="2728913"/>
          <p14:tracePt t="110636" x="2900363" y="2743200"/>
          <p14:tracePt t="110654" x="2900363" y="2757488"/>
          <p14:tracePt t="110671" x="2900363" y="2765425"/>
          <p14:tracePt t="110691" x="2900363" y="2771775"/>
          <p14:tracePt t="110706" x="2900363" y="2779713"/>
          <p14:tracePt t="110722" x="2900363" y="2786063"/>
          <p14:tracePt t="110792" x="2894013" y="2794000"/>
          <p14:tracePt t="110807" x="2886075" y="2794000"/>
          <p14:tracePt t="110817" x="2886075" y="2800350"/>
          <p14:tracePt t="110835" x="2886075" y="2808288"/>
          <p14:tracePt t="110849" x="2879725" y="2814638"/>
          <p14:tracePt t="110886" x="2871788" y="2814638"/>
          <p14:tracePt t="110903" x="2865438" y="2814638"/>
          <p14:tracePt t="110916" x="2865438" y="2822575"/>
          <p14:tracePt t="110946" x="2857500" y="2822575"/>
          <p14:tracePt t="110954" x="2851150" y="2828925"/>
          <p14:tracePt t="110969" x="2843213" y="2836863"/>
          <p14:tracePt t="110978" x="2836863" y="2836863"/>
          <p14:tracePt t="110994" x="2836863" y="2843213"/>
          <p14:tracePt t="111012" x="2828925" y="2843213"/>
          <p14:tracePt t="111028" x="2822575" y="2843213"/>
          <p14:tracePt t="111052" x="2814638" y="2851150"/>
          <p14:tracePt t="111062" x="2808288" y="2851150"/>
          <p14:tracePt t="111088" x="2800350" y="2851150"/>
          <p14:tracePt t="111127" x="2794000" y="2851150"/>
          <p14:tracePt t="111172" x="2786063" y="2851150"/>
          <p14:tracePt t="111221" x="2779713" y="2851150"/>
          <p14:tracePt t="111258" x="2771775" y="2851150"/>
          <p14:tracePt t="111323" x="2765425" y="2851150"/>
          <p14:tracePt t="113293" x="2757488" y="2836863"/>
          <p14:tracePt t="113298" x="2757488" y="2814638"/>
          <p14:tracePt t="113313" x="2757488" y="2800350"/>
          <p14:tracePt t="113330" x="2743200" y="2771775"/>
          <p14:tracePt t="113345" x="2743200" y="2743200"/>
          <p14:tracePt t="113363" x="2743200" y="2708275"/>
          <p14:tracePt t="113380" x="2743200" y="2679700"/>
          <p14:tracePt t="113397" x="2743200" y="2665413"/>
          <p14:tracePt t="113415" x="2751138" y="2651125"/>
          <p14:tracePt t="113434" x="2757488" y="2643188"/>
          <p14:tracePt t="113450" x="2771775" y="2628900"/>
          <p14:tracePt t="113467" x="2786063" y="2614613"/>
          <p14:tracePt t="113482" x="2794000" y="2600325"/>
          <p14:tracePt t="113484" x="2800350" y="2600325"/>
          <p14:tracePt t="113499" x="2808288" y="2600325"/>
          <p14:tracePt t="113534" x="2814638" y="2600325"/>
          <p14:tracePt t="113574" x="2822575" y="2600325"/>
          <p14:tracePt t="113597" x="2836863" y="2600325"/>
          <p14:tracePt t="113601" x="2843213" y="2600325"/>
          <p14:tracePt t="113613" x="2843213" y="2608263"/>
          <p14:tracePt t="113620" x="2851150" y="2614613"/>
          <p14:tracePt t="113635" x="2879725" y="2643188"/>
          <p14:tracePt t="113653" x="2894013" y="2657475"/>
          <p14:tracePt t="113670" x="2922588" y="2693988"/>
          <p14:tracePt t="113689" x="2922588" y="2700338"/>
          <p14:tracePt t="113707" x="2928938" y="2700338"/>
          <p14:tracePt t="113739" x="2928938" y="2708275"/>
          <p14:tracePt t="113757" x="2936875" y="2714625"/>
          <p14:tracePt t="113774" x="2936875" y="2728913"/>
          <p14:tracePt t="113789" x="2936875" y="2743200"/>
          <p14:tracePt t="113806" x="2936875" y="2757488"/>
          <p14:tracePt t="113823" x="2936875" y="2765425"/>
          <p14:tracePt t="113840" x="2936875" y="2771775"/>
          <p14:tracePt t="113875" x="2936875" y="2786063"/>
          <p14:tracePt t="113891" x="2936875" y="2794000"/>
          <p14:tracePt t="113915" x="2928938" y="2794000"/>
          <p14:tracePt t="113931" x="2928938" y="2800350"/>
          <p14:tracePt t="113942" x="2922588" y="2800350"/>
          <p14:tracePt t="113959" x="2914650" y="2808288"/>
          <p14:tracePt t="113976" x="2908300" y="2808288"/>
          <p14:tracePt t="114043" x="2900363" y="2808288"/>
          <p14:tracePt t="114050" x="2900363" y="2814638"/>
          <p14:tracePt t="115587" x="2900363" y="2808288"/>
          <p14:tracePt t="115594" x="2900363" y="2800350"/>
          <p14:tracePt t="115602" x="2900363" y="2794000"/>
          <p14:tracePt t="115618" x="2900363" y="2786063"/>
          <p14:tracePt t="115634" x="2900363" y="2779713"/>
          <p14:tracePt t="116820" x="2908300" y="2779713"/>
          <p14:tracePt t="116828" x="2914650" y="2779713"/>
          <p14:tracePt t="116839" x="2922588" y="2786063"/>
          <p14:tracePt t="116856" x="2928938" y="2786063"/>
          <p14:tracePt t="116873" x="2936875" y="2794000"/>
          <p14:tracePt t="116892" x="2951163" y="2794000"/>
          <p14:tracePt t="116909" x="2957513" y="2794000"/>
          <p14:tracePt t="117086" x="2957513" y="2800350"/>
          <p14:tracePt t="117770" x="2957513" y="2808288"/>
          <p14:tracePt t="117791" x="2951163" y="2808288"/>
          <p14:tracePt t="117839" x="2951163" y="2814638"/>
          <p14:tracePt t="117879" x="2951163" y="2822575"/>
          <p14:tracePt t="117886" x="2943225" y="2822575"/>
          <p14:tracePt t="117900" x="2936875" y="2822575"/>
          <p14:tracePt t="117914" x="2936875" y="2828925"/>
          <p14:tracePt t="117930" x="2928938" y="2828925"/>
          <p14:tracePt t="117947" x="2922588" y="2828925"/>
          <p14:tracePt t="117964" x="2914650" y="2828925"/>
          <p14:tracePt t="117981" x="2894013" y="2828925"/>
          <p14:tracePt t="117998" x="2871788" y="2843213"/>
          <p14:tracePt t="118015" x="2851150" y="2843213"/>
          <p14:tracePt t="118032" x="2800350" y="2843213"/>
          <p14:tracePt t="118049" x="2736850" y="2843213"/>
          <p14:tracePt t="118067" x="2700338" y="2851150"/>
          <p14:tracePt t="118083" x="2665413" y="2857500"/>
          <p14:tracePt t="118101" x="2622550" y="2857500"/>
          <p14:tracePt t="118117" x="2608263" y="2865438"/>
          <p14:tracePt t="118134" x="2593975" y="2865438"/>
          <p14:tracePt t="118152" x="2586038" y="2894013"/>
          <p14:tracePt t="118168" x="2557463" y="2914650"/>
          <p14:tracePt t="118185" x="2536825" y="2936875"/>
          <p14:tracePt t="118202" x="2508250" y="3022600"/>
          <p14:tracePt t="118221" x="2486025" y="3065463"/>
          <p14:tracePt t="118238" x="2471738" y="3114675"/>
          <p14:tracePt t="118255" x="2465388" y="3151188"/>
          <p14:tracePt t="118270" x="2457450" y="3171825"/>
          <p14:tracePt t="118273" x="2451100" y="3194050"/>
          <p14:tracePt t="118288" x="2451100" y="3214688"/>
          <p14:tracePt t="118292" x="2443163" y="3243263"/>
          <p14:tracePt t="118304" x="2436813" y="3294063"/>
          <p14:tracePt t="118321" x="2428875" y="3357563"/>
          <p14:tracePt t="118340" x="2428875" y="3422650"/>
          <p14:tracePt t="118374" x="2428875" y="3429000"/>
          <p14:tracePt t="118548" x="2428875" y="3422650"/>
          <p14:tracePt t="118553" x="2428875" y="3414713"/>
          <p14:tracePt t="118562" x="2443163" y="3400425"/>
          <p14:tracePt t="118578" x="2493963" y="3336925"/>
          <p14:tracePt t="118595" x="2551113" y="3265488"/>
          <p14:tracePt t="118612" x="2600325" y="3208338"/>
          <p14:tracePt t="118628" x="2657475" y="3143250"/>
          <p14:tracePt t="118645" x="2686050" y="3122613"/>
          <p14:tracePt t="118662" x="2700338" y="3114675"/>
          <p14:tracePt t="118679" x="2728913" y="3094038"/>
          <p14:tracePt t="118697" x="2751138" y="3079750"/>
          <p14:tracePt t="118713" x="2779713" y="3036888"/>
          <p14:tracePt t="118734" x="2822575" y="2979738"/>
          <p14:tracePt t="118749" x="2843213" y="2957513"/>
          <p14:tracePt t="118766" x="2857500" y="2951163"/>
          <p14:tracePt t="118783" x="2865438" y="2936875"/>
          <p14:tracePt t="118789" x="2871788" y="2936875"/>
          <p14:tracePt t="118798" x="2886075" y="2922588"/>
          <p14:tracePt t="118815" x="2900363" y="2908300"/>
          <p14:tracePt t="118833" x="2908300" y="2908300"/>
          <p14:tracePt t="118948" x="2908300" y="2922588"/>
          <p14:tracePt t="118957" x="2908300" y="2943225"/>
          <p14:tracePt t="118961" x="2908300" y="2965450"/>
          <p14:tracePt t="118969" x="2908300" y="2986088"/>
          <p14:tracePt t="118986" x="2914650" y="3022600"/>
          <p14:tracePt t="119005" x="2914650" y="3057525"/>
          <p14:tracePt t="119023" x="2922588" y="3100388"/>
          <p14:tracePt t="119037" x="2922588" y="3108325"/>
          <p14:tracePt t="119056" x="2922588" y="3165475"/>
          <p14:tracePt t="119072" x="2914650" y="3265488"/>
          <p14:tracePt t="119088" x="2914650" y="3379788"/>
          <p14:tracePt t="119105" x="2914650" y="3494088"/>
          <p14:tracePt t="119122" x="2914650" y="3543300"/>
          <p14:tracePt t="119142" x="2922588" y="3557588"/>
          <p14:tracePt t="119222" x="2928938" y="3536950"/>
          <p14:tracePt t="119230" x="2943225" y="3494088"/>
          <p14:tracePt t="119243" x="2943225" y="3408363"/>
          <p14:tracePt t="119260" x="2943225" y="3357563"/>
          <p14:tracePt t="119278" x="2943225" y="3279775"/>
          <p14:tracePt t="119293" x="2943225" y="3222625"/>
          <p14:tracePt t="119310" x="2936875" y="3136900"/>
          <p14:tracePt t="119329" x="2936875" y="3065463"/>
          <p14:tracePt t="119346" x="2936875" y="2971800"/>
          <p14:tracePt t="119363" x="2936875" y="2936875"/>
          <p14:tracePt t="119378" x="2936875" y="2928938"/>
          <p14:tracePt t="119476" x="2943225" y="2928938"/>
          <p14:tracePt t="119484" x="2943225" y="2951163"/>
          <p14:tracePt t="119492" x="2951163" y="2965450"/>
          <p14:tracePt t="119502" x="2979738" y="3008313"/>
          <p14:tracePt t="119515" x="3022600" y="3043238"/>
          <p14:tracePt t="119533" x="3051175" y="3071813"/>
          <p14:tracePt t="119551" x="3094038" y="3094038"/>
          <p14:tracePt t="119566" x="3108325" y="3100388"/>
          <p14:tracePt t="119582" x="3122613" y="3114675"/>
          <p14:tracePt t="119599" x="3136900" y="3128963"/>
          <p14:tracePt t="119617" x="3171825" y="3179763"/>
          <p14:tracePt t="119634" x="3200400" y="3228975"/>
          <p14:tracePt t="119651" x="3251200" y="3286125"/>
          <p14:tracePt t="119668" x="3300413" y="3322638"/>
          <p14:tracePt t="119685" x="3343275" y="3351213"/>
          <p14:tracePt t="119703" x="3394075" y="3371850"/>
          <p14:tracePt t="119719" x="3400425" y="3379788"/>
          <p14:tracePt t="119736" x="3408363" y="3379788"/>
          <p14:tracePt t="119753" x="3414713" y="3379788"/>
          <p14:tracePt t="119770" x="3429000" y="3394075"/>
          <p14:tracePt t="119787" x="3451225" y="3408363"/>
          <p14:tracePt t="119805" x="3465513" y="3422650"/>
          <p14:tracePt t="119823" x="3471863" y="3422650"/>
          <p14:tracePt t="119855" x="3486150" y="3436938"/>
          <p14:tracePt t="119872" x="3494088" y="3451225"/>
          <p14:tracePt t="119889" x="3514725" y="3471863"/>
          <p14:tracePt t="119907" x="3529013" y="3494088"/>
          <p14:tracePt t="119923" x="3543300" y="3494088"/>
          <p14:tracePt t="120140" x="3543300" y="3500438"/>
          <p14:tracePt t="120188" x="3543300" y="3508375"/>
          <p14:tracePt t="120219" x="3543300" y="3514725"/>
          <p14:tracePt t="120226" x="3543300" y="3529013"/>
          <p14:tracePt t="120235" x="3543300" y="3536950"/>
          <p14:tracePt t="120247" x="3543300" y="3551238"/>
          <p14:tracePt t="120265" x="3543300" y="3571875"/>
          <p14:tracePt t="120281" x="3543300" y="3586163"/>
          <p14:tracePt t="120298" x="3543300" y="3600450"/>
          <p14:tracePt t="120315" x="3543300" y="3608388"/>
          <p14:tracePt t="120332" x="3543300" y="3629025"/>
          <p14:tracePt t="120349" x="3543300" y="3665538"/>
          <p14:tracePt t="120367" x="3551238" y="3694113"/>
          <p14:tracePt t="120383" x="3551238" y="3714750"/>
          <p14:tracePt t="120401" x="3551238" y="3736975"/>
          <p14:tracePt t="120418" x="3551238" y="3757613"/>
          <p14:tracePt t="120434" x="3543300" y="3757613"/>
          <p14:tracePt t="120451" x="3543300" y="3765550"/>
          <p14:tracePt t="120469" x="3543300" y="3779838"/>
          <p14:tracePt t="120486" x="3536950" y="3794125"/>
          <p14:tracePt t="120503" x="3536950" y="3808413"/>
          <p14:tracePt t="120520" x="3536950" y="3843338"/>
          <p14:tracePt t="120539" x="3536950" y="3865563"/>
          <p14:tracePt t="120556" x="3536950" y="3871913"/>
          <p14:tracePt t="120590" x="3536950" y="3879850"/>
          <p14:tracePt t="120618" x="3536950" y="3886200"/>
          <p14:tracePt t="120656" x="3536950" y="3894138"/>
          <p14:tracePt t="122408" x="3536950" y="3900488"/>
          <p14:tracePt t="122477" x="3536950" y="3908425"/>
          <p14:tracePt t="122599" x="3536950" y="3914775"/>
          <p14:tracePt t="122614" x="3536950" y="3922713"/>
          <p14:tracePt t="122673" x="3536950" y="3929063"/>
          <p14:tracePt t="122720" x="3536950" y="3937000"/>
          <p14:tracePt t="123054" x="3522663" y="3922713"/>
          <p14:tracePt t="123062" x="3508375" y="3886200"/>
          <p14:tracePt t="123069" x="3508375" y="3865563"/>
          <p14:tracePt t="123078" x="3508375" y="3843338"/>
          <p14:tracePt t="123093" x="3486150" y="3808413"/>
          <p14:tracePt t="123110" x="3471863" y="3765550"/>
          <p14:tracePt t="123127" x="3443288" y="3694113"/>
          <p14:tracePt t="123144" x="3422650" y="3643313"/>
          <p14:tracePt t="123161" x="3394075" y="3579813"/>
          <p14:tracePt t="123178" x="3386138" y="3543300"/>
          <p14:tracePt t="123195" x="3386138" y="3522663"/>
          <p14:tracePt t="123213" x="3386138" y="3494088"/>
          <p14:tracePt t="123230" x="3386138" y="3465513"/>
          <p14:tracePt t="123247" x="3386138" y="3457575"/>
          <p14:tracePt t="123386" x="3386138" y="3451225"/>
          <p14:tracePt t="123393" x="3371850" y="3400425"/>
          <p14:tracePt t="123401" x="3357563" y="3371850"/>
          <p14:tracePt t="123418" x="3343275" y="3343275"/>
          <p14:tracePt t="123435" x="3314700" y="3314700"/>
          <p14:tracePt t="123452" x="3271838" y="3271838"/>
          <p14:tracePt t="123468" x="3257550" y="3257550"/>
          <p14:tracePt t="123485" x="3228975" y="3251200"/>
          <p14:tracePt t="123501" x="3208338" y="3243263"/>
          <p14:tracePt t="123518" x="3186113" y="3222625"/>
          <p14:tracePt t="123537" x="3171825" y="3208338"/>
          <p14:tracePt t="123553" x="3165475" y="3208338"/>
          <p14:tracePt t="123688" x="3165475" y="3214688"/>
          <p14:tracePt t="123696" x="3171825" y="3243263"/>
          <p14:tracePt t="123708" x="3200400" y="3279775"/>
          <p14:tracePt t="123724" x="3222625" y="3300413"/>
          <p14:tracePt t="123741" x="3243263" y="3328988"/>
          <p14:tracePt t="123759" x="3265488" y="3351213"/>
          <p14:tracePt t="123776" x="3286125" y="3394075"/>
          <p14:tracePt t="123793" x="3308350" y="3422650"/>
          <p14:tracePt t="123799" x="3328988" y="3436938"/>
          <p14:tracePt t="123808" x="3343275" y="3443288"/>
          <p14:tracePt t="123826" x="3351213" y="3457575"/>
          <p14:tracePt t="123842" x="3357563" y="3457575"/>
          <p14:tracePt t="123875" x="3357563" y="3465513"/>
          <p14:tracePt t="123883" x="3365500" y="3465513"/>
          <p14:tracePt t="123894" x="3365500" y="3471863"/>
          <p14:tracePt t="123911" x="3371850" y="3500438"/>
          <p14:tracePt t="123929" x="3386138" y="3529013"/>
          <p14:tracePt t="123946" x="3394075" y="3543300"/>
          <p14:tracePt t="123981" x="3400425" y="3565525"/>
          <p14:tracePt t="123996" x="3414713" y="3586163"/>
          <p14:tracePt t="124015" x="3443288" y="3636963"/>
          <p14:tracePt t="124031" x="3443288" y="3679825"/>
          <p14:tracePt t="124047" x="3457575" y="3743325"/>
          <p14:tracePt t="124065" x="3465513" y="3771900"/>
          <p14:tracePt t="124081" x="3471863" y="3786188"/>
          <p14:tracePt t="124099" x="3471863" y="3800475"/>
          <p14:tracePt t="124115" x="3479800" y="3851275"/>
          <p14:tracePt t="124132" x="3479800" y="3900488"/>
          <p14:tracePt t="124149" x="3486150" y="3922713"/>
          <p14:tracePt t="124166" x="3486150" y="3937000"/>
          <p14:tracePt t="124183" x="3486150" y="3943350"/>
          <p14:tracePt t="124200" x="3486150" y="3951288"/>
          <p14:tracePt t="124217" x="3486150" y="3979863"/>
          <p14:tracePt t="124235" x="3486150" y="4000500"/>
          <p14:tracePt t="124252" x="3486150" y="4014788"/>
          <p14:tracePt t="124285" x="3486150" y="4022725"/>
          <p14:tracePt t="124328" x="3486150" y="4029075"/>
          <p14:tracePt t="124335" x="3486150" y="4037013"/>
          <p14:tracePt t="124468" x="3486150" y="4043363"/>
          <p14:tracePt t="125163" x="3486150" y="4008438"/>
          <p14:tracePt t="125171" x="3486150" y="3957638"/>
          <p14:tracePt t="125179" x="3486150" y="3937000"/>
          <p14:tracePt t="125188" x="3479800" y="3900488"/>
          <p14:tracePt t="125205" x="3457575" y="3857625"/>
          <p14:tracePt t="125222" x="3429000" y="3814763"/>
          <p14:tracePt t="125240" x="3400425" y="3743325"/>
          <p14:tracePt t="125257" x="3386138" y="3679825"/>
          <p14:tracePt t="125274" x="3343275" y="3571875"/>
          <p14:tracePt t="125291" x="3308350" y="3451225"/>
          <p14:tracePt t="125309" x="3251200" y="3371850"/>
          <p14:tracePt t="125310" x="3228975" y="3328988"/>
          <p14:tracePt t="125324" x="3222625" y="3308350"/>
          <p14:tracePt t="125342" x="3157538" y="3200400"/>
          <p14:tracePt t="125361" x="3143250" y="3165475"/>
          <p14:tracePt t="125378" x="3114675" y="3128963"/>
          <p14:tracePt t="125395" x="3079750" y="3100388"/>
          <p14:tracePt t="125397" x="3071813" y="3100388"/>
          <p14:tracePt t="125412" x="3051175" y="3071813"/>
          <p14:tracePt t="125429" x="3043238" y="3043238"/>
          <p14:tracePt t="125446" x="3014663" y="3000375"/>
          <p14:tracePt t="125465" x="2979738" y="2965450"/>
          <p14:tracePt t="125479" x="2957513" y="2943225"/>
          <p14:tracePt t="125495" x="2922588" y="2922588"/>
          <p14:tracePt t="125512" x="2908300" y="2894013"/>
          <p14:tracePt t="125529" x="2871788" y="2865438"/>
          <p14:tracePt t="125546" x="2857500" y="2836863"/>
          <p14:tracePt t="125563" x="2828925" y="2808288"/>
          <p14:tracePt t="125580" x="2808288" y="2794000"/>
          <p14:tracePt t="125615" x="2800350" y="2786063"/>
          <p14:tracePt t="125651" x="2800350" y="2779713"/>
          <p14:tracePt t="125668" x="2800350" y="2765425"/>
          <p14:tracePt t="125685" x="2794000" y="2751138"/>
          <p14:tracePt t="125706" x="2794000" y="2743200"/>
          <p14:tracePt t="126157" x="2800350" y="2743200"/>
          <p14:tracePt t="126241" x="2808288" y="2743200"/>
          <p14:tracePt t="126273" x="2814638" y="2736850"/>
          <p14:tracePt t="126288" x="2822575" y="2736850"/>
          <p14:tracePt t="126424" x="2836863" y="2736850"/>
          <p14:tracePt t="126441" x="2843213" y="2736850"/>
          <p14:tracePt t="126710" x="2843213" y="2743200"/>
          <p14:tracePt t="127108" x="2851150" y="2751138"/>
          <p14:tracePt t="127116" x="2857500" y="2757488"/>
          <p14:tracePt t="127124" x="2865438" y="2771775"/>
          <p14:tracePt t="127133" x="2871788" y="2786063"/>
          <p14:tracePt t="127150" x="2894013" y="2808288"/>
          <p14:tracePt t="127167" x="2908300" y="2843213"/>
          <p14:tracePt t="127185" x="2943225" y="2894013"/>
          <p14:tracePt t="127201" x="2965450" y="2914650"/>
          <p14:tracePt t="127219" x="3000375" y="2922588"/>
          <p14:tracePt t="127235" x="3028950" y="2957513"/>
          <p14:tracePt t="127252" x="3100388" y="3000375"/>
          <p14:tracePt t="127267" x="3151188" y="3036888"/>
          <p14:tracePt t="127285" x="3194050" y="3065463"/>
          <p14:tracePt t="127289" x="3214688" y="3071813"/>
          <p14:tracePt t="127303" x="3236913" y="3100388"/>
          <p14:tracePt t="127320" x="3251200" y="3114675"/>
          <p14:tracePt t="127336" x="3271838" y="3128963"/>
          <p14:tracePt t="127352" x="3279775" y="3136900"/>
          <p14:tracePt t="127371" x="3294063" y="3151188"/>
          <p14:tracePt t="127387" x="3308350" y="3165475"/>
          <p14:tracePt t="127388" x="3328988" y="3171825"/>
          <p14:tracePt t="127404" x="3328988" y="3186113"/>
          <p14:tracePt t="127421" x="3357563" y="3208338"/>
          <p14:tracePt t="127439" x="3379788" y="3236913"/>
          <p14:tracePt t="127457" x="3400425" y="3251200"/>
          <p14:tracePt t="127473" x="3408363" y="3265488"/>
          <p14:tracePt t="127479" x="3414713" y="3271838"/>
          <p14:tracePt t="127488" x="3414713" y="3279775"/>
          <p14:tracePt t="127506" x="3422650" y="3286125"/>
          <p14:tracePt t="127523" x="3429000" y="3294063"/>
          <p14:tracePt t="127540" x="3436938" y="3294063"/>
          <p14:tracePt t="127557" x="3443288" y="3308350"/>
          <p14:tracePt t="127574" x="3457575" y="3336925"/>
          <p14:tracePt t="127591" x="3465513" y="3357563"/>
          <p14:tracePt t="127608" x="3471863" y="3379788"/>
          <p14:tracePt t="127695" x="3471863" y="3386138"/>
          <p14:tracePt t="127701" x="3471863" y="3394075"/>
          <p14:tracePt t="127710" x="3479800" y="3394075"/>
          <p14:tracePt t="128149" x="3479800" y="3408363"/>
          <p14:tracePt t="128157" x="3486150" y="3436938"/>
          <p14:tracePt t="128164" x="3486150" y="3451225"/>
          <p14:tracePt t="128173" x="3486150" y="3479800"/>
          <p14:tracePt t="128187" x="3486150" y="3514725"/>
          <p14:tracePt t="128205" x="3486150" y="3565525"/>
          <p14:tracePt t="128223" x="3486150" y="3622675"/>
          <p14:tracePt t="128238" x="3486150" y="3665538"/>
          <p14:tracePt t="128241" x="3486150" y="3686175"/>
          <p14:tracePt t="128256" x="3486150" y="3729038"/>
          <p14:tracePt t="128273" x="3486150" y="3779838"/>
          <p14:tracePt t="128290" x="3486150" y="3814763"/>
          <p14:tracePt t="128308" x="3486150" y="3843338"/>
          <p14:tracePt t="128324" x="3486150" y="3871913"/>
          <p14:tracePt t="128341" x="3486150" y="3886200"/>
          <p14:tracePt t="128409" x="3494088" y="3894138"/>
          <p14:tracePt t="128430" x="3494088" y="3900488"/>
          <p14:tracePt t="128451" x="3494088" y="3908425"/>
          <p14:tracePt t="141524" x="3494088" y="3836988"/>
          <p14:tracePt t="141530" x="3479800" y="3729038"/>
          <p14:tracePt t="141537" x="3443288" y="3643313"/>
          <p14:tracePt t="141547" x="3408363" y="3565525"/>
          <p14:tracePt t="141564" x="3322638" y="3429000"/>
          <p14:tracePt t="141581" x="3257550" y="3343275"/>
          <p14:tracePt t="141598" x="3228975" y="3294063"/>
          <p14:tracePt t="141616" x="3214688" y="3271838"/>
          <p14:tracePt t="141632" x="3214688" y="3265488"/>
          <p14:tracePt t="141649" x="3208338" y="3251200"/>
          <p14:tracePt t="141666" x="3194050" y="3236913"/>
          <p14:tracePt t="141685" x="3151188" y="3151188"/>
          <p14:tracePt t="141702" x="3114675" y="3100388"/>
          <p14:tracePt t="141719" x="3086100" y="3071813"/>
          <p14:tracePt t="141736" x="3065463" y="3071813"/>
          <p14:tracePt t="141753" x="3057525" y="3065463"/>
          <p14:tracePt t="141770" x="3043238" y="3043238"/>
          <p14:tracePt t="141785" x="3043238" y="3036888"/>
          <p14:tracePt t="141791" x="3028950" y="3022600"/>
          <p14:tracePt t="141802" x="3008313" y="2986088"/>
          <p14:tracePt t="141822" x="2979738" y="2965450"/>
          <p14:tracePt t="141839" x="2971800" y="2957513"/>
          <p14:tracePt t="141855" x="2957513" y="2936875"/>
          <p14:tracePt t="141873" x="2943225" y="2922588"/>
          <p14:tracePt t="141905" x="2936875" y="2908300"/>
          <p14:tracePt t="141922" x="2922588" y="2894013"/>
          <p14:tracePt t="141940" x="2922588" y="2886075"/>
          <p14:tracePt t="141999" x="2922588" y="2879725"/>
          <p14:tracePt t="142015" x="2922588" y="2865438"/>
          <p14:tracePt t="142022" x="2914650" y="2851150"/>
          <p14:tracePt t="142030" x="2914650" y="2843213"/>
          <p14:tracePt t="142042" x="2914650" y="2836863"/>
          <p14:tracePt t="142084" x="2908300" y="2828925"/>
          <p14:tracePt t="142108" x="2908300" y="2814638"/>
          <p14:tracePt t="142124" x="2908300" y="2808288"/>
          <p14:tracePt t="142134" x="2908300" y="2800350"/>
          <p14:tracePt t="142151" x="2908300" y="2794000"/>
          <p14:tracePt t="142281" x="2914650" y="2800350"/>
          <p14:tracePt t="142287" x="2928938" y="2814638"/>
          <p14:tracePt t="142297" x="2943225" y="2822575"/>
          <p14:tracePt t="142313" x="2971800" y="2851150"/>
          <p14:tracePt t="142331" x="3000375" y="2879725"/>
          <p14:tracePt t="142348" x="3071813" y="2943225"/>
          <p14:tracePt t="142364" x="3100388" y="2965450"/>
          <p14:tracePt t="142382" x="3143250" y="3014663"/>
          <p14:tracePt t="142399" x="3194050" y="3057525"/>
          <p14:tracePt t="142416" x="3236913" y="3094038"/>
          <p14:tracePt t="142433" x="3265488" y="3122613"/>
          <p14:tracePt t="142450" x="3300413" y="3157538"/>
          <p14:tracePt t="142467" x="3322638" y="3194050"/>
          <p14:tracePt t="142484" x="3357563" y="3228975"/>
          <p14:tracePt t="142501" x="3414713" y="3294063"/>
          <p14:tracePt t="142518" x="3471863" y="3357563"/>
          <p14:tracePt t="142536" x="3571875" y="3451225"/>
          <p14:tracePt t="142553" x="3608388" y="3486150"/>
          <p14:tracePt t="142569" x="3636963" y="3529013"/>
          <p14:tracePt t="142586" x="3665538" y="3586163"/>
          <p14:tracePt t="142603" x="3679825" y="3643313"/>
          <p14:tracePt t="142620" x="3708400" y="3708400"/>
          <p14:tracePt t="142638" x="3743325" y="3779838"/>
          <p14:tracePt t="142655" x="3757613" y="3808413"/>
          <p14:tracePt t="142672" x="3765550" y="3814763"/>
          <p14:tracePt t="142688" x="3779838" y="3836988"/>
          <p14:tracePt t="142706" x="3779838" y="3865563"/>
          <p14:tracePt t="142723" x="3779838" y="3900488"/>
          <p14:tracePt t="142739" x="3779838" y="3965575"/>
          <p14:tracePt t="142756" x="3779838" y="3994150"/>
          <p14:tracePt t="142775" x="3779838" y="4000500"/>
          <p14:tracePt t="142793" x="3771900" y="4014788"/>
          <p14:tracePt t="142798" x="3771900" y="4022725"/>
          <p14:tracePt t="142809" x="3757613" y="4029075"/>
          <p14:tracePt t="142827" x="3736975" y="4057650"/>
          <p14:tracePt t="142843" x="3714750" y="4079875"/>
          <p14:tracePt t="142861" x="3694113" y="4094163"/>
          <p14:tracePt t="142877" x="3679825" y="4108450"/>
          <p14:tracePt t="142895" x="3665538" y="4114800"/>
          <p14:tracePt t="142911" x="3636963" y="4122738"/>
          <p14:tracePt t="142927" x="3608388" y="4129088"/>
          <p14:tracePt t="142944" x="3565525" y="4151313"/>
          <p14:tracePt t="142963" x="3551238" y="4151313"/>
          <p14:tracePt t="143156" x="3551238" y="4137025"/>
          <p14:tracePt t="144945" x="3551238" y="4129088"/>
          <p14:tracePt t="144969" x="3551238" y="4100513"/>
          <p14:tracePt t="144976" x="3551238" y="4051300"/>
          <p14:tracePt t="144989" x="3514725" y="3929063"/>
          <p14:tracePt t="145006" x="3479800" y="3794125"/>
          <p14:tracePt t="145023" x="3436938" y="3636963"/>
          <p14:tracePt t="145040" x="3394075" y="3536950"/>
          <p14:tracePt t="145057" x="3365500" y="3465513"/>
          <p14:tracePt t="145074" x="3328988" y="3336925"/>
          <p14:tracePt t="145091" x="3300413" y="3228975"/>
          <p14:tracePt t="145109" x="3265488" y="3094038"/>
          <p14:tracePt t="145125" x="3236913" y="2994025"/>
          <p14:tracePt t="145142" x="3222625" y="2928938"/>
          <p14:tracePt t="145159" x="3208338" y="2900363"/>
          <p14:tracePt t="145176" x="3194050" y="2865438"/>
          <p14:tracePt t="145193" x="3186113" y="2843213"/>
          <p14:tracePt t="145210" x="3186113" y="2828925"/>
          <p14:tracePt t="145227" x="3179763" y="2828925"/>
          <p14:tracePt t="145245" x="3171825" y="2822575"/>
          <p14:tracePt t="145261" x="3157538" y="2786063"/>
          <p14:tracePt t="145263" x="3157538" y="2751138"/>
          <p14:tracePt t="145278" x="3143250" y="2708275"/>
          <p14:tracePt t="145295" x="3136900" y="2700338"/>
          <p14:tracePt t="145313" x="3136900" y="2693988"/>
          <p14:tracePt t="145347" x="3128963" y="2693988"/>
          <p14:tracePt t="145364" x="3128963" y="2686050"/>
          <p14:tracePt t="145388" x="3122613" y="2686050"/>
          <p14:tracePt t="145478" x="3122613" y="2693988"/>
          <p14:tracePt t="145483" x="3122613" y="2700338"/>
          <p14:tracePt t="145489" x="3122613" y="2714625"/>
          <p14:tracePt t="145501" x="3122613" y="2722563"/>
          <p14:tracePt t="145519" x="3122613" y="2736850"/>
          <p14:tracePt t="145538" x="3122613" y="2779713"/>
          <p14:tracePt t="145553" x="3122613" y="2814638"/>
          <p14:tracePt t="145570" x="3122613" y="2843213"/>
          <p14:tracePt t="145587" x="3114675" y="2871788"/>
          <p14:tracePt t="145604" x="3114675" y="2894013"/>
          <p14:tracePt t="145623" x="3114675" y="2900363"/>
          <p14:tracePt t="145695" x="3114675" y="2908300"/>
          <p14:tracePt t="145711" x="3114675" y="2914650"/>
          <p14:tracePt t="145733" x="3114675" y="2922588"/>
          <p14:tracePt t="145741" x="3114675" y="2928938"/>
          <p14:tracePt t="145828" x="3114675" y="2936875"/>
          <p14:tracePt t="145855" x="3114675" y="2943225"/>
          <p14:tracePt t="145858" x="3114675" y="2951163"/>
          <p14:tracePt t="145877" x="3114675" y="2957513"/>
          <p14:tracePt t="145894" x="3122613" y="2957513"/>
          <p14:tracePt t="145911" x="3122613" y="2965450"/>
          <p14:tracePt t="145927" x="3128963" y="2971800"/>
          <p14:tracePt t="145944" x="3143250" y="2986088"/>
          <p14:tracePt t="145960" x="3143250" y="2994025"/>
          <p14:tracePt t="145979" x="3151188" y="3000375"/>
          <p14:tracePt t="145995" x="3157538" y="3008313"/>
          <p14:tracePt t="146012" x="3165475" y="3014663"/>
          <p14:tracePt t="146028" x="3179763" y="3028950"/>
          <p14:tracePt t="146045" x="3194050" y="3043238"/>
          <p14:tracePt t="146063" x="3200400" y="3051175"/>
          <p14:tracePt t="146079" x="3214688" y="3057525"/>
          <p14:tracePt t="146096" x="3214688" y="3065463"/>
          <p14:tracePt t="146113" x="3214688" y="3071813"/>
          <p14:tracePt t="146131" x="3228975" y="3079750"/>
          <p14:tracePt t="146147" x="3236913" y="3100388"/>
          <p14:tracePt t="146165" x="3251200" y="3122613"/>
          <p14:tracePt t="146181" x="3265488" y="3136900"/>
          <p14:tracePt t="146199" x="3271838" y="3143250"/>
          <p14:tracePt t="146215" x="3279775" y="3157538"/>
          <p14:tracePt t="146233" x="3286125" y="3165475"/>
          <p14:tracePt t="146251" x="3300413" y="3186113"/>
          <p14:tracePt t="146267" x="3314700" y="3214688"/>
          <p14:tracePt t="146284" x="3322638" y="3222625"/>
          <p14:tracePt t="146288" x="3322638" y="3228975"/>
          <p14:tracePt t="146303" x="3322638" y="3236913"/>
          <p14:tracePt t="146336" x="3322638" y="3251200"/>
          <p14:tracePt t="146342" x="3322638" y="3257550"/>
          <p14:tracePt t="146353" x="3328988" y="3286125"/>
          <p14:tracePt t="146369" x="3328988" y="3336925"/>
          <p14:tracePt t="146386" x="3343275" y="3408363"/>
          <p14:tracePt t="146403" x="3351213" y="3443288"/>
          <p14:tracePt t="146420" x="3351213" y="3451225"/>
          <p14:tracePt t="146439" x="3351213" y="3457575"/>
          <p14:tracePt t="146456" x="3351213" y="3465513"/>
          <p14:tracePt t="146472" x="3357563" y="3471863"/>
          <p14:tracePt t="146490" x="3357563" y="3494088"/>
          <p14:tracePt t="146506" x="3357563" y="3514725"/>
          <p14:tracePt t="146523" x="3357563" y="3536950"/>
          <p14:tracePt t="146540" x="3365500" y="3565525"/>
          <p14:tracePt t="146557" x="3365500" y="3586163"/>
          <p14:tracePt t="146575" x="3365500" y="3600450"/>
          <p14:tracePt t="146609" x="3371850" y="3600450"/>
          <p14:tracePt t="146624" x="3371850" y="3614738"/>
          <p14:tracePt t="146642" x="3371850" y="3629025"/>
          <p14:tracePt t="146659" x="3371850" y="3643313"/>
          <p14:tracePt t="146676" x="3379788" y="3665538"/>
          <p14:tracePt t="146693" x="3379788" y="3694113"/>
          <p14:tracePt t="146710" x="3386138" y="3700463"/>
          <p14:tracePt t="146727" x="3386138" y="3714750"/>
          <p14:tracePt t="146761" x="3386138" y="3722688"/>
          <p14:tracePt t="146779" x="3386138" y="3736975"/>
          <p14:tracePt t="146795" x="3386138" y="3751263"/>
          <p14:tracePt t="146814" x="3386138" y="3757613"/>
          <p14:tracePt t="146831" x="3386138" y="3771900"/>
          <p14:tracePt t="146849" x="3386138" y="3786188"/>
          <p14:tracePt t="146874" x="3386138" y="3794125"/>
          <p14:tracePt t="146898" x="3386138" y="3800475"/>
          <p14:tracePt t="146930" x="3386138" y="3808413"/>
          <p14:tracePt t="146948" x="3386138" y="3814763"/>
          <p14:tracePt t="146952" x="3386138" y="3822700"/>
          <p14:tracePt t="146967" x="3386138" y="3836988"/>
          <p14:tracePt t="146984" x="3386138" y="3843338"/>
          <p14:tracePt t="147045" x="3386138" y="3851275"/>
          <p14:tracePt t="147075" x="3386138" y="3865563"/>
          <p14:tracePt t="147082" x="3386138" y="3871913"/>
          <p14:tracePt t="147107" x="3386138" y="3879850"/>
          <p14:tracePt t="147124" x="3386138" y="3886200"/>
          <p14:tracePt t="147249" x="3386138" y="3894138"/>
          <p14:tracePt t="147500" x="3386138" y="3900488"/>
          <p14:tracePt t="147602" x="3386138" y="3908425"/>
          <p14:tracePt t="147610" x="3386138" y="3914775"/>
          <p14:tracePt t="148962" x="3379788" y="3900488"/>
          <p14:tracePt t="148968" x="3371850" y="3894138"/>
          <p14:tracePt t="148977" x="3365500" y="3879850"/>
          <p14:tracePt t="148993" x="3365500" y="3843338"/>
          <p14:tracePt t="149010" x="3351213" y="3808413"/>
          <p14:tracePt t="149028" x="3328988" y="3794125"/>
          <p14:tracePt t="149044" x="3300413" y="3765550"/>
          <p14:tracePt t="149061" x="3300413" y="3757613"/>
          <p14:tracePt t="149078" x="3286125" y="3751263"/>
          <p14:tracePt t="149196" x="3286125" y="3736975"/>
          <p14:tracePt t="149210" x="3286125" y="3729038"/>
          <p14:tracePt t="149215" x="3286125" y="3722688"/>
          <p14:tracePt t="149233" x="3286125" y="3714750"/>
          <p14:tracePt t="149250" x="3286125" y="3708400"/>
          <p14:tracePt t="149266" x="3286125" y="3694113"/>
          <p14:tracePt t="149283" x="3286125" y="3679825"/>
          <p14:tracePt t="149286" x="3286125" y="3671888"/>
          <p14:tracePt t="149300" x="3286125" y="3665538"/>
          <p14:tracePt t="149334" x="3279775" y="3665538"/>
          <p14:tracePt t="149350" x="3279775" y="3657600"/>
          <p14:tracePt t="149358" x="3279775" y="3651250"/>
          <p14:tracePt t="149368" x="3279775" y="3636963"/>
          <p14:tracePt t="149385" x="3279775" y="3614738"/>
          <p14:tracePt t="149420" x="3279775" y="3608388"/>
          <p14:tracePt t="149436" x="3279775" y="3600450"/>
          <p14:tracePt t="149458" x="3279775" y="3594100"/>
          <p14:tracePt t="149482" x="3271838" y="3594100"/>
          <p14:tracePt t="149491" x="3271838" y="3586163"/>
          <p14:tracePt t="149507" x="3271838" y="3579813"/>
          <p14:tracePt t="149522" x="3271838" y="3571875"/>
          <p14:tracePt t="149539" x="3271838" y="3543300"/>
          <p14:tracePt t="149556" x="3271838" y="3494088"/>
          <p14:tracePt t="149572" x="3271838" y="3486150"/>
          <p14:tracePt t="149590" x="3271838" y="3471863"/>
          <p14:tracePt t="149694" x="3265488" y="3471863"/>
          <p14:tracePt t="149741" x="3265488" y="3465513"/>
          <p14:tracePt t="149764" x="3257550" y="3457575"/>
          <p14:tracePt t="149778" x="3257550" y="3451225"/>
          <p14:tracePt t="149794" x="3257550" y="3443288"/>
          <p14:tracePt t="149826" x="3257550" y="3436938"/>
          <p14:tracePt t="149833" x="3251200" y="3429000"/>
          <p14:tracePt t="149845" x="3236913" y="3408363"/>
          <p14:tracePt t="149863" x="3228975" y="3379788"/>
          <p14:tracePt t="149879" x="3208338" y="3328988"/>
          <p14:tracePt t="149897" x="3194050" y="3314700"/>
          <p14:tracePt t="149914" x="3179763" y="3308350"/>
          <p14:tracePt t="149931" x="3179763" y="3300413"/>
          <p14:tracePt t="149947" x="3171825" y="3294063"/>
          <p14:tracePt t="150046" x="3165475" y="3286125"/>
          <p14:tracePt t="150054" x="3157538" y="3265488"/>
          <p14:tracePt t="150068" x="3143250" y="3251200"/>
          <p14:tracePt t="150083" x="3136900" y="3236913"/>
          <p14:tracePt t="150118" x="3128963" y="3228975"/>
          <p14:tracePt t="150135" x="3128963" y="3222625"/>
          <p14:tracePt t="150152" x="3108325" y="3194050"/>
          <p14:tracePt t="150171" x="3100388" y="3171825"/>
          <p14:tracePt t="150189" x="3086100" y="3151188"/>
          <p14:tracePt t="150203" x="3086100" y="3128963"/>
          <p14:tracePt t="150220" x="3071813" y="3108325"/>
          <p14:tracePt t="150237" x="3071813" y="3086100"/>
          <p14:tracePt t="150254" x="3065463" y="3079750"/>
          <p14:tracePt t="150271" x="3065463" y="3071813"/>
          <p14:tracePt t="150288" x="3057525" y="3071813"/>
          <p14:tracePt t="150307" x="3057525" y="3057525"/>
          <p14:tracePt t="150323" x="3051175" y="3057525"/>
          <p14:tracePt t="150340" x="3051175" y="3008313"/>
          <p14:tracePt t="150357" x="3028950" y="2965450"/>
          <p14:tracePt t="150374" x="3014663" y="2943225"/>
          <p14:tracePt t="150391" x="3014663" y="2928938"/>
          <p14:tracePt t="150466" x="3014663" y="2922588"/>
          <p14:tracePt t="150482" x="3014663" y="2914650"/>
          <p14:tracePt t="150570" x="3008313" y="2908300"/>
          <p14:tracePt t="150585" x="3008313" y="2900363"/>
          <p14:tracePt t="150592" x="3000375" y="2886075"/>
          <p14:tracePt t="150600" x="3000375" y="2879725"/>
          <p14:tracePt t="150612" x="3000375" y="2865438"/>
          <p14:tracePt t="150630" x="2979738" y="2851150"/>
          <p14:tracePt t="150647" x="2965450" y="2843213"/>
          <p14:tracePt t="150664" x="2965450" y="2836863"/>
          <p14:tracePt t="150930" x="2965450" y="2851150"/>
          <p14:tracePt t="150938" x="2965450" y="2857500"/>
          <p14:tracePt t="150946" x="2971800" y="2871788"/>
          <p14:tracePt t="150955" x="2994025" y="2879725"/>
          <p14:tracePt t="150970" x="3028950" y="2922588"/>
          <p14:tracePt t="150987" x="3079750" y="2971800"/>
          <p14:tracePt t="150990" x="3094038" y="2994025"/>
          <p14:tracePt t="151004" x="3143250" y="3036888"/>
          <p14:tracePt t="151021" x="3171825" y="3057525"/>
          <p14:tracePt t="151039" x="3186113" y="3071813"/>
          <p14:tracePt t="151055" x="3194050" y="3094038"/>
          <p14:tracePt t="151073" x="3214688" y="3114675"/>
          <p14:tracePt t="151090" x="3236913" y="3171825"/>
          <p14:tracePt t="151091" x="3251200" y="3186113"/>
          <p14:tracePt t="151107" x="3279775" y="3200400"/>
          <p14:tracePt t="151123" x="3308350" y="3214688"/>
          <p14:tracePt t="151141" x="3351213" y="3236913"/>
          <p14:tracePt t="151157" x="3414713" y="3243263"/>
          <p14:tracePt t="151175" x="3451225" y="3251200"/>
          <p14:tracePt t="151191" x="3465513" y="3251200"/>
          <p14:tracePt t="151366" x="3465513" y="3279775"/>
          <p14:tracePt t="151374" x="3465513" y="3308350"/>
          <p14:tracePt t="151383" x="3465513" y="3357563"/>
          <p14:tracePt t="151398" x="3486150" y="3465513"/>
          <p14:tracePt t="151412" x="3494088" y="3508375"/>
          <p14:tracePt t="151430" x="3494088" y="3565525"/>
          <p14:tracePt t="151449" x="3514725" y="3694113"/>
          <p14:tracePt t="151465" x="3522663" y="3794125"/>
          <p14:tracePt t="151481" x="3536950" y="3843338"/>
          <p14:tracePt t="151498" x="3536950" y="3857625"/>
          <p14:tracePt t="151577" x="3536950" y="3865563"/>
          <p14:tracePt t="151585" x="3536950" y="3929063"/>
          <p14:tracePt t="151592" x="3536950" y="4022725"/>
          <p14:tracePt t="151600" x="3536950" y="4129088"/>
          <p14:tracePt t="151617" x="3536950" y="4279900"/>
          <p14:tracePt t="151637" x="3543300" y="4379913"/>
          <p14:tracePt t="151778" x="3543300" y="4371975"/>
          <p14:tracePt t="151788" x="3543300" y="4365625"/>
          <p14:tracePt t="151795" x="3543300" y="4343400"/>
          <p14:tracePt t="151805" x="3543300" y="4329113"/>
          <p14:tracePt t="151822" x="3536950" y="4243388"/>
          <p14:tracePt t="151839" x="3494088" y="4114800"/>
          <p14:tracePt t="151856" x="3400425" y="3879850"/>
          <p14:tracePt t="151874" x="3336925" y="3729038"/>
          <p14:tracePt t="151890" x="3279775" y="3643313"/>
          <p14:tracePt t="151909" x="3236913" y="3594100"/>
          <p14:tracePt t="151926" x="3179763" y="3494088"/>
          <p14:tracePt t="151943" x="3114675" y="3386138"/>
          <p14:tracePt t="151959" x="3057525" y="3251200"/>
          <p14:tracePt t="151975" x="3014663" y="3165475"/>
          <p14:tracePt t="151997" x="2971800" y="3114675"/>
          <p14:tracePt t="152011" x="2965450" y="3100388"/>
          <p14:tracePt t="152028" x="2957513" y="3100388"/>
          <p14:tracePt t="152045" x="2951163" y="3094038"/>
          <p14:tracePt t="152062" x="2928938" y="3043238"/>
          <p14:tracePt t="152077" x="2914650" y="3014663"/>
          <p14:tracePt t="152094" x="2900363" y="2971800"/>
          <p14:tracePt t="152114" x="2886075" y="2951163"/>
          <p14:tracePt t="152129" x="2886075" y="2928938"/>
          <p14:tracePt t="152146" x="2886075" y="2879725"/>
          <p14:tracePt t="152163" x="2886075" y="2851150"/>
          <p14:tracePt t="152180" x="2886075" y="2836863"/>
          <p14:tracePt t="152263" x="2886075" y="2828925"/>
          <p14:tracePt t="152272" x="2886075" y="2822575"/>
          <p14:tracePt t="152283" x="2886075" y="2814638"/>
          <p14:tracePt t="152305" x="2886075" y="2808288"/>
          <p14:tracePt t="152476" x="2886075" y="2822575"/>
          <p14:tracePt t="152483" x="2900363" y="2822575"/>
          <p14:tracePt t="152491" x="2908300" y="2836863"/>
          <p14:tracePt t="152508" x="2914650" y="2836863"/>
          <p14:tracePt t="152671" x="2908300" y="2836863"/>
          <p14:tracePt t="153336" x="2908300" y="2851150"/>
          <p14:tracePt t="153342" x="2908300" y="2857500"/>
          <p14:tracePt t="153357" x="2914650" y="2871788"/>
          <p14:tracePt t="153374" x="2928938" y="2894013"/>
          <p14:tracePt t="153391" x="2965450" y="2922588"/>
          <p14:tracePt t="153406" x="2994025" y="2957513"/>
          <p14:tracePt t="153425" x="3043238" y="3008313"/>
          <p14:tracePt t="153442" x="3100388" y="3071813"/>
          <p14:tracePt t="153458" x="3136900" y="3094038"/>
          <p14:tracePt t="153476" x="3171825" y="3114675"/>
          <p14:tracePt t="153494" x="3186113" y="3128963"/>
          <p14:tracePt t="153512" x="3257550" y="3179763"/>
          <p14:tracePt t="153527" x="3314700" y="3228975"/>
          <p14:tracePt t="153543" x="3394075" y="3271838"/>
          <p14:tracePt t="153560" x="3479800" y="3314700"/>
          <p14:tracePt t="153577" x="3514725" y="3328988"/>
          <p14:tracePt t="153594" x="3551238" y="3336925"/>
          <p14:tracePt t="153764" x="3551238" y="3343275"/>
          <p14:tracePt t="153770" x="3551238" y="3357563"/>
          <p14:tracePt t="153788" x="3551238" y="3365500"/>
          <p14:tracePt t="153801" x="3557588" y="3379788"/>
          <p14:tracePt t="153817" x="3565525" y="3414713"/>
          <p14:tracePt t="153835" x="3571875" y="3465513"/>
          <p14:tracePt t="153852" x="3571875" y="3557588"/>
          <p14:tracePt t="153867" x="3571875" y="3594100"/>
          <p14:tracePt t="153884" x="3571875" y="3608388"/>
          <p14:tracePt t="153901" x="3571875" y="3614738"/>
          <p14:tracePt t="153918" x="3571875" y="3651250"/>
          <p14:tracePt t="153936" x="3565525" y="3686175"/>
          <p14:tracePt t="153952" x="3565525" y="3714750"/>
          <p14:tracePt t="153969" x="3565525" y="3736975"/>
          <p14:tracePt t="154028" x="3557588" y="3743325"/>
          <p14:tracePt t="154036" x="3557588" y="3751263"/>
          <p14:tracePt t="154044" x="3557588" y="3765550"/>
          <p14:tracePt t="154054" x="3557588" y="3779838"/>
          <p14:tracePt t="154072" x="3551238" y="3786188"/>
          <p14:tracePt t="154088" x="3551238" y="3794125"/>
          <p14:tracePt t="154209" x="3551238" y="3800475"/>
          <p14:tracePt t="154287" x="3543300" y="3822700"/>
          <p14:tracePt t="154294" x="3543300" y="3829050"/>
          <p14:tracePt t="154302" x="3543300" y="3836988"/>
          <p14:tracePt t="154327" x="3543300" y="3843338"/>
          <p14:tracePt t="154753" x="3543300" y="3851275"/>
          <p14:tracePt t="163016" x="3543300" y="3857625"/>
          <p14:tracePt t="163019" x="3543300" y="3886200"/>
          <p14:tracePt t="163034" x="3543300" y="3965575"/>
          <p14:tracePt t="163053" x="3557588" y="4014788"/>
          <p14:tracePt t="163068" x="3579813" y="4065588"/>
          <p14:tracePt t="163085" x="3614738" y="4122738"/>
          <p14:tracePt t="163102" x="3622675" y="4171950"/>
          <p14:tracePt t="163121" x="3622675" y="4257675"/>
          <p14:tracePt t="163138" x="3629025" y="4314825"/>
          <p14:tracePt t="163155" x="3629025" y="4351338"/>
          <p14:tracePt t="163172" x="3629025" y="4386263"/>
          <p14:tracePt t="163188" x="3629025" y="4414838"/>
          <p14:tracePt t="163204" x="3651250" y="4465638"/>
          <p14:tracePt t="163207" x="3651250" y="4479925"/>
          <p14:tracePt t="163221" x="3657600" y="4522788"/>
          <p14:tracePt t="163239" x="3665538" y="4551363"/>
          <p14:tracePt t="163256" x="3671888" y="4579938"/>
          <p14:tracePt t="163273" x="3671888" y="4629150"/>
          <p14:tracePt t="163291" x="3679825" y="4679950"/>
          <p14:tracePt t="163297" x="3679825" y="4708525"/>
          <p14:tracePt t="163306" x="3679825" y="4794250"/>
          <p14:tracePt t="163324" x="3665538" y="4843463"/>
          <p14:tracePt t="163341" x="3665538" y="4894263"/>
          <p14:tracePt t="163358" x="3665538" y="4922838"/>
          <p14:tracePt t="163375" x="3665538" y="4965700"/>
          <p14:tracePt t="163393" x="3665538" y="5043488"/>
          <p14:tracePt t="163409" x="3679825" y="5094288"/>
          <p14:tracePt t="163426" x="3679825" y="5137150"/>
          <p14:tracePt t="163443" x="3679825" y="5165725"/>
          <p14:tracePt t="163460" x="3671888" y="5214938"/>
          <p14:tracePt t="163477" x="3671888" y="5257800"/>
          <p14:tracePt t="163497" x="3657600" y="5308600"/>
          <p14:tracePt t="163513" x="3651250" y="5337175"/>
          <p14:tracePt t="163528" x="3651250" y="5357813"/>
          <p14:tracePt t="163545" x="3651250" y="5380038"/>
          <p14:tracePt t="163562" x="3651250" y="5394325"/>
          <p14:tracePt t="163579" x="3643313" y="5422900"/>
          <p14:tracePt t="163581" x="3636963" y="5443538"/>
          <p14:tracePt t="163596" x="3636963" y="5465763"/>
          <p14:tracePt t="163614" x="3636963" y="5500688"/>
          <p14:tracePt t="163631" x="3636963" y="5529263"/>
          <p14:tracePt t="163647" x="3636963" y="5551488"/>
          <p14:tracePt t="163665" x="3636963" y="5557838"/>
          <p14:tracePt t="163682" x="3636963" y="5572125"/>
          <p14:tracePt t="163698" x="3636963" y="5586413"/>
          <p14:tracePt t="163716" x="3636963" y="5600700"/>
          <p14:tracePt t="163809" x="3636963" y="5608638"/>
          <p14:tracePt t="163841" x="3636963" y="5622925"/>
          <p14:tracePt t="163864" x="3636963" y="5629275"/>
          <p14:tracePt t="163870" x="3636963" y="5637213"/>
          <p14:tracePt t="163879" x="3636963" y="5643563"/>
          <p14:tracePt t="163889" x="3636963" y="5651500"/>
          <p14:tracePt t="163905" x="3636963" y="5665788"/>
          <p14:tracePt t="163920" x="3636963" y="5680075"/>
          <p14:tracePt t="163937" x="3636963" y="5694363"/>
          <p14:tracePt t="163957" x="3636963" y="5708650"/>
          <p14:tracePt t="163971" x="3636963" y="5715000"/>
          <p14:tracePt t="164028" x="3636963" y="5722938"/>
          <p14:tracePt t="164326" x="3629025" y="5722938"/>
          <p14:tracePt t="164334" x="3608388" y="5722938"/>
          <p14:tracePt t="164348" x="3565525" y="5729288"/>
          <p14:tracePt t="164365" x="3529013" y="5780088"/>
          <p14:tracePt t="164380" x="3500438" y="5815013"/>
          <p14:tracePt t="164398" x="3457575" y="5857875"/>
          <p14:tracePt t="164414" x="3371850" y="5943600"/>
          <p14:tracePt t="164432" x="3236913" y="6043613"/>
          <p14:tracePt t="164449" x="3194050" y="6057900"/>
          <p14:tracePt t="164466" x="3151188" y="6080125"/>
          <p14:tracePt t="164483" x="3122613" y="6094413"/>
          <p14:tracePt t="164500" x="3100388" y="6100763"/>
          <p14:tracePt t="164517" x="3086100" y="6108700"/>
          <p14:tracePt t="164533" x="3036888" y="6115050"/>
          <p14:tracePt t="164551" x="2994025" y="6115050"/>
          <p14:tracePt t="164568" x="2936875" y="6115050"/>
          <p14:tracePt t="164584" x="2914650" y="6129338"/>
          <p14:tracePt t="164602" x="2865438" y="6137275"/>
          <p14:tracePt t="164620" x="2814638" y="6137275"/>
          <p14:tracePt t="164637" x="2794000" y="6137275"/>
          <p14:tracePt t="164654" x="2779713" y="6137275"/>
          <p14:tracePt t="164670" x="2757488" y="6137275"/>
          <p14:tracePt t="164687" x="2743200" y="6137275"/>
          <p14:tracePt t="164704" x="2728913" y="6137275"/>
          <p14:tracePt t="164721" x="2714625" y="6137275"/>
          <p14:tracePt t="164738" x="2693988" y="6137275"/>
          <p14:tracePt t="164755" x="2665413" y="6137275"/>
          <p14:tracePt t="164773" x="2643188" y="6137275"/>
          <p14:tracePt t="164791" x="2636838" y="6137275"/>
          <p14:tracePt t="164965" x="2657475" y="6137275"/>
          <p14:tracePt t="164971" x="2665413" y="6129338"/>
          <p14:tracePt t="164980" x="2679700" y="6129338"/>
          <p14:tracePt t="164994" x="2722563" y="6129338"/>
          <p14:tracePt t="165010" x="2728913" y="6129338"/>
          <p14:tracePt t="165129" x="2736850" y="6129338"/>
          <p14:tracePt t="165137" x="2743200" y="6129338"/>
          <p14:tracePt t="165299" x="2757488" y="6129338"/>
          <p14:tracePt t="165307" x="2771775" y="6143625"/>
          <p14:tracePt t="165317" x="2786063" y="6143625"/>
          <p14:tracePt t="165334" x="2808288" y="6157913"/>
          <p14:tracePt t="165351" x="2836863" y="6165850"/>
          <p14:tracePt t="165369" x="2851150" y="6172200"/>
          <p14:tracePt t="166440" x="2857500" y="6165850"/>
          <p14:tracePt t="166447" x="2857500" y="6157913"/>
          <p14:tracePt t="166459" x="2871788" y="6157913"/>
          <p14:tracePt t="166476" x="2871788" y="6151563"/>
          <p14:tracePt t="166494" x="2879725" y="6151563"/>
          <p14:tracePt t="166512" x="2886075" y="6143625"/>
          <p14:tracePt t="166529" x="2894013" y="6129338"/>
          <p14:tracePt t="166632" x="2900363" y="6122988"/>
          <p14:tracePt t="166636" x="2908300" y="6122988"/>
          <p14:tracePt t="166651" x="2914650" y="6122988"/>
          <p14:tracePt t="166664" x="2922588" y="6115050"/>
          <p14:tracePt t="166681" x="2943225" y="6086475"/>
          <p14:tracePt t="166698" x="2971800" y="6051550"/>
          <p14:tracePt t="166714" x="3000375" y="6029325"/>
          <p14:tracePt t="166732" x="3008313" y="6008688"/>
          <p14:tracePt t="166749" x="3022600" y="5986463"/>
          <p14:tracePt t="166766" x="3036888" y="5980113"/>
          <p14:tracePt t="166784" x="3043238" y="5965825"/>
          <p14:tracePt t="166790" x="3043238" y="5957888"/>
          <p14:tracePt t="166800" x="3057525" y="5951538"/>
          <p14:tracePt t="166817" x="3079750" y="5929313"/>
          <p14:tracePt t="166834" x="3114675" y="5915025"/>
          <p14:tracePt t="166851" x="3143250" y="5894388"/>
          <p14:tracePt t="166868" x="3171825" y="5880100"/>
          <p14:tracePt t="166961" x="3179763" y="5880100"/>
          <p14:tracePt t="167013" x="3186113" y="5880100"/>
          <p14:tracePt t="167020" x="3194050" y="5880100"/>
          <p14:tracePt t="167035" x="3208338" y="5880100"/>
          <p14:tracePt t="167041" x="3214688" y="5880100"/>
          <p14:tracePt t="167055" x="3222625" y="5880100"/>
          <p14:tracePt t="167073" x="3236913" y="5886450"/>
          <p14:tracePt t="167089" x="3257550" y="5886450"/>
          <p14:tracePt t="167106" x="3279775" y="5886450"/>
          <p14:tracePt t="167123" x="3286125" y="5894388"/>
          <p14:tracePt t="167144" x="3308350" y="5900738"/>
          <p14:tracePt t="167161" x="3328988" y="5915025"/>
          <p14:tracePt t="167177" x="3336925" y="5915025"/>
          <p14:tracePt t="167193" x="3357563" y="5915025"/>
          <p14:tracePt t="167211" x="3365500" y="5915025"/>
          <p14:tracePt t="167227" x="3371850" y="5915025"/>
          <p14:tracePt t="167245" x="3379788" y="5915025"/>
          <p14:tracePt t="167262" x="3386138" y="5915025"/>
          <p14:tracePt t="167292" x="3400425" y="5915025"/>
          <p14:tracePt t="167300" x="3414713" y="5908675"/>
          <p14:tracePt t="167312" x="3429000" y="5908675"/>
          <p14:tracePt t="167328" x="3457575" y="5894388"/>
          <p14:tracePt t="167345" x="3465513" y="5886450"/>
          <p14:tracePt t="167348" x="3486150" y="5880100"/>
          <p14:tracePt t="167362" x="3500438" y="5865813"/>
          <p14:tracePt t="167381" x="3514725" y="5851525"/>
          <p14:tracePt t="167398" x="3529013" y="5829300"/>
          <p14:tracePt t="168066" x="3529013" y="5837238"/>
          <p14:tracePt t="168073" x="3536950" y="5837238"/>
          <p14:tracePt t="168099" x="3536950" y="5843588"/>
          <p14:tracePt t="168116" x="3529013" y="5843588"/>
          <p14:tracePt t="168122" x="3522663" y="5843588"/>
          <p14:tracePt t="168131" x="3514725" y="5843588"/>
          <p14:tracePt t="168148" x="3508375" y="5857875"/>
          <p14:tracePt t="168165" x="3500438" y="5857875"/>
          <p14:tracePt t="168182" x="3479800" y="5865813"/>
          <p14:tracePt t="168215" x="3471863" y="5872163"/>
          <p14:tracePt t="168231" x="3457575" y="5872163"/>
          <p14:tracePt t="168249" x="3408363" y="5894388"/>
          <p14:tracePt t="168265" x="3365500" y="5900738"/>
          <p14:tracePt t="168283" x="3300413" y="5915025"/>
          <p14:tracePt t="168299" x="3271838" y="5922963"/>
          <p14:tracePt t="168316" x="3251200" y="5929313"/>
          <p14:tracePt t="168333" x="3243263" y="5929313"/>
          <p14:tracePt t="168352" x="3214688" y="5937250"/>
          <p14:tracePt t="168369" x="3200400" y="5937250"/>
          <p14:tracePt t="168386" x="3165475" y="5943600"/>
          <p14:tracePt t="168403" x="3108325" y="5951538"/>
          <p14:tracePt t="168418" x="3079750" y="5965825"/>
          <p14:tracePt t="168436" x="3028950" y="5972175"/>
          <p14:tracePt t="168455" x="2979738" y="5994400"/>
          <p14:tracePt t="168471" x="2943225" y="6008688"/>
          <p14:tracePt t="168504" x="2936875" y="6008688"/>
          <p14:tracePt t="168521" x="2936875" y="6015038"/>
          <p14:tracePt t="168539" x="2922588" y="6015038"/>
          <p14:tracePt t="168574" x="2914650" y="6015038"/>
          <p14:tracePt t="168660" x="2908300" y="6015038"/>
          <p14:tracePt t="168683" x="2900363" y="6015038"/>
          <p14:tracePt t="168877" x="2908300" y="6015038"/>
          <p14:tracePt t="168885" x="2908300" y="6000750"/>
          <p14:tracePt t="168895" x="2914650" y="6000750"/>
          <p14:tracePt t="168914" x="2922588" y="6000750"/>
          <p14:tracePt t="168931" x="2943225" y="5986463"/>
          <p14:tracePt t="168947" x="2951163" y="5980113"/>
          <p14:tracePt t="168964" x="2971800" y="5980113"/>
          <p14:tracePt t="168983" x="2994025" y="5972175"/>
          <p14:tracePt t="169000" x="3008313" y="5965825"/>
          <p14:tracePt t="169017" x="3022600" y="5943600"/>
          <p14:tracePt t="169033" x="3028950" y="5937250"/>
          <p14:tracePt t="169051" x="3036888" y="5937250"/>
          <p14:tracePt t="169067" x="3051175" y="5915025"/>
          <p14:tracePt t="169083" x="3079750" y="5894388"/>
          <p14:tracePt t="169100" x="3100388" y="5872163"/>
          <p14:tracePt t="169119" x="3136900" y="5843588"/>
          <p14:tracePt t="169136" x="3151188" y="5822950"/>
          <p14:tracePt t="169153" x="3157538" y="5815013"/>
          <p14:tracePt t="169168" x="3165475" y="5815013"/>
          <p14:tracePt t="169238" x="3171825" y="5815013"/>
          <p14:tracePt t="169287" x="3179763" y="5815013"/>
          <p14:tracePt t="169304" x="3194050" y="5808663"/>
          <p14:tracePt t="169310" x="3200400" y="5808663"/>
          <p14:tracePt t="169324" x="3214688" y="5808663"/>
          <p14:tracePt t="169502" x="3214688" y="5829300"/>
          <p14:tracePt t="169511" x="3214688" y="5843588"/>
          <p14:tracePt t="169517" x="3214688" y="5857875"/>
          <p14:tracePt t="169526" x="3214688" y="5886450"/>
          <p14:tracePt t="169543" x="3214688" y="5929313"/>
          <p14:tracePt t="169560" x="3208338" y="5957888"/>
          <p14:tracePt t="169578" x="3200400" y="5980113"/>
          <p14:tracePt t="169595" x="3194050" y="5994400"/>
          <p14:tracePt t="169611" x="3194050" y="6000750"/>
          <p14:tracePt t="169629" x="3186113" y="6008688"/>
          <p14:tracePt t="169645" x="3186113" y="6015038"/>
          <p14:tracePt t="169663" x="3186113" y="6022975"/>
          <p14:tracePt t="169681" x="3171825" y="6037263"/>
          <p14:tracePt t="169697" x="3171825" y="6043613"/>
          <p14:tracePt t="169714" x="3165475" y="6057900"/>
          <p14:tracePt t="169750" x="3165475" y="6065838"/>
          <p14:tracePt t="169778" x="3157538" y="6065838"/>
          <p14:tracePt t="169794" x="3157538" y="6072188"/>
          <p14:tracePt t="169810" x="3151188" y="6072188"/>
          <p14:tracePt t="169818" x="3151188" y="6086475"/>
          <p14:tracePt t="169834" x="3151188" y="6094413"/>
          <p14:tracePt t="169851" x="3143250" y="6094413"/>
          <p14:tracePt t="169869" x="3136900" y="6100763"/>
          <p14:tracePt t="169901" x="3128963" y="6100763"/>
          <p14:tracePt t="169947" x="3122613" y="6100763"/>
          <p14:tracePt t="170303" x="3122613" y="6094413"/>
          <p14:tracePt t="170310" x="3128963" y="6094413"/>
          <p14:tracePt t="170318" x="3136900" y="6086475"/>
          <p14:tracePt t="170333" x="3136900" y="6080125"/>
          <p14:tracePt t="170348" x="3143250" y="6080125"/>
          <p14:tracePt t="170492" x="3151188" y="6080125"/>
          <p14:tracePt t="170787" x="3143250" y="6080125"/>
          <p14:tracePt t="170825" x="3136900" y="6080125"/>
          <p14:tracePt t="170840" x="3136900" y="6086475"/>
          <p14:tracePt t="170846" x="3128963" y="6086475"/>
          <p14:tracePt t="170862" x="3122613" y="6094413"/>
          <p14:tracePt t="170872" x="3114675" y="6094413"/>
          <p14:tracePt t="170890" x="3114675" y="6100763"/>
          <p14:tracePt t="170906" x="3108325" y="6100763"/>
          <p14:tracePt t="170923" x="3108325" y="6108700"/>
          <p14:tracePt t="170959" x="3100388" y="6115050"/>
          <p14:tracePt t="170973" x="3094038" y="6115050"/>
          <p14:tracePt t="170989" x="3086100" y="6115050"/>
          <p14:tracePt t="170995" x="3086100" y="6122988"/>
          <p14:tracePt t="171009" x="3079750" y="6129338"/>
          <p14:tracePt t="171027" x="3065463" y="6129338"/>
          <p14:tracePt t="171044" x="3065463" y="6137275"/>
          <p14:tracePt t="171194" x="3057525" y="6137275"/>
          <p14:tracePt t="171989" x="3057525" y="6129338"/>
          <p14:tracePt t="172066" x="3057525" y="6122988"/>
          <p14:tracePt t="172103" x="3065463" y="6122988"/>
          <p14:tracePt t="172128" x="3071813" y="6115050"/>
          <p14:tracePt t="172143" x="3079750" y="6115050"/>
          <p14:tracePt t="172159" x="3086100" y="6115050"/>
          <p14:tracePt t="172167" x="3094038" y="6108700"/>
          <p14:tracePt t="172173" x="3100388" y="6108700"/>
          <p14:tracePt t="172184" x="3108325" y="6108700"/>
          <p14:tracePt t="172203" x="3114675" y="6108700"/>
          <p14:tracePt t="172221" x="3122613" y="6108700"/>
          <p14:tracePt t="172239" x="3128963" y="6108700"/>
          <p14:tracePt t="172254" x="3128963" y="6100763"/>
          <p14:tracePt t="172294" x="3136900" y="6100763"/>
          <p14:tracePt t="172302" x="3143250" y="6100763"/>
          <p14:tracePt t="172326" x="3151188" y="6100763"/>
          <p14:tracePt t="172349" x="3157538" y="6100763"/>
          <p14:tracePt t="172776" x="3157538" y="6108700"/>
          <p14:tracePt t="173682" x="3157538" y="6100763"/>
          <p14:tracePt t="173699" x="3157538" y="6094413"/>
          <p14:tracePt t="173708" x="3157538" y="6086475"/>
          <p14:tracePt t="173730" x="3157538" y="6080125"/>
          <p14:tracePt t="173743" x="3157538" y="6065838"/>
          <p14:tracePt t="173769" x="3157538" y="6043613"/>
          <p14:tracePt t="173786" x="3165475" y="6029325"/>
          <p14:tracePt t="173803" x="3194050" y="5980113"/>
          <p14:tracePt t="173820" x="3208338" y="5922963"/>
          <p14:tracePt t="173838" x="3228975" y="5829300"/>
          <p14:tracePt t="173857" x="3236913" y="5751513"/>
          <p14:tracePt t="173871" x="3243263" y="5651500"/>
          <p14:tracePt t="173888" x="3243263" y="5565775"/>
          <p14:tracePt t="173906" x="3243263" y="5486400"/>
          <p14:tracePt t="173922" x="3243263" y="5422900"/>
          <p14:tracePt t="173939" x="3243263" y="5386388"/>
          <p14:tracePt t="173957" x="3243263" y="5314950"/>
          <p14:tracePt t="173974" x="3243263" y="5222875"/>
          <p14:tracePt t="173992" x="3236913" y="5051425"/>
          <p14:tracePt t="174007" x="3236913" y="4994275"/>
          <p14:tracePt t="174024" x="3222625" y="4779963"/>
          <p14:tracePt t="174042" x="3214688" y="4694238"/>
          <p14:tracePt t="174058" x="3200400" y="4614863"/>
          <p14:tracePt t="174075" x="3194050" y="4529138"/>
          <p14:tracePt t="174093" x="3194050" y="4414838"/>
          <p14:tracePt t="174113" x="3186113" y="4194175"/>
          <p14:tracePt t="174129" x="3171825" y="4051300"/>
          <p14:tracePt t="174145" x="3128963" y="3922713"/>
          <p14:tracePt t="174161" x="3122613" y="3836988"/>
          <p14:tracePt t="174178" x="3108325" y="3765550"/>
          <p14:tracePt t="174195" x="3108325" y="3714750"/>
          <p14:tracePt t="174215" x="3086100" y="3614738"/>
          <p14:tracePt t="174231" x="3079750" y="3536950"/>
          <p14:tracePt t="174247" x="3071813" y="3486150"/>
          <p14:tracePt t="174263" x="3065463" y="3408363"/>
          <p14:tracePt t="174282" x="3057525" y="3336925"/>
          <p14:tracePt t="174284" x="3057525" y="3294063"/>
          <p14:tracePt t="174298" x="3036888" y="3236913"/>
          <p14:tracePt t="174315" x="3022600" y="3171825"/>
          <p14:tracePt t="174332" x="3000375" y="3108325"/>
          <p14:tracePt t="174348" x="2994025" y="3071813"/>
          <p14:tracePt t="174366" x="2994025" y="3043238"/>
          <p14:tracePt t="174382" x="2994025" y="3008313"/>
          <p14:tracePt t="174400" x="2994025" y="2951163"/>
          <p14:tracePt t="174417" x="2971800" y="2871788"/>
          <p14:tracePt t="174434" x="2965450" y="2843213"/>
          <p14:tracePt t="174451" x="2957513" y="2828925"/>
          <p14:tracePt t="174468" x="2951163" y="2822575"/>
          <p14:tracePt t="174777" x="2943225" y="2822575"/>
          <p14:tracePt t="174885" x="2943225" y="2828925"/>
          <p14:tracePt t="174892" x="2936875" y="2828925"/>
          <p14:tracePt t="174907" x="2928938" y="2828925"/>
          <p14:tracePt t="174932" x="2922588" y="2828925"/>
          <p14:tracePt t="174940" x="2914650" y="2828925"/>
          <p14:tracePt t="174971" x="2908300" y="2828925"/>
          <p14:tracePt t="175496" x="2908300" y="2836863"/>
          <p14:tracePt t="175582" x="2908300" y="2843213"/>
          <p14:tracePt t="175614" x="2908300" y="2851150"/>
          <p14:tracePt t="175640" x="2914650" y="2851150"/>
          <p14:tracePt t="175650" x="2922588" y="2851150"/>
          <p14:tracePt t="175660" x="2922588" y="2857500"/>
          <p14:tracePt t="175677" x="2928938" y="2857500"/>
          <p14:tracePt t="175695" x="2928938" y="2865438"/>
          <p14:tracePt t="175712" x="2943225" y="2865438"/>
          <p14:tracePt t="175728" x="2957513" y="2865438"/>
          <p14:tracePt t="175763" x="2965450" y="2865438"/>
          <p14:tracePt t="175780" x="2971800" y="2865438"/>
          <p14:tracePt t="175799" x="2979738" y="2865438"/>
          <p14:tracePt t="175973" x="2979738" y="2871788"/>
          <p14:tracePt t="175977" x="2986088" y="2871788"/>
          <p14:tracePt t="175994" x="2994025" y="2871788"/>
          <p14:tracePt t="176003" x="2994025" y="2879725"/>
          <p14:tracePt t="176021" x="3000375" y="2879725"/>
          <p14:tracePt t="176037" x="3008313" y="2879725"/>
          <p14:tracePt t="176177" x="3000375" y="2879725"/>
          <p14:tracePt t="176181" x="2979738" y="2865438"/>
          <p14:tracePt t="176192" x="2943225" y="2851150"/>
          <p14:tracePt t="176206" x="2894013" y="2828925"/>
          <p14:tracePt t="176223" x="2865438" y="2814638"/>
          <p14:tracePt t="177349" x="2857500" y="2814638"/>
          <p14:tracePt t="177364" x="2851150" y="2822575"/>
          <p14:tracePt t="177372" x="2851150" y="2851150"/>
          <p14:tracePt t="177381" x="2843213" y="2871788"/>
          <p14:tracePt t="177398" x="2814638" y="2900363"/>
          <p14:tracePt t="177415" x="2800350" y="2914650"/>
          <p14:tracePt t="177433" x="2800350" y="2922588"/>
          <p14:tracePt t="177454" x="2771775" y="2957513"/>
          <p14:tracePt t="177468" x="2751138" y="2971800"/>
          <p14:tracePt t="177485" x="2722563" y="2994025"/>
          <p14:tracePt t="177501" x="2686050" y="3028950"/>
          <p14:tracePt t="177518" x="2665413" y="3043238"/>
          <p14:tracePt t="177537" x="2651125" y="3057525"/>
          <p14:tracePt t="177553" x="2636838" y="3057525"/>
          <p14:tracePt t="177554" x="2622550" y="3065463"/>
          <p14:tracePt t="177570" x="2608263" y="3079750"/>
          <p14:tracePt t="177587" x="2593975" y="3086100"/>
          <p14:tracePt t="177604" x="2565400" y="3108325"/>
          <p14:tracePt t="177620" x="2551113" y="3136900"/>
          <p14:tracePt t="177637" x="2536825" y="3157538"/>
          <p14:tracePt t="177657" x="2500313" y="3186113"/>
          <p14:tracePt t="177673" x="2493963" y="3214688"/>
          <p14:tracePt t="177690" x="2486025" y="3214688"/>
          <p14:tracePt t="177706" x="2479675" y="3222625"/>
          <p14:tracePt t="177723" x="2471738" y="3243263"/>
          <p14:tracePt t="177741" x="2465388" y="3257550"/>
          <p14:tracePt t="177757" x="2465388" y="3271838"/>
          <p14:tracePt t="177774" x="2457450" y="3294063"/>
          <p14:tracePt t="177790" x="2428875" y="3328988"/>
          <p14:tracePt t="177807" x="2422525" y="3336925"/>
          <p14:tracePt t="177825" x="2408238" y="3343275"/>
          <p14:tracePt t="177842" x="2386013" y="3357563"/>
          <p14:tracePt t="177859" x="2379663" y="3371850"/>
          <p14:tracePt t="177879" x="2357438" y="3386138"/>
          <p14:tracePt t="177895" x="2351088" y="3394075"/>
          <p14:tracePt t="177911" x="2343150" y="3408363"/>
          <p14:tracePt t="177928" x="2336800" y="3414713"/>
          <p14:tracePt t="177946" x="2328863" y="3429000"/>
          <p14:tracePt t="177961" x="2314575" y="3451225"/>
          <p14:tracePt t="177963" x="2300288" y="3465513"/>
          <p14:tracePt t="177978" x="2300288" y="3471863"/>
          <p14:tracePt t="177995" x="2293938" y="3471863"/>
          <p14:tracePt t="178040" x="2293938" y="3479800"/>
          <p14:tracePt t="178064" x="2286000" y="3479800"/>
          <p14:tracePt t="178071" x="2279650" y="3479800"/>
          <p14:tracePt t="178081" x="2271713" y="3486150"/>
          <p14:tracePt t="178098" x="2257425" y="3494088"/>
          <p14:tracePt t="178116" x="2257425" y="3500438"/>
          <p14:tracePt t="178526" x="2251075" y="3500438"/>
          <p14:tracePt t="178540" x="2243138" y="3500438"/>
          <p14:tracePt t="178636" x="2236788" y="3500438"/>
          <p14:tracePt t="178644" x="2228850" y="3500438"/>
          <p14:tracePt t="180782" x="2228850" y="3494088"/>
          <p14:tracePt t="180806" x="2228850" y="3486150"/>
          <p14:tracePt t="180814" x="2222500" y="3479800"/>
          <p14:tracePt t="180823" x="2214563" y="3471863"/>
          <p14:tracePt t="180841" x="2200275" y="3436938"/>
          <p14:tracePt t="180858" x="2128838" y="3386138"/>
          <p14:tracePt t="180875" x="2093913" y="3365500"/>
          <p14:tracePt t="180893" x="2079625" y="3351213"/>
          <p14:tracePt t="181104" x="2079625" y="3365500"/>
          <p14:tracePt t="181118" x="2079625" y="3379788"/>
          <p14:tracePt t="181126" x="2085975" y="3379788"/>
          <p14:tracePt t="181195" x="2085975" y="3386138"/>
          <p14:tracePt t="181212" x="2085975" y="3400425"/>
          <p14:tracePt t="181219" x="2085975" y="3414713"/>
          <p14:tracePt t="181232" x="2085975" y="3422650"/>
          <p14:tracePt t="181249" x="2085975" y="3429000"/>
          <p14:tracePt t="181386" x="2093913" y="3429000"/>
          <p14:tracePt t="181724" x="2100263" y="3429000"/>
          <p14:tracePt t="181738" x="2100263" y="3422650"/>
          <p14:tracePt t="181746" x="2108200" y="3422650"/>
          <p14:tracePt t="181762" x="2122488" y="3422650"/>
          <p14:tracePt t="181780" x="2128838" y="3422650"/>
          <p14:tracePt t="181797" x="2157413" y="3422650"/>
          <p14:tracePt t="182214" x="2157413" y="3429000"/>
          <p14:tracePt t="182224" x="2157413" y="3436938"/>
          <p14:tracePt t="182386" x="2157413" y="3443288"/>
          <p14:tracePt t="185135" x="2157413" y="3451225"/>
          <p14:tracePt t="185143" x="2165350" y="3494088"/>
          <p14:tracePt t="185150" x="2165350" y="3551238"/>
          <p14:tracePt t="185158" x="2171700" y="3622675"/>
          <p14:tracePt t="185175" x="2171700" y="3794125"/>
          <p14:tracePt t="185192" x="2157413" y="3943350"/>
          <p14:tracePt t="185212" x="2136775" y="4108450"/>
          <p14:tracePt t="185227" x="2128838" y="4157663"/>
          <p14:tracePt t="185243" x="2114550" y="4194175"/>
          <p14:tracePt t="185261" x="2108200" y="4229100"/>
          <p14:tracePt t="185278" x="2108200" y="4271963"/>
          <p14:tracePt t="185295" x="2108200" y="4329113"/>
          <p14:tracePt t="185299" x="2093913" y="4408488"/>
          <p14:tracePt t="185313" x="2079625" y="4543425"/>
          <p14:tracePt t="185329" x="2057400" y="4665663"/>
          <p14:tracePt t="185346" x="2051050" y="4772025"/>
          <p14:tracePt t="185363" x="2051050" y="4886325"/>
          <p14:tracePt t="185380" x="2051050" y="4965700"/>
          <p14:tracePt t="185398" x="2051050" y="5072063"/>
          <p14:tracePt t="185414" x="2028825" y="5257800"/>
          <p14:tracePt t="185431" x="2028825" y="5437188"/>
          <p14:tracePt t="185449" x="2036763" y="5614988"/>
          <p14:tracePt t="185466" x="2085975" y="5772150"/>
          <p14:tracePt t="185483" x="2114550" y="5857875"/>
          <p14:tracePt t="185500" x="2128838" y="5937250"/>
          <p14:tracePt t="185516" x="2143125" y="6000750"/>
          <p14:tracePt t="185534" x="2151063" y="6072188"/>
          <p14:tracePt t="185551" x="2165350" y="6157913"/>
          <p14:tracePt t="185568" x="2179638" y="6229350"/>
          <p14:tracePt t="185585" x="2185988" y="6294438"/>
          <p14:tracePt t="185588" x="2185988" y="6300788"/>
          <p14:tracePt t="185605" x="2185988" y="6323013"/>
          <p14:tracePt t="185620" x="2193925" y="6357938"/>
          <p14:tracePt t="185636" x="2193925" y="6380163"/>
          <p14:tracePt t="185654" x="2193925" y="6386513"/>
          <p14:tracePt t="185739" x="2193925" y="6400800"/>
          <p14:tracePt t="185746" x="2193925" y="6408738"/>
          <p14:tracePt t="185759" x="2193925" y="6415088"/>
          <p14:tracePt t="185773" x="2185988" y="6451600"/>
          <p14:tracePt t="186290" x="2193925" y="6451600"/>
          <p14:tracePt t="186299" x="2200275" y="6451600"/>
          <p14:tracePt t="186343" x="2208213" y="6451600"/>
          <p14:tracePt t="186359" x="2214563" y="6451600"/>
          <p14:tracePt t="186367" x="2222500" y="6451600"/>
          <p14:tracePt t="186376" x="2236788" y="6451600"/>
          <p14:tracePt t="186388" x="2251075" y="6451600"/>
          <p14:tracePt t="186408" x="2279650" y="6457950"/>
          <p14:tracePt t="186423" x="2300288" y="6457950"/>
          <p14:tracePt t="186441" x="2308225" y="6457950"/>
          <p14:tracePt t="186458" x="2314575" y="6457950"/>
          <p14:tracePt t="186475" x="2322513" y="6457950"/>
          <p14:tracePt t="186491" x="2328863" y="6457950"/>
          <p14:tracePt t="186508" x="2336800" y="6457950"/>
          <p14:tracePt t="186525" x="2351088" y="6457950"/>
          <p14:tracePt t="186542" x="2365375" y="6457950"/>
          <p14:tracePt t="186560" x="2379663" y="6457950"/>
          <p14:tracePt t="186576" x="2408238" y="6457950"/>
          <p14:tracePt t="186593" x="2428875" y="6457950"/>
          <p14:tracePt t="186610" x="2451100" y="6457950"/>
          <p14:tracePt t="186714" x="2457450" y="6457950"/>
          <p14:tracePt t="186747" x="2465388" y="6457950"/>
          <p14:tracePt t="186753" x="2471738" y="6457950"/>
          <p14:tracePt t="186770" x="2479675" y="6457950"/>
          <p14:tracePt t="186789" x="2486025" y="6457950"/>
          <p14:tracePt t="186962" x="2493963" y="6457950"/>
          <p14:tracePt t="187009" x="2500313" y="6457950"/>
          <p14:tracePt t="187198" x="2508250" y="6457950"/>
          <p14:tracePt t="187206" x="2508250" y="6465888"/>
          <p14:tracePt t="187215" x="2522538" y="6465888"/>
          <p14:tracePt t="187226" x="2528888" y="6472238"/>
          <p14:tracePt t="187243" x="2543175" y="6472238"/>
          <p14:tracePt t="187277" x="2551113" y="6472238"/>
          <p14:tracePt t="187534" x="2571750" y="6480175"/>
          <p14:tracePt t="187540" x="2579688" y="6480175"/>
          <p14:tracePt t="187552" x="2586038" y="6480175"/>
          <p14:tracePt t="187569" x="2593975" y="6480175"/>
          <p14:tracePt t="187613" x="2600325" y="6480175"/>
          <p14:tracePt t="187643" x="2608263" y="6480175"/>
          <p14:tracePt t="187649" x="2614613" y="6480175"/>
          <p14:tracePt t="187658" x="2628900" y="6480175"/>
          <p14:tracePt t="187670" x="2657475" y="6472238"/>
          <p14:tracePt t="187687" x="2686050" y="6472238"/>
          <p14:tracePt t="187704" x="2700338" y="6472238"/>
          <p14:tracePt t="187721" x="2722563" y="6472238"/>
          <p14:tracePt t="187755" x="2728913" y="6472238"/>
          <p14:tracePt t="187783" x="2736850" y="6472238"/>
          <p14:tracePt t="187790" x="2751138" y="6472238"/>
          <p14:tracePt t="187806" x="2779713" y="6451600"/>
          <p14:tracePt t="187824" x="2814638" y="6415088"/>
          <p14:tracePt t="187841" x="2843213" y="6386513"/>
          <p14:tracePt t="187859" x="2865438" y="6372225"/>
          <p14:tracePt t="187875" x="2865438" y="6365875"/>
          <p14:tracePt t="188259" x="2871788" y="6365875"/>
          <p14:tracePt t="188300" x="2886075" y="6365875"/>
          <p14:tracePt t="188308" x="2900363" y="6365875"/>
          <p14:tracePt t="188319" x="2922588" y="6372225"/>
          <p14:tracePt t="188337" x="2971800" y="6380163"/>
          <p14:tracePt t="188353" x="2986088" y="6380163"/>
          <p14:tracePt t="189289" x="2986088" y="6386513"/>
          <p14:tracePt t="189312" x="2986088" y="6394450"/>
          <p14:tracePt t="189410" x="2979738" y="6394450"/>
          <p14:tracePt t="189447" x="2979738" y="6400800"/>
          <p14:tracePt t="189721" x="2986088" y="6400800"/>
          <p14:tracePt t="189743" x="2994025" y="6400800"/>
          <p14:tracePt t="189758" x="3000375" y="6400800"/>
          <p14:tracePt t="189766" x="3008313" y="6400800"/>
          <p14:tracePt t="189777" x="3014663" y="6400800"/>
          <p14:tracePt t="189789" x="3051175" y="6400800"/>
          <p14:tracePt t="189806" x="3071813" y="6400800"/>
          <p14:tracePt t="189823" x="3086100" y="6400800"/>
          <p14:tracePt t="189840" x="3094038" y="6400800"/>
          <p14:tracePt t="189974" x="3108325" y="6400800"/>
          <p14:tracePt t="189994" x="3122613" y="6400800"/>
          <p14:tracePt t="190142" x="3128963" y="6400800"/>
          <p14:tracePt t="190147" x="3136900" y="6400800"/>
          <p14:tracePt t="190155" x="3143250" y="6400800"/>
          <p14:tracePt t="190172" x="3151188" y="6400800"/>
          <p14:tracePt t="190213" x="3157538" y="6400800"/>
          <p14:tracePt t="190223" x="3165475" y="6400800"/>
          <p14:tracePt t="190244" x="3171825" y="6400800"/>
          <p14:tracePt t="190255" x="3179763" y="6400800"/>
          <p14:tracePt t="190270" x="3194050" y="6400800"/>
          <p14:tracePt t="190286" x="3200400" y="6400800"/>
          <p14:tracePt t="190303" x="3236913" y="6400800"/>
          <p14:tracePt t="190319" x="3257550" y="6400800"/>
          <p14:tracePt t="190336" x="3265488" y="6400800"/>
          <p14:tracePt t="192041" x="3271838" y="6400800"/>
          <p14:tracePt t="192062" x="3279775" y="6394450"/>
          <p14:tracePt t="192103" x="3286125" y="6394450"/>
          <p14:tracePt t="192123" x="3286125" y="6386513"/>
          <p14:tracePt t="192158" x="3294063" y="6386513"/>
          <p14:tracePt t="192286" x="3294063" y="6380163"/>
          <p14:tracePt t="192369" x="3300413" y="6380163"/>
          <p14:tracePt t="192448" x="3308350" y="6380163"/>
          <p14:tracePt t="192510" x="3314700" y="6380163"/>
          <p14:tracePt t="192536" x="3322638" y="6380163"/>
          <p14:tracePt t="192558" x="3328988" y="6380163"/>
          <p14:tracePt t="192581" x="3336925" y="6380163"/>
          <p14:tracePt t="192637" x="3343275" y="6380163"/>
          <p14:tracePt t="192778" x="3343275" y="6372225"/>
          <p14:tracePt t="192791" x="3351213" y="6372225"/>
          <p14:tracePt t="192812" x="3357563" y="6372225"/>
          <p14:tracePt t="192819" x="3365500" y="6372225"/>
          <p14:tracePt t="193086" x="3371850" y="6372225"/>
          <p14:tracePt t="193102" x="3379788" y="6372225"/>
          <p14:tracePt t="193110" x="3379788" y="6365875"/>
          <p14:tracePt t="193122" x="3408363" y="6365875"/>
          <p14:tracePt t="193138" x="3408363" y="6351588"/>
          <p14:tracePt t="193155" x="3443288" y="6329363"/>
          <p14:tracePt t="193172" x="3471863" y="6308725"/>
          <p14:tracePt t="193189" x="3494088" y="6286500"/>
          <p14:tracePt t="193207" x="3529013" y="6265863"/>
          <p14:tracePt t="193224" x="3622675" y="6172200"/>
          <p14:tracePt t="193241" x="3665538" y="6080125"/>
          <p14:tracePt t="193259" x="3700463" y="5980113"/>
          <p14:tracePt t="193275" x="3743325" y="5865813"/>
          <p14:tracePt t="193292" x="3786188" y="5757863"/>
          <p14:tracePt t="193297" x="3794125" y="5715000"/>
          <p14:tracePt t="193309" x="3808413" y="5657850"/>
          <p14:tracePt t="193327" x="3829050" y="5429250"/>
          <p14:tracePt t="193343" x="3865563" y="5237163"/>
          <p14:tracePt t="193360" x="3900488" y="5065713"/>
          <p14:tracePt t="193378" x="3929063" y="4908550"/>
          <p14:tracePt t="193397" x="3951288" y="4722813"/>
          <p14:tracePt t="193413" x="3965575" y="4643438"/>
          <p14:tracePt t="193430" x="3994150" y="4557713"/>
          <p14:tracePt t="193447" x="4022725" y="4471988"/>
          <p14:tracePt t="193465" x="4037013" y="4386263"/>
          <p14:tracePt t="193482" x="4057650" y="4265613"/>
          <p14:tracePt t="193500" x="4086225" y="4129088"/>
          <p14:tracePt t="193517" x="4122738" y="4057650"/>
          <p14:tracePt t="193533" x="4143375" y="3937000"/>
          <p14:tracePt t="193550" x="4165600" y="3843338"/>
          <p14:tracePt t="193567" x="4222750" y="3708400"/>
          <p14:tracePt t="193570" x="4222750" y="3643313"/>
          <p14:tracePt t="193586" x="4257675" y="3536950"/>
          <p14:tracePt t="193601" x="4300538" y="3422650"/>
          <p14:tracePt t="193618" x="4314825" y="3314700"/>
          <p14:tracePt t="193637" x="4337050" y="3214688"/>
          <p14:tracePt t="193651" x="4357688" y="3100388"/>
          <p14:tracePt t="193668" x="4379913" y="2971800"/>
          <p14:tracePt t="193685" x="4394200" y="2857500"/>
          <p14:tracePt t="193703" x="4414838" y="2665413"/>
          <p14:tracePt t="193719" x="4429125" y="2543175"/>
          <p14:tracePt t="193736" x="4429125" y="2465388"/>
          <p14:tracePt t="193753" x="4437063" y="2371725"/>
          <p14:tracePt t="193771" x="4443413" y="2251075"/>
          <p14:tracePt t="193788" x="4457700" y="2100263"/>
          <p14:tracePt t="193805" x="4465638" y="1993900"/>
          <p14:tracePt t="193821" x="4465638" y="1914525"/>
          <p14:tracePt t="193839" x="4465638" y="1836738"/>
          <p14:tracePt t="193856" x="4471988" y="1765300"/>
          <p14:tracePt t="193875" x="4494213" y="1708150"/>
          <p14:tracePt t="193892" x="4494213" y="1679575"/>
          <p14:tracePt t="193909" x="4494213" y="1671638"/>
          <p14:tracePt t="193976" x="4494213" y="1679575"/>
          <p14:tracePt t="193985" x="4486275" y="1693863"/>
          <p14:tracePt t="193992" x="4479925" y="1722438"/>
          <p14:tracePt t="194010" x="4471988" y="1765300"/>
          <p14:tracePt t="194028" x="4457700" y="1808163"/>
          <p14:tracePt t="194044" x="4451350" y="1843088"/>
          <p14:tracePt t="194061" x="4443413" y="1851025"/>
          <p14:tracePt t="194095" x="4443413" y="1857375"/>
          <p14:tracePt t="194112" x="4443413" y="1865313"/>
          <p14:tracePt t="194129" x="4429125" y="1879600"/>
          <p14:tracePt t="194148" x="4422775" y="1922463"/>
          <p14:tracePt t="194164" x="4408488" y="1943100"/>
          <p14:tracePt t="194180" x="4394200" y="1971675"/>
          <p14:tracePt t="194198" x="4386263" y="2000250"/>
          <p14:tracePt t="194215" x="4371975" y="2028825"/>
          <p14:tracePt t="194234" x="4371975" y="2051050"/>
          <p14:tracePt t="194251" x="4365625" y="2057400"/>
          <p14:tracePt t="194268" x="4357688" y="2071688"/>
          <p14:tracePt t="194284" x="4351338" y="2085975"/>
          <p14:tracePt t="194303" x="4343400" y="2100263"/>
          <p14:tracePt t="194319" x="4337050" y="2114550"/>
          <p14:tracePt t="194336" x="4337050" y="2122488"/>
          <p14:tracePt t="194352" x="4329113" y="2128838"/>
          <p14:tracePt t="194368" x="4322763" y="2136775"/>
          <p14:tracePt t="194386" x="4322763" y="2143125"/>
          <p14:tracePt t="194420" x="4314825" y="2151063"/>
          <p14:tracePt t="194472" x="4314825" y="2157413"/>
          <p14:tracePt t="194476" x="4308475" y="2157413"/>
          <p14:tracePt t="194492" x="4308475" y="2165350"/>
          <p14:tracePt t="194507" x="4308475" y="2171700"/>
          <p14:tracePt t="194529" x="4300538" y="2179638"/>
          <p14:tracePt t="194549" x="4294188" y="2179638"/>
          <p14:tracePt t="194556" x="4294188" y="2185988"/>
          <p14:tracePt t="195791" x="4294188" y="2179638"/>
          <p14:tracePt t="195978" x="4294188" y="2171700"/>
          <p14:tracePt t="196077" x="4294188" y="2165350"/>
          <p14:tracePt t="196119" x="4294188" y="2157413"/>
          <p14:tracePt t="196140" x="4286250" y="2151063"/>
          <p14:tracePt t="196156" x="4286250" y="2143125"/>
          <p14:tracePt t="196164" x="4279900" y="2136775"/>
          <p14:tracePt t="196171" x="4279900" y="2128838"/>
          <p14:tracePt t="196180" x="4279900" y="2122488"/>
          <p14:tracePt t="196197" x="4271963" y="2114550"/>
          <p14:tracePt t="196215" x="4271963" y="2108200"/>
          <p14:tracePt t="196232" x="4271963" y="2100263"/>
          <p14:tracePt t="196248" x="4271963" y="2085975"/>
          <p14:tracePt t="196265" x="4271963" y="2071688"/>
          <p14:tracePt t="196422" x="4271963" y="2065338"/>
          <p14:tracePt t="196643" x="4271963" y="2057400"/>
          <p14:tracePt t="196656" x="4271963" y="2051050"/>
          <p14:tracePt t="197000" x="4271963" y="2043113"/>
          <p14:tracePt t="197017" x="4265613" y="2043113"/>
          <p14:tracePt t="197070" x="4257675" y="2043113"/>
          <p14:tracePt t="197095" x="4251325" y="2043113"/>
          <p14:tracePt t="197133" x="4243388" y="2043113"/>
          <p14:tracePt t="197149" x="4243388" y="2051050"/>
          <p14:tracePt t="197174" x="4237038" y="2051050"/>
          <p14:tracePt t="197193" x="4229100" y="2051050"/>
          <p14:tracePt t="197210" x="4222750" y="2051050"/>
          <p14:tracePt t="197217" x="4214813" y="2051050"/>
          <p14:tracePt t="197225" x="4194175" y="2051050"/>
          <p14:tracePt t="197239" x="4179888" y="2057400"/>
          <p14:tracePt t="197256" x="4157663" y="2057400"/>
          <p14:tracePt t="197273" x="4137025" y="2065338"/>
          <p14:tracePt t="197291" x="4122738" y="2065338"/>
          <p14:tracePt t="197308" x="4108450" y="2065338"/>
          <p14:tracePt t="197325" x="4094163" y="2071688"/>
          <p14:tracePt t="197342" x="4071938" y="2071688"/>
          <p14:tracePt t="197359" x="4043363" y="2079625"/>
          <p14:tracePt t="197376" x="4029075" y="2079625"/>
          <p14:tracePt t="197393" x="4000500" y="2085975"/>
          <p14:tracePt t="197410" x="3986213" y="2093913"/>
          <p14:tracePt t="197427" x="3971925" y="2093913"/>
          <p14:tracePt t="197430" x="3965575" y="2093913"/>
          <p14:tracePt t="197477" x="3951288" y="2093913"/>
          <p14:tracePt t="197483" x="3943350" y="2100263"/>
          <p14:tracePt t="197495" x="3937000" y="2100263"/>
          <p14:tracePt t="197513" x="3922713" y="2114550"/>
          <p14:tracePt t="197530" x="3894138" y="2128838"/>
          <p14:tracePt t="197547" x="3886200" y="2128838"/>
          <p14:tracePt t="197564" x="3879850" y="2136775"/>
          <p14:tracePt t="197581" x="3879850" y="2143125"/>
          <p14:tracePt t="197601" x="3871913" y="2143125"/>
          <p14:tracePt t="197659" x="3865563" y="2151063"/>
          <p14:tracePt t="197665" x="3857625" y="2151063"/>
          <p14:tracePt t="197674" x="3851275" y="2151063"/>
          <p14:tracePt t="197683" x="3836988" y="2157413"/>
          <p14:tracePt t="197701" x="3822700" y="2171700"/>
          <p14:tracePt t="197718" x="3814763" y="2171700"/>
          <p14:tracePt t="197735" x="3800475" y="2179638"/>
          <p14:tracePt t="197754" x="3786188" y="2185988"/>
          <p14:tracePt t="197771" x="3771900" y="2185988"/>
          <p14:tracePt t="197788" x="3743325" y="2200275"/>
          <p14:tracePt t="197805" x="3722688" y="2208213"/>
          <p14:tracePt t="197821" x="3708400" y="2214563"/>
          <p14:tracePt t="197838" x="3679825" y="2222500"/>
          <p14:tracePt t="197854" x="3657600" y="2236788"/>
          <p14:tracePt t="197872" x="3643313" y="2243138"/>
          <p14:tracePt t="197873" x="3622675" y="2243138"/>
          <p14:tracePt t="197890" x="3614738" y="2251075"/>
          <p14:tracePt t="197906" x="3571875" y="2265363"/>
          <p14:tracePt t="197923" x="3536950" y="2279650"/>
          <p14:tracePt t="197940" x="3471863" y="2300288"/>
          <p14:tracePt t="197957" x="3414713" y="2343150"/>
          <p14:tracePt t="197974" x="3343275" y="2371725"/>
          <p14:tracePt t="197991" x="3308350" y="2371725"/>
          <p14:tracePt t="198009" x="3257550" y="2400300"/>
          <p14:tracePt t="198026" x="3200400" y="2428875"/>
          <p14:tracePt t="198045" x="3128963" y="2451100"/>
          <p14:tracePt t="198061" x="3108325" y="2457450"/>
          <p14:tracePt t="198077" x="3079750" y="2465388"/>
          <p14:tracePt t="198094" x="3057525" y="2471738"/>
          <p14:tracePt t="198111" x="3036888" y="2479675"/>
          <p14:tracePt t="198128" x="3028950" y="2486025"/>
          <p14:tracePt t="198145" x="3022600" y="2486025"/>
          <p14:tracePt t="198163" x="2971800" y="2522538"/>
          <p14:tracePt t="198179" x="2951163" y="2528888"/>
          <p14:tracePt t="198196" x="2943225" y="2536825"/>
          <p14:tracePt t="198214" x="2936875" y="2543175"/>
          <p14:tracePt t="198230" x="2928938" y="2551113"/>
          <p14:tracePt t="198248" x="2922588" y="2565400"/>
          <p14:tracePt t="198265" x="2922588" y="2571750"/>
          <p14:tracePt t="198282" x="2922588" y="2579688"/>
          <p14:tracePt t="198332" x="2922588" y="2586038"/>
          <p14:tracePt t="198356" x="2922588" y="2600325"/>
          <p14:tracePt t="198374" x="2922588" y="2614613"/>
          <p14:tracePt t="198397" x="2922588" y="2622550"/>
          <p14:tracePt t="198406" x="2922588" y="2628900"/>
          <p14:tracePt t="198419" x="2922588" y="2636838"/>
          <p14:tracePt t="198439" x="2922588" y="2643188"/>
          <p14:tracePt t="198453" x="2914650" y="2657475"/>
          <p14:tracePt t="198469" x="2914650" y="2671763"/>
          <p14:tracePt t="198487" x="2922588" y="2686050"/>
          <p14:tracePt t="198504" x="2928938" y="2708275"/>
          <p14:tracePt t="198521" x="2936875" y="2736850"/>
          <p14:tracePt t="198539" x="2965450" y="2765425"/>
          <p14:tracePt t="198556" x="2979738" y="2786063"/>
          <p14:tracePt t="198573" x="3000375" y="2822575"/>
          <p14:tracePt t="198590" x="3036888" y="2851150"/>
          <p14:tracePt t="198607" x="3051175" y="2886075"/>
          <p14:tracePt t="198625" x="3071813" y="2914650"/>
          <p14:tracePt t="198642" x="3079750" y="2951163"/>
          <p14:tracePt t="198660" x="3100388" y="3000375"/>
          <p14:tracePt t="198676" x="3136900" y="3043238"/>
          <p14:tracePt t="198693" x="3186113" y="3100388"/>
          <p14:tracePt t="198711" x="3243263" y="3128963"/>
          <p14:tracePt t="198727" x="3300413" y="3165475"/>
          <p14:tracePt t="198744" x="3343275" y="3208338"/>
          <p14:tracePt t="198760" x="3394075" y="3228975"/>
          <p14:tracePt t="198777" x="3429000" y="3251200"/>
          <p14:tracePt t="198794" x="3457575" y="3286125"/>
          <p14:tracePt t="198812" x="3471863" y="3300413"/>
          <p14:tracePt t="198829" x="3471863" y="3322638"/>
          <p14:tracePt t="198847" x="3486150" y="3351213"/>
          <p14:tracePt t="198865" x="3508375" y="3400425"/>
          <p14:tracePt t="198881" x="3529013" y="3422650"/>
          <p14:tracePt t="198897" x="3543300" y="3457575"/>
          <p14:tracePt t="198914" x="3551238" y="3508375"/>
          <p14:tracePt t="198931" x="3565525" y="3543300"/>
          <p14:tracePt t="198948" x="3579813" y="3586163"/>
          <p14:tracePt t="198967" x="3586163" y="3614738"/>
          <p14:tracePt t="198984" x="3586163" y="3636963"/>
          <p14:tracePt t="198999" x="3586163" y="3651250"/>
          <p14:tracePt t="199017" x="3586163" y="3665538"/>
          <p14:tracePt t="199035" x="3586163" y="3679825"/>
          <p14:tracePt t="199053" x="3586163" y="3700463"/>
          <p14:tracePt t="199069" x="3586163" y="3722688"/>
          <p14:tracePt t="199085" x="3586163" y="3736975"/>
          <p14:tracePt t="199102" x="3586163" y="3757613"/>
          <p14:tracePt t="199119" x="3586163" y="3771900"/>
          <p14:tracePt t="199138" x="3586163" y="3800475"/>
          <p14:tracePt t="199154" x="3586163" y="3836988"/>
          <p14:tracePt t="199170" x="3586163" y="3871913"/>
          <p14:tracePt t="199190" x="3579813" y="3908425"/>
          <p14:tracePt t="199205" x="3571875" y="3937000"/>
          <p14:tracePt t="199221" x="3557588" y="3971925"/>
          <p14:tracePt t="199239" x="3557588" y="3994150"/>
          <p14:tracePt t="199257" x="3551238" y="4008438"/>
          <p14:tracePt t="199767" x="3551238" y="4014788"/>
          <p14:tracePt t="199790" x="3551238" y="4008438"/>
          <p14:tracePt t="199798" x="3557588" y="3986213"/>
          <p14:tracePt t="199807" x="3565525" y="3965575"/>
          <p14:tracePt t="199822" x="3622675" y="3879850"/>
          <p14:tracePt t="199838" x="3708400" y="3757613"/>
          <p14:tracePt t="199855" x="3800475" y="3557588"/>
          <p14:tracePt t="199871" x="3865563" y="3422650"/>
          <p14:tracePt t="199889" x="3951288" y="3222625"/>
          <p14:tracePt t="199906" x="3994150" y="3108325"/>
          <p14:tracePt t="199922" x="4022725" y="2879725"/>
          <p14:tracePt t="199942" x="4029075" y="2643188"/>
          <p14:tracePt t="199957" x="4065588" y="2493963"/>
          <p14:tracePt t="199960" x="4065588" y="2428875"/>
          <p14:tracePt t="199973" x="4071938" y="2371725"/>
          <p14:tracePt t="199991" x="4094163" y="2222500"/>
          <p14:tracePt t="200008" x="4100513" y="2179638"/>
          <p14:tracePt t="200025" x="4108450" y="2151063"/>
          <p14:tracePt t="200042" x="4108450" y="2122488"/>
          <p14:tracePt t="200059" x="4137025" y="2036763"/>
          <p14:tracePt t="200077" x="4157663" y="1851025"/>
          <p14:tracePt t="200094" x="4171950" y="1765300"/>
          <p14:tracePt t="200111" x="4179888" y="1736725"/>
          <p14:tracePt t="200128" x="4179888" y="1722438"/>
          <p14:tracePt t="200260" x="4179888" y="1728788"/>
          <p14:tracePt t="200268" x="4179888" y="1743075"/>
          <p14:tracePt t="200271" x="4179888" y="1765300"/>
          <p14:tracePt t="200281" x="4179888" y="1785938"/>
          <p14:tracePt t="200298" x="4194175" y="1836738"/>
          <p14:tracePt t="200315" x="4194175" y="1885950"/>
          <p14:tracePt t="200332" x="4194175" y="1922463"/>
          <p14:tracePt t="200349" x="4194175" y="1936750"/>
          <p14:tracePt t="200367" x="4194175" y="1957388"/>
          <p14:tracePt t="200384" x="4194175" y="1985963"/>
          <p14:tracePt t="200404" x="4179888" y="2014538"/>
          <p14:tracePt t="200419" x="4171950" y="2057400"/>
          <p14:tracePt t="200437" x="4171950" y="2071688"/>
          <p14:tracePt t="200452" x="4171950" y="2079625"/>
          <p14:tracePt t="200869" x="4165600" y="2079625"/>
          <p14:tracePt t="200873" x="4157663" y="2079625"/>
          <p14:tracePt t="200887" x="4151313" y="2079625"/>
          <p14:tracePt t="200898" x="4100513" y="2085975"/>
          <p14:tracePt t="200915" x="4043363" y="2108200"/>
          <p14:tracePt t="200931" x="3943350" y="2185988"/>
          <p14:tracePt t="200947" x="3836988" y="2251075"/>
          <p14:tracePt t="200965" x="3736975" y="2322513"/>
          <p14:tracePt t="200984" x="3579813" y="2386013"/>
          <p14:tracePt t="200999" x="3443288" y="2465388"/>
          <p14:tracePt t="201016" x="3357563" y="2514600"/>
          <p14:tracePt t="201033" x="3265488" y="2551113"/>
          <p14:tracePt t="201050" x="3208338" y="2565400"/>
          <p14:tracePt t="201068" x="3171825" y="2579688"/>
          <p14:tracePt t="201071" x="3165475" y="2579688"/>
          <p14:tracePt t="201084" x="3128963" y="2586038"/>
          <p14:tracePt t="201101" x="3108325" y="2586038"/>
          <p14:tracePt t="201119" x="3086100" y="2593975"/>
          <p14:tracePt t="201135" x="3036888" y="2600325"/>
          <p14:tracePt t="201153" x="3008313" y="2614613"/>
          <p14:tracePt t="201170" x="2965450" y="2628900"/>
          <p14:tracePt t="201187" x="2957513" y="2643188"/>
          <p14:tracePt t="201204" x="2951163" y="2643188"/>
          <p14:tracePt t="201223" x="2943225" y="2643188"/>
          <p14:tracePt t="201258" x="2943225" y="2651125"/>
          <p14:tracePt t="201273" x="2943225" y="2657475"/>
          <p14:tracePt t="201280" x="2936875" y="2671763"/>
          <p14:tracePt t="201296" x="2928938" y="2693988"/>
          <p14:tracePt t="201306" x="2922588" y="2714625"/>
          <p14:tracePt t="201323" x="2922588" y="2743200"/>
          <p14:tracePt t="201341" x="2922588" y="2757488"/>
          <p14:tracePt t="201376" x="2922588" y="2771775"/>
          <p14:tracePt t="201411" x="2922588" y="2786063"/>
          <p14:tracePt t="201428" x="2943225" y="2808288"/>
          <p14:tracePt t="201445" x="2994025" y="2828925"/>
          <p14:tracePt t="201463" x="3028950" y="2851150"/>
          <p14:tracePt t="201478" x="3086100" y="2871788"/>
          <p14:tracePt t="201494" x="3136900" y="2886075"/>
          <p14:tracePt t="201511" x="3179763" y="2914650"/>
          <p14:tracePt t="201530" x="3228975" y="2951163"/>
          <p14:tracePt t="201547" x="3257550" y="2979738"/>
          <p14:tracePt t="201564" x="3294063" y="3043238"/>
          <p14:tracePt t="201582" x="3322638" y="3108325"/>
          <p14:tracePt t="201599" x="3365500" y="3179763"/>
          <p14:tracePt t="201615" x="3379788" y="3200400"/>
          <p14:tracePt t="201632" x="3394075" y="3214688"/>
          <p14:tracePt t="201726" x="3394075" y="3222625"/>
          <p14:tracePt t="201744" x="3394075" y="3228975"/>
          <p14:tracePt t="201755" x="3394075" y="3279775"/>
          <p14:tracePt t="201765" x="3400425" y="3286125"/>
          <p14:tracePt t="201773" x="3400425" y="3300413"/>
          <p14:tracePt t="201789" x="3400425" y="3308350"/>
          <p14:tracePt t="201822" x="3400425" y="3314700"/>
          <p14:tracePt t="202032" x="3408363" y="3314700"/>
          <p14:tracePt t="202043" x="3408363" y="3322638"/>
          <p14:tracePt t="202048" x="3408363" y="3328988"/>
          <p14:tracePt t="202061" x="3422650" y="3328988"/>
          <p14:tracePt t="202076" x="3429000" y="3336925"/>
          <p14:tracePt t="202110" x="3436938" y="3336925"/>
          <p14:tracePt t="203147" x="3436938" y="3343275"/>
          <p14:tracePt t="203156" x="3436938" y="3351213"/>
          <p14:tracePt t="203163" x="3436938" y="3357563"/>
          <p14:tracePt t="203177" x="3436938" y="3365500"/>
          <p14:tracePt t="203194" x="3436938" y="3371850"/>
          <p14:tracePt t="203204" x="3436938" y="3379788"/>
          <p14:tracePt t="203225" x="3436938" y="3386138"/>
          <p14:tracePt t="203248" x="3436938" y="3394075"/>
          <p14:tracePt t="203257" x="3436938" y="3400425"/>
          <p14:tracePt t="203276" x="3436938" y="3408363"/>
          <p14:tracePt t="203290" x="3436938" y="3443288"/>
          <p14:tracePt t="203299" x="3436938" y="3465513"/>
          <p14:tracePt t="203307" x="3436938" y="3486150"/>
          <p14:tracePt t="203324" x="3436938" y="3543300"/>
          <p14:tracePt t="203340" x="3436938" y="3579813"/>
          <p14:tracePt t="203374" x="3436938" y="3586163"/>
          <p14:tracePt t="203391" x="3436938" y="3594100"/>
          <p14:tracePt t="203408" x="3436938" y="3608388"/>
          <p14:tracePt t="203427" x="3436938" y="3665538"/>
          <p14:tracePt t="203444" x="3436938" y="3714750"/>
          <p14:tracePt t="203462" x="3436938" y="3779838"/>
          <p14:tracePt t="203480" x="3436938" y="3836988"/>
          <p14:tracePt t="203495" x="3443288" y="3871913"/>
          <p14:tracePt t="203513" x="3443288" y="3886200"/>
          <p14:tracePt t="203528" x="3443288" y="3894138"/>
          <p14:tracePt t="203545" x="3443288" y="3914775"/>
          <p14:tracePt t="203562" x="3443288" y="3922713"/>
          <p14:tracePt t="203581" x="3451225" y="3957638"/>
          <p14:tracePt t="203600" x="3457575" y="4022725"/>
          <p14:tracePt t="203614" x="3457575" y="4071938"/>
          <p14:tracePt t="203630" x="3457575" y="4122738"/>
          <p14:tracePt t="203650" x="3465513" y="4143375"/>
          <p14:tracePt t="203667" x="3465513" y="4157663"/>
          <p14:tracePt t="203697" x="3465513" y="4165600"/>
          <p14:tracePt t="203710" x="3465513" y="4171950"/>
          <p14:tracePt t="203720" x="3465513" y="4179888"/>
          <p14:tracePt t="203733" x="3465513" y="4186238"/>
          <p14:tracePt t="203751" x="3465513" y="4194175"/>
          <p14:tracePt t="203841" x="3465513" y="4208463"/>
          <p14:tracePt t="203849" x="3465513" y="4214813"/>
          <p14:tracePt t="203865" x="3465513" y="4222750"/>
          <p14:tracePt t="204084" x="3465513" y="4214813"/>
          <p14:tracePt t="204093" x="3465513" y="4208463"/>
          <p14:tracePt t="204107" x="3465513" y="4200525"/>
          <p14:tracePt t="204203" x="3465513" y="4194175"/>
          <p14:tracePt t="204239" x="3465513" y="4179888"/>
          <p14:tracePt t="204257" x="3465513" y="4171950"/>
          <p14:tracePt t="204267" x="3471863" y="4157663"/>
          <p14:tracePt t="204274" x="3479800" y="4151313"/>
          <p14:tracePt t="204285" x="3479800" y="4143375"/>
          <p14:tracePt t="204299" x="3479800" y="4108450"/>
          <p14:tracePt t="204314" x="3500438" y="4057650"/>
          <p14:tracePt t="204333" x="3543300" y="3957638"/>
          <p14:tracePt t="204350" x="3586163" y="3786188"/>
          <p14:tracePt t="204367" x="3608388" y="3594100"/>
          <p14:tracePt t="204385" x="3636963" y="3365500"/>
          <p14:tracePt t="204402" x="3671888" y="3122613"/>
          <p14:tracePt t="204420" x="3708400" y="2900363"/>
          <p14:tracePt t="204437" x="3714750" y="2836863"/>
          <p14:tracePt t="204453" x="3729038" y="2794000"/>
          <p14:tracePt t="204468" x="3765550" y="2743200"/>
          <p14:tracePt t="204487" x="3794125" y="2693988"/>
          <p14:tracePt t="204504" x="3808413" y="2608263"/>
          <p14:tracePt t="204522" x="3829050" y="2414588"/>
          <p14:tracePt t="204537" x="3851275" y="2314575"/>
          <p14:tracePt t="204554" x="3865563" y="2257425"/>
          <p14:tracePt t="204571" x="3879850" y="2236788"/>
          <p14:tracePt t="204589" x="3879850" y="2222500"/>
          <p14:tracePt t="204604" x="3900488" y="2200275"/>
          <p14:tracePt t="204623" x="3922713" y="2171700"/>
          <p14:tracePt t="204639" x="3943350" y="2157413"/>
          <p14:tracePt t="204656" x="3951288" y="2151063"/>
          <p14:tracePt t="204673" x="3957638" y="2151063"/>
          <p14:tracePt t="204690" x="3971925" y="2151063"/>
          <p14:tracePt t="204708" x="3986213" y="2136775"/>
          <p14:tracePt t="204725" x="4008438" y="2122488"/>
          <p14:tracePt t="204742" x="4022725" y="2108200"/>
          <p14:tracePt t="204923" x="4014788" y="2108200"/>
          <p14:tracePt t="204927" x="4008438" y="2122488"/>
          <p14:tracePt t="204935" x="4000500" y="2122488"/>
          <p14:tracePt t="204946" x="3986213" y="2136775"/>
          <p14:tracePt t="204965" x="3971925" y="2143125"/>
          <p14:tracePt t="204981" x="3951288" y="2151063"/>
          <p14:tracePt t="204983" x="3943350" y="2157413"/>
          <p14:tracePt t="204997" x="3929063" y="2157413"/>
          <p14:tracePt t="205015" x="3922713" y="2165350"/>
          <p14:tracePt t="205032" x="3908425" y="2171700"/>
          <p14:tracePt t="205048" x="3894138" y="2185988"/>
          <p14:tracePt t="205066" x="3865563" y="2193925"/>
          <p14:tracePt t="205083" x="3822700" y="2222500"/>
          <p14:tracePt t="205101" x="3765550" y="2251075"/>
          <p14:tracePt t="205117" x="3700463" y="2279650"/>
          <p14:tracePt t="205134" x="3636963" y="2308225"/>
          <p14:tracePt t="205153" x="3579813" y="2328863"/>
          <p14:tracePt t="205170" x="3543300" y="2328863"/>
          <p14:tracePt t="205186" x="3522663" y="2336800"/>
          <p14:tracePt t="205202" x="3508375" y="2336800"/>
          <p14:tracePt t="205223" x="3471863" y="2343150"/>
          <p14:tracePt t="205238" x="3457575" y="2343150"/>
          <p14:tracePt t="205255" x="3414713" y="2351088"/>
          <p14:tracePt t="205273" x="3386138" y="2365375"/>
          <p14:tracePt t="205290" x="3379788" y="2365375"/>
          <p14:tracePt t="205295" x="3365500" y="2365375"/>
          <p14:tracePt t="205307" x="3357563" y="2365375"/>
          <p14:tracePt t="205322" x="3343275" y="2365375"/>
          <p14:tracePt t="205344" x="3328988" y="2365375"/>
          <p14:tracePt t="205358" x="3322638" y="2365375"/>
          <p14:tracePt t="205373" x="3308350" y="2365375"/>
          <p14:tracePt t="205391" x="3308350" y="2371725"/>
          <p14:tracePt t="205408" x="3300413" y="2371725"/>
          <p14:tracePt t="205693" x="3294063" y="2371725"/>
          <p14:tracePt t="205710" x="3294063" y="2379663"/>
          <p14:tracePt t="205725" x="3286125" y="2386013"/>
          <p14:tracePt t="205734" x="3271838" y="2393950"/>
          <p14:tracePt t="205742" x="3265488" y="2400300"/>
          <p14:tracePt t="205749" x="3265488" y="2408238"/>
          <p14:tracePt t="205767" x="3228975" y="2451100"/>
          <p14:tracePt t="205784" x="3200400" y="2486025"/>
          <p14:tracePt t="205788" x="3186113" y="2493963"/>
          <p14:tracePt t="205801" x="3179763" y="2508250"/>
          <p14:tracePt t="205818" x="3143250" y="2543175"/>
          <p14:tracePt t="205835" x="3108325" y="2565400"/>
          <p14:tracePt t="205852" x="3057525" y="2608263"/>
          <p14:tracePt t="205869" x="3000375" y="2643188"/>
          <p14:tracePt t="205886" x="2971800" y="2665413"/>
          <p14:tracePt t="205903" x="2951163" y="2679700"/>
          <p14:tracePt t="205920" x="2943225" y="2679700"/>
          <p14:tracePt t="205937" x="2943225" y="2693988"/>
          <p14:tracePt t="205954" x="2936875" y="2693988"/>
          <p14:tracePt t="205971" x="2928938" y="2693988"/>
          <p14:tracePt t="205990" x="2928938" y="2700338"/>
          <p14:tracePt t="206007" x="2928938" y="2708275"/>
          <p14:tracePt t="206030" x="2928938" y="2714625"/>
          <p14:tracePt t="206040" x="2928938" y="2722563"/>
          <p14:tracePt t="206058" x="2936875" y="2736850"/>
          <p14:tracePt t="206075" x="2951163" y="2743200"/>
          <p14:tracePt t="206092" x="2957513" y="2757488"/>
          <p14:tracePt t="206109" x="2965450" y="2771775"/>
          <p14:tracePt t="206127" x="3000375" y="2828925"/>
          <p14:tracePt t="206143" x="3065463" y="2943225"/>
          <p14:tracePt t="206161" x="3157538" y="3051175"/>
          <p14:tracePt t="206177" x="3186113" y="3100388"/>
          <p14:tracePt t="206193" x="3194050" y="3108325"/>
          <p14:tracePt t="206211" x="3200400" y="3114675"/>
          <p14:tracePt t="206228" x="3214688" y="3136900"/>
          <p14:tracePt t="206245" x="3214688" y="3157538"/>
          <p14:tracePt t="206263" x="3236913" y="3243263"/>
          <p14:tracePt t="206280" x="3271838" y="3343275"/>
          <p14:tracePt t="206296" x="3314700" y="3451225"/>
          <p14:tracePt t="206313" x="3394075" y="3522663"/>
          <p14:tracePt t="206330" x="3451225" y="3600450"/>
          <p14:tracePt t="206348" x="3486150" y="3671888"/>
          <p14:tracePt t="206364" x="3500438" y="3694113"/>
          <p14:tracePt t="206382" x="3500438" y="3714750"/>
          <p14:tracePt t="206399" x="3500438" y="3743325"/>
          <p14:tracePt t="206416" x="3494088" y="3843338"/>
          <p14:tracePt t="206433" x="3494088" y="3951288"/>
          <p14:tracePt t="206452" x="3465513" y="4086225"/>
          <p14:tracePt t="206469" x="3451225" y="4143375"/>
          <p14:tracePt t="206485" x="3436938" y="4186238"/>
          <p14:tracePt t="206501" x="3436938" y="4200525"/>
          <p14:tracePt t="206877" x="3436938" y="4194175"/>
          <p14:tracePt t="206884" x="3443288" y="4194175"/>
          <p14:tracePt t="206906" x="3451225" y="4179888"/>
          <p14:tracePt t="206916" x="3465513" y="4165600"/>
          <p14:tracePt t="206931" x="3479800" y="4122738"/>
          <p14:tracePt t="206948" x="3494088" y="4108450"/>
          <p14:tracePt t="206964" x="3508375" y="4094163"/>
          <p14:tracePt t="206981" x="3514725" y="4086225"/>
          <p14:tracePt t="206998" x="3514725" y="4079875"/>
          <p14:tracePt t="207014" x="3522663" y="4051300"/>
          <p14:tracePt t="207033" x="3543300" y="3957638"/>
          <p14:tracePt t="207053" x="3622675" y="3636963"/>
          <p14:tracePt t="207067" x="3665538" y="3400425"/>
          <p14:tracePt t="207083" x="3686175" y="3265488"/>
          <p14:tracePt t="207099" x="3700463" y="3143250"/>
          <p14:tracePt t="207116" x="3722688" y="3065463"/>
          <p14:tracePt t="207134" x="3729038" y="3051175"/>
          <p14:tracePt t="207151" x="3736975" y="3036888"/>
          <p14:tracePt t="207168" x="3751263" y="3000375"/>
          <p14:tracePt t="207186" x="3771900" y="2951163"/>
          <p14:tracePt t="207203" x="3786188" y="2894013"/>
          <p14:tracePt t="207219" x="3794125" y="2800350"/>
          <p14:tracePt t="207236" x="3808413" y="2765425"/>
          <p14:tracePt t="207253" x="3808413" y="2757488"/>
          <p14:tracePt t="207257" x="3808413" y="2751138"/>
          <p14:tracePt t="207270" x="3814763" y="2743200"/>
          <p14:tracePt t="207287" x="3836988" y="2728913"/>
          <p14:tracePt t="207305" x="3857625" y="2686050"/>
          <p14:tracePt t="207321" x="3879850" y="2643188"/>
          <p14:tracePt t="207339" x="3894138" y="2586038"/>
          <p14:tracePt t="207356" x="3922713" y="2528888"/>
          <p14:tracePt t="207373" x="3957638" y="2486025"/>
          <p14:tracePt t="207390" x="3994150" y="2443163"/>
          <p14:tracePt t="207407" x="4057650" y="2351088"/>
          <p14:tracePt t="207425" x="4108450" y="2279650"/>
          <p14:tracePt t="207441" x="4143375" y="2257425"/>
          <p14:tracePt t="207444" x="4157663" y="2257425"/>
          <p14:tracePt t="207459" x="4171950" y="2257425"/>
          <p14:tracePt t="207475" x="4179888" y="2257425"/>
          <p14:tracePt t="207492" x="4194175" y="2257425"/>
          <p14:tracePt t="207511" x="4200525" y="2251075"/>
          <p14:tracePt t="207528" x="4229100" y="2214563"/>
          <p14:tracePt t="207545" x="4237038" y="2208213"/>
          <p14:tracePt t="207562" x="4237038" y="2200275"/>
          <p14:tracePt t="207625" x="4243388" y="2200275"/>
          <p14:tracePt t="207646" x="4251325" y="2193925"/>
          <p14:tracePt t="207654" x="4251325" y="2185988"/>
          <p14:tracePt t="207663" x="4251325" y="2179638"/>
          <p14:tracePt t="207774" x="4251325" y="2171700"/>
          <p14:tracePt t="207798" x="4251325" y="2165350"/>
          <p14:tracePt t="207805" x="4251325" y="2157413"/>
          <p14:tracePt t="207823" x="4251325" y="2151063"/>
          <p14:tracePt t="208890" x="4265613" y="2157413"/>
          <p14:tracePt t="208898" x="4279900" y="2165350"/>
          <p14:tracePt t="208913" x="4343400" y="2222500"/>
          <p14:tracePt t="208930" x="4371975" y="2265363"/>
          <p14:tracePt t="208947" x="4414838" y="2371725"/>
          <p14:tracePt t="208964" x="4529138" y="2636838"/>
          <p14:tracePt t="208979" x="4551363" y="2728913"/>
          <p14:tracePt t="208997" x="4743450" y="3000375"/>
          <p14:tracePt t="209013" x="4829175" y="3094038"/>
          <p14:tracePt t="209031" x="4979988" y="3143250"/>
          <p14:tracePt t="209047" x="5065713" y="3222625"/>
          <p14:tracePt t="209065" x="5129213" y="3279775"/>
          <p14:tracePt t="209082" x="5200650" y="3429000"/>
          <p14:tracePt t="209099" x="5243513" y="3508375"/>
          <p14:tracePt t="209117" x="5294313" y="3657600"/>
          <p14:tracePt t="209134" x="5343525" y="3822700"/>
          <p14:tracePt t="209150" x="5357813" y="3965575"/>
          <p14:tracePt t="209168" x="5372100" y="4057650"/>
          <p14:tracePt t="209184" x="5380038" y="4165600"/>
          <p14:tracePt t="209201" x="5343525" y="4222750"/>
          <p14:tracePt t="209219" x="5257800" y="4329113"/>
          <p14:tracePt t="209236" x="5165725" y="4400550"/>
          <p14:tracePt t="209253" x="5072063" y="4486275"/>
          <p14:tracePt t="209270" x="4922838" y="4614863"/>
          <p14:tracePt t="209287" x="4829175" y="4643438"/>
          <p14:tracePt t="209304" x="4686300" y="4672013"/>
          <p14:tracePt t="209321" x="4500563" y="4714875"/>
          <p14:tracePt t="209338" x="4329113" y="4772025"/>
          <p14:tracePt t="209356" x="4000500" y="4794250"/>
          <p14:tracePt t="209373" x="3829050" y="4794250"/>
          <p14:tracePt t="209390" x="3671888" y="4772025"/>
          <p14:tracePt t="209407" x="3436938" y="4700588"/>
          <p14:tracePt t="209425" x="3243263" y="4622800"/>
          <p14:tracePt t="209441" x="3071813" y="4551363"/>
          <p14:tracePt t="209444" x="3014663" y="4529138"/>
          <p14:tracePt t="209457" x="2979738" y="4479925"/>
          <p14:tracePt t="209475" x="2808288" y="4386263"/>
          <p14:tracePt t="209492" x="2665413" y="4322763"/>
          <p14:tracePt t="209509" x="2543175" y="4265613"/>
          <p14:tracePt t="209526" x="2457450" y="4229100"/>
          <p14:tracePt t="209543" x="2371725" y="4129088"/>
          <p14:tracePt t="209560" x="2314575" y="3894138"/>
          <p14:tracePt t="209577" x="2243138" y="3594100"/>
          <p14:tracePt t="209594" x="2200275" y="3194050"/>
          <p14:tracePt t="209611" x="2185988" y="2757488"/>
          <p14:tracePt t="209631" x="2193925" y="2422525"/>
          <p14:tracePt t="209648" x="2222500" y="2251075"/>
          <p14:tracePt t="209663" x="2243138" y="2114550"/>
          <p14:tracePt t="209680" x="2300288" y="2008188"/>
          <p14:tracePt t="209697" x="2365375" y="1865313"/>
          <p14:tracePt t="209716" x="2443163" y="1628775"/>
          <p14:tracePt t="209733" x="2536825" y="1408113"/>
          <p14:tracePt t="209750" x="2657475" y="1228725"/>
          <p14:tracePt t="209768" x="2786063" y="1108075"/>
          <p14:tracePt t="209785" x="2894013" y="1036638"/>
          <p14:tracePt t="209790" x="2951163" y="1000125"/>
          <p14:tracePt t="209800" x="3100388" y="914400"/>
          <p14:tracePt t="209817" x="3251200" y="871538"/>
          <p14:tracePt t="209833" x="3371850" y="836613"/>
          <p14:tracePt t="209850" x="3457575" y="836613"/>
          <p14:tracePt t="209868" x="3543300" y="850900"/>
          <p14:tracePt t="209885" x="3665538" y="865188"/>
          <p14:tracePt t="209902" x="3851275" y="914400"/>
          <p14:tracePt t="209919" x="3986213" y="950913"/>
          <p14:tracePt t="209936" x="4143375" y="993775"/>
          <p14:tracePt t="209955" x="4286250" y="1000125"/>
          <p14:tracePt t="209970" x="4437063" y="1050925"/>
          <p14:tracePt t="209974" x="4494213" y="1071563"/>
          <p14:tracePt t="209987" x="4565650" y="1114425"/>
          <p14:tracePt t="210004" x="4694238" y="1193800"/>
          <p14:tracePt t="210021" x="4772025" y="1265238"/>
          <p14:tracePt t="210040" x="4886325" y="1328738"/>
          <p14:tracePt t="210055" x="5000625" y="1471613"/>
          <p14:tracePt t="210073" x="5072063" y="1557338"/>
          <p14:tracePt t="210090" x="5208588" y="1693863"/>
          <p14:tracePt t="210107" x="5257800" y="1757363"/>
          <p14:tracePt t="210124" x="5314950" y="1879600"/>
          <p14:tracePt t="210141" x="5365750" y="1993900"/>
          <p14:tracePt t="210158" x="5408613" y="2122488"/>
          <p14:tracePt t="210175" x="5443538" y="2251075"/>
          <p14:tracePt t="210192" x="5508625" y="2471738"/>
          <p14:tracePt t="210211" x="5514975" y="2614613"/>
          <p14:tracePt t="210227" x="5551488" y="2765425"/>
          <p14:tracePt t="210244" x="5557838" y="2879725"/>
          <p14:tracePt t="210261" x="5572125" y="2979738"/>
          <p14:tracePt t="210278" x="5565775" y="3079750"/>
          <p14:tracePt t="210295" x="5565775" y="3165475"/>
          <p14:tracePt t="210314" x="5557838" y="3214688"/>
          <p14:tracePt t="210330" x="5557838" y="3286125"/>
          <p14:tracePt t="210332" x="5551488" y="3314700"/>
          <p14:tracePt t="210346" x="5543550" y="3357563"/>
          <p14:tracePt t="210363" x="5514975" y="3471863"/>
          <p14:tracePt t="210381" x="5494338" y="3514725"/>
          <p14:tracePt t="210398" x="5457825" y="3571875"/>
          <p14:tracePt t="210415" x="5437188" y="3643313"/>
          <p14:tracePt t="210434" x="5394325" y="3708400"/>
          <p14:tracePt t="210451" x="5372100" y="3751263"/>
          <p14:tracePt t="210466" x="5357813" y="3779838"/>
          <p14:tracePt t="210483" x="5322888" y="3786188"/>
          <p14:tracePt t="210500" x="5300663" y="3814763"/>
          <p14:tracePt t="210517" x="5237163" y="3865563"/>
          <p14:tracePt t="210534" x="5151438" y="3957638"/>
          <p14:tracePt t="210551" x="5100638" y="3986213"/>
          <p14:tracePt t="210569" x="5094288" y="3994150"/>
          <p14:tracePt t="210585" x="5086350" y="4000500"/>
          <p14:tracePt t="210604" x="5080000" y="4008438"/>
          <p14:tracePt t="210638" x="5072063" y="4014788"/>
          <p14:tracePt t="210656" x="5065713" y="4022725"/>
          <p14:tracePt t="210672" x="5057775" y="4037013"/>
          <p14:tracePt t="210689" x="5057775" y="4051300"/>
          <p14:tracePt t="210707" x="5043488" y="4065588"/>
          <p14:tracePt t="210723" x="5043488" y="4079875"/>
          <p14:tracePt t="210740" x="5043488" y="4086225"/>
          <p14:tracePt t="210774" x="5043488" y="4094163"/>
          <p14:tracePt t="210792" x="5037138" y="4108450"/>
          <p14:tracePt t="210796" x="5037138" y="4114800"/>
          <p14:tracePt t="210807" x="5037138" y="4122738"/>
          <p14:tracePt t="210825" x="5029200" y="4137025"/>
          <p14:tracePt t="210859" x="5029200" y="4143375"/>
          <p14:tracePt t="211662" x="5014913" y="4143375"/>
          <p14:tracePt t="211678" x="5008563" y="4143375"/>
          <p14:tracePt t="211686" x="5000625" y="4143375"/>
          <p14:tracePt t="229174" x="4937125" y="3814763"/>
          <p14:tracePt t="229181" x="4865688" y="3594100"/>
          <p14:tracePt t="229195" x="4679950" y="2994025"/>
          <p14:tracePt t="229212" x="4551363" y="2514600"/>
          <p14:tracePt t="229229" x="4357688" y="2114550"/>
          <p14:tracePt t="229247" x="4257675" y="1957388"/>
          <p14:tracePt t="229263" x="4143375" y="1793875"/>
          <p14:tracePt t="229282" x="4057650" y="1657350"/>
          <p14:tracePt t="229297" x="4008438" y="1550988"/>
          <p14:tracePt t="229314" x="3965575" y="1479550"/>
          <p14:tracePt t="229331" x="3943350" y="1400175"/>
          <p14:tracePt t="229349" x="3929063" y="1371600"/>
          <p14:tracePt t="229367" x="3922713" y="1322388"/>
          <p14:tracePt t="229383" x="3922713" y="1308100"/>
          <p14:tracePt t="229463" x="3922713" y="1322388"/>
          <p14:tracePt t="229473" x="3922713" y="1357313"/>
          <p14:tracePt t="229479" x="3922713" y="1422400"/>
          <p14:tracePt t="229491" x="3914775" y="1522413"/>
          <p14:tracePt t="229504" x="3914775" y="1714500"/>
          <p14:tracePt t="229519" x="3914775" y="1908175"/>
          <p14:tracePt t="229522" x="3929063" y="1957388"/>
          <p14:tracePt t="229537" x="3937000" y="2000250"/>
          <p14:tracePt t="229553" x="3943350" y="2079625"/>
          <p14:tracePt t="229556" x="3943350" y="2085975"/>
          <p14:tracePt t="229571" x="3943350" y="2100263"/>
          <p14:tracePt t="229730" x="3951288" y="2114550"/>
          <p14:tracePt t="229739" x="3979863" y="2151063"/>
          <p14:tracePt t="229744" x="4029075" y="2171700"/>
          <p14:tracePt t="229759" x="4094163" y="2200275"/>
          <p14:tracePt t="229776" x="4129088" y="2222500"/>
          <p14:tracePt t="229793" x="4151313" y="2222500"/>
          <p14:tracePt t="229971" x="4157663" y="2222500"/>
          <p14:tracePt t="229977" x="4157663" y="2214563"/>
          <p14:tracePt t="229985" x="4157663" y="2208213"/>
          <p14:tracePt t="230636" x="4165600" y="2222500"/>
          <p14:tracePt t="230644" x="4194175" y="2251075"/>
          <p14:tracePt t="230653" x="4243388" y="2314575"/>
          <p14:tracePt t="230666" x="4294188" y="2465388"/>
          <p14:tracePt t="230682" x="4371975" y="2728913"/>
          <p14:tracePt t="230699" x="4451350" y="3043238"/>
          <p14:tracePt t="230716" x="4514850" y="3343275"/>
          <p14:tracePt t="230733" x="4565650" y="3565525"/>
          <p14:tracePt t="230750" x="4651375" y="3786188"/>
          <p14:tracePt t="230767" x="4679950" y="3894138"/>
          <p14:tracePt t="230784" x="4686300" y="4014788"/>
          <p14:tracePt t="230801" x="4694238" y="4079875"/>
          <p14:tracePt t="230820" x="4694238" y="4143375"/>
          <p14:tracePt t="230837" x="4651375" y="4186238"/>
          <p14:tracePt t="230854" x="4594225" y="4243388"/>
          <p14:tracePt t="230871" x="4508500" y="4294188"/>
          <p14:tracePt t="230888" x="4408488" y="4343400"/>
          <p14:tracePt t="230904" x="4294188" y="4379913"/>
          <p14:tracePt t="230921" x="4043363" y="4429125"/>
          <p14:tracePt t="230938" x="3879850" y="4465638"/>
          <p14:tracePt t="230955" x="3708400" y="4471988"/>
          <p14:tracePt t="230972" x="3536950" y="4451350"/>
          <p14:tracePt t="230990" x="3351213" y="4371975"/>
          <p14:tracePt t="231006" x="3151188" y="4300538"/>
          <p14:tracePt t="231023" x="2822575" y="4108450"/>
          <p14:tracePt t="231041" x="2579688" y="3914775"/>
          <p14:tracePt t="231057" x="2408238" y="3822700"/>
          <p14:tracePt t="231075" x="2293938" y="3694113"/>
          <p14:tracePt t="231092" x="2193925" y="3408363"/>
          <p14:tracePt t="231109" x="2136775" y="2986088"/>
          <p14:tracePt t="231125" x="2136775" y="2514600"/>
          <p14:tracePt t="231143" x="2136775" y="2200275"/>
          <p14:tracePt t="231160" x="2179638" y="1993900"/>
          <p14:tracePt t="231180" x="2279650" y="1828800"/>
          <p14:tracePt t="231196" x="2371725" y="1765300"/>
          <p14:tracePt t="231212" x="2543175" y="1722438"/>
          <p14:tracePt t="231228" x="2708275" y="1693863"/>
          <p14:tracePt t="231246" x="2914650" y="1643063"/>
          <p14:tracePt t="231263" x="3171825" y="1614488"/>
          <p14:tracePt t="231281" x="3608388" y="1585913"/>
          <p14:tracePt t="231297" x="3922713" y="1657350"/>
          <p14:tracePt t="231314" x="4300538" y="1722438"/>
          <p14:tracePt t="231331" x="4557713" y="1808163"/>
          <p14:tracePt t="231348" x="4843463" y="1922463"/>
          <p14:tracePt t="231364" x="5043488" y="2043113"/>
          <p14:tracePt t="231368" x="5151438" y="2128838"/>
          <p14:tracePt t="231382" x="5308600" y="2293938"/>
          <p14:tracePt t="231399" x="5400675" y="2451100"/>
          <p14:tracePt t="231416" x="5472113" y="2651125"/>
          <p14:tracePt t="231433" x="5529263" y="2857500"/>
          <p14:tracePt t="231451" x="5580063" y="2994025"/>
          <p14:tracePt t="231467" x="5600700" y="3128963"/>
          <p14:tracePt t="231470" x="5600700" y="3171825"/>
          <p14:tracePt t="231485" x="5600700" y="3208338"/>
          <p14:tracePt t="231502" x="5600700" y="3222625"/>
          <p14:tracePt t="231519" x="5580063" y="3243263"/>
          <p14:tracePt t="231536" x="5543550" y="3265488"/>
          <p14:tracePt t="231554" x="5529263" y="3271838"/>
          <p14:tracePt t="231570" x="5522913" y="3271838"/>
          <p14:tracePt t="231587" x="5514975" y="3271838"/>
          <p14:tracePt t="231693" x="5508625" y="3271838"/>
          <p14:tracePt t="231769" x="5500688" y="3271838"/>
          <p14:tracePt t="231869" x="5494338" y="3271838"/>
          <p14:tracePt t="231917" x="5494338" y="3279775"/>
          <p14:tracePt t="231926" x="5486400" y="3279775"/>
          <p14:tracePt t="231938" x="5472113" y="3286125"/>
          <p14:tracePt t="231956" x="5465763" y="3294063"/>
          <p14:tracePt t="231963" x="5451475" y="3300413"/>
          <p14:tracePt t="231980" x="5408613" y="3322638"/>
          <p14:tracePt t="231997" x="5357813" y="3379788"/>
          <p14:tracePt t="232014" x="5300663" y="3429000"/>
          <p14:tracePt t="232031" x="5280025" y="3443288"/>
          <p14:tracePt t="232049" x="5272088" y="3443288"/>
          <p14:tracePt t="232066" x="5265738" y="3443288"/>
          <p14:tracePt t="232100" x="5243513" y="3443288"/>
          <p14:tracePt t="232117" x="5229225" y="3451225"/>
          <p14:tracePt t="232134" x="5200650" y="3457575"/>
          <p14:tracePt t="232151" x="5180013" y="3457575"/>
          <p14:tracePt t="232168" x="5151438" y="3465513"/>
          <p14:tracePt t="232186" x="5100638" y="3465513"/>
          <p14:tracePt t="232202" x="5080000" y="3465513"/>
          <p14:tracePt t="232220" x="5051425" y="3465513"/>
          <p14:tracePt t="232236" x="5037138" y="3465513"/>
          <p14:tracePt t="232253" x="5022850" y="3465513"/>
          <p14:tracePt t="232271" x="5000625" y="3457575"/>
          <p14:tracePt t="232288" x="4965700" y="3451225"/>
          <p14:tracePt t="232305" x="4951413" y="3436938"/>
          <p14:tracePt t="232322" x="4943475" y="3429000"/>
          <p14:tracePt t="232340" x="4914900" y="3386138"/>
          <p14:tracePt t="232356" x="4894263" y="3357563"/>
          <p14:tracePt t="232374" x="4822825" y="3243263"/>
          <p14:tracePt t="232391" x="4786313" y="3222625"/>
          <p14:tracePt t="232407" x="4772025" y="3200400"/>
          <p14:tracePt t="232426" x="4757738" y="3179763"/>
          <p14:tracePt t="232442" x="4729163" y="3108325"/>
          <p14:tracePt t="232458" x="4722813" y="3022600"/>
          <p14:tracePt t="232477" x="4694238" y="2871788"/>
          <p14:tracePt t="232493" x="4657725" y="2751138"/>
          <p14:tracePt t="232510" x="4608513" y="2643188"/>
          <p14:tracePt t="232527" x="4579938" y="2565400"/>
          <p14:tracePt t="232544" x="4543425" y="2551113"/>
          <p14:tracePt t="232561" x="4522788" y="2543175"/>
          <p14:tracePt t="232578" x="4500563" y="2528888"/>
          <p14:tracePt t="232596" x="4486275" y="2522538"/>
          <p14:tracePt t="232614" x="4479925" y="2500313"/>
          <p14:tracePt t="232631" x="4465638" y="2465388"/>
          <p14:tracePt t="232648" x="4429125" y="2422525"/>
          <p14:tracePt t="232664" x="4394200" y="2351088"/>
          <p14:tracePt t="232681" x="4337050" y="2279650"/>
          <p14:tracePt t="232698" x="4314825" y="2271713"/>
          <p14:tracePt t="232715" x="4294188" y="2265363"/>
          <p14:tracePt t="232735" x="4286250" y="2265363"/>
          <p14:tracePt t="232754" x="4279900" y="2265363"/>
          <p14:tracePt t="232770" x="4279900" y="2251075"/>
          <p14:tracePt t="232783" x="4265613" y="2236788"/>
          <p14:tracePt t="232800" x="4251325" y="2222500"/>
          <p14:tracePt t="232818" x="4229100" y="2214563"/>
          <p14:tracePt t="232834" x="4222750" y="2214563"/>
          <p14:tracePt t="232852" x="4214813" y="2214563"/>
          <p14:tracePt t="232869" x="4208463" y="2208213"/>
          <p14:tracePt t="232886" x="4208463" y="2200275"/>
          <p14:tracePt t="233042" x="4200525" y="2200275"/>
          <p14:tracePt t="233332" x="4194175" y="2200275"/>
          <p14:tracePt t="233335" x="4194175" y="2193925"/>
          <p14:tracePt t="233347" x="4186238" y="2193925"/>
          <p14:tracePt t="233368" x="4179888" y="2193925"/>
          <p14:tracePt t="233394" x="4171950" y="2193925"/>
          <p14:tracePt t="233408" x="4165600" y="2193925"/>
          <p14:tracePt t="233421" x="4157663" y="2185988"/>
          <p14:tracePt t="233438" x="4151313" y="2179638"/>
          <p14:tracePt t="233461" x="4151313" y="2171700"/>
          <p14:tracePt t="233470" x="4151313" y="2165350"/>
          <p14:tracePt t="233568" x="4143375" y="2157413"/>
          <p14:tracePt t="234026" x="4137025" y="2157413"/>
          <p14:tracePt t="234035" x="4129088" y="2157413"/>
          <p14:tracePt t="234050" x="4094163" y="2179638"/>
          <p14:tracePt t="234066" x="4071938" y="2185988"/>
          <p14:tracePt t="234083" x="4043363" y="2200275"/>
          <p14:tracePt t="234100" x="4029075" y="2200275"/>
          <p14:tracePt t="234116" x="4022725" y="2208213"/>
          <p14:tracePt t="234133" x="4014788" y="2208213"/>
          <p14:tracePt t="234150" x="3994150" y="2214563"/>
          <p14:tracePt t="234167" x="3979863" y="2214563"/>
          <p14:tracePt t="234184" x="3943350" y="2228850"/>
          <p14:tracePt t="234205" x="3886200" y="2236788"/>
          <p14:tracePt t="234221" x="3865563" y="2236788"/>
          <p14:tracePt t="234237" x="3843338" y="2236788"/>
          <p14:tracePt t="234254" x="3808413" y="2236788"/>
          <p14:tracePt t="234270" x="3757613" y="2236788"/>
          <p14:tracePt t="234272" x="3736975" y="2236788"/>
          <p14:tracePt t="234306" x="3657600" y="2243138"/>
          <p14:tracePt t="234323" x="3594100" y="2271713"/>
          <p14:tracePt t="234338" x="3536950" y="2300288"/>
          <p14:tracePt t="234355" x="3508375" y="2308225"/>
          <p14:tracePt t="234372" x="3486150" y="2308225"/>
          <p14:tracePt t="234391" x="3451225" y="2322513"/>
          <p14:tracePt t="234408" x="3436938" y="2336800"/>
          <p14:tracePt t="234425" x="3386138" y="2357438"/>
          <p14:tracePt t="234441" x="3328988" y="2393950"/>
          <p14:tracePt t="234458" x="3294063" y="2443163"/>
          <p14:tracePt t="234476" x="3171825" y="2551113"/>
          <p14:tracePt t="234492" x="3128963" y="2565400"/>
          <p14:tracePt t="234509" x="3108325" y="2571750"/>
          <p14:tracePt t="234527" x="3071813" y="2586038"/>
          <p14:tracePt t="234544" x="3057525" y="2600325"/>
          <p14:tracePt t="234561" x="3043238" y="2600325"/>
          <p14:tracePt t="234578" x="3036888" y="2622550"/>
          <p14:tracePt t="234595" x="3028950" y="2628900"/>
          <p14:tracePt t="234612" x="3022600" y="2636838"/>
          <p14:tracePt t="234628" x="3008313" y="2665413"/>
          <p14:tracePt t="234646" x="3000375" y="2679700"/>
          <p14:tracePt t="234663" x="2994025" y="2686050"/>
          <p14:tracePt t="234680" x="2986088" y="2686050"/>
          <p14:tracePt t="234697" x="2979738" y="2693988"/>
          <p14:tracePt t="234714" x="2957513" y="2708275"/>
          <p14:tracePt t="234731" x="2936875" y="2714625"/>
          <p14:tracePt t="234748" x="2908300" y="2736850"/>
          <p14:tracePt t="234768" x="2900363" y="2736850"/>
          <p14:tracePt t="235066" x="2900363" y="2743200"/>
          <p14:tracePt t="235085" x="2900363" y="2751138"/>
          <p14:tracePt t="235663" x="2900363" y="2757488"/>
          <p14:tracePt t="235673" x="2908300" y="2765425"/>
          <p14:tracePt t="235679" x="2914650" y="2765425"/>
          <p14:tracePt t="235688" x="2922588" y="2765425"/>
          <p14:tracePt t="235705" x="2928938" y="2786063"/>
          <p14:tracePt t="235722" x="2957513" y="2800350"/>
          <p14:tracePt t="235740" x="2979738" y="2822575"/>
          <p14:tracePt t="235757" x="3000375" y="2843213"/>
          <p14:tracePt t="235774" x="3014663" y="2871788"/>
          <p14:tracePt t="235791" x="3051175" y="2894013"/>
          <p14:tracePt t="235796" x="3065463" y="2922588"/>
          <p14:tracePt t="235808" x="3086100" y="2928938"/>
          <p14:tracePt t="235825" x="3136900" y="3014663"/>
          <p14:tracePt t="235842" x="3243263" y="3122613"/>
          <p14:tracePt t="235859" x="3294063" y="3194050"/>
          <p14:tracePt t="235876" x="3336925" y="3222625"/>
          <p14:tracePt t="235893" x="3365500" y="3251200"/>
          <p14:tracePt t="235912" x="3400425" y="3271838"/>
          <p14:tracePt t="235929" x="3408363" y="3279775"/>
          <p14:tracePt t="236025" x="3414713" y="3286125"/>
          <p14:tracePt t="236033" x="3422650" y="3308350"/>
          <p14:tracePt t="236040" x="3443288" y="3357563"/>
          <p14:tracePt t="236047" x="3443288" y="3379788"/>
          <p14:tracePt t="236064" x="3479800" y="3422650"/>
          <p14:tracePt t="236082" x="3508375" y="3436938"/>
          <p14:tracePt t="236098" x="3529013" y="3451225"/>
          <p14:tracePt t="236117" x="3529013" y="3457575"/>
          <p14:tracePt t="236135" x="3529013" y="3471863"/>
          <p14:tracePt t="236150" x="3529013" y="3522663"/>
          <p14:tracePt t="236167" x="3529013" y="3636963"/>
          <p14:tracePt t="236184" x="3529013" y="3757613"/>
          <p14:tracePt t="236201" x="3514725" y="3851275"/>
          <p14:tracePt t="236220" x="3508375" y="3979863"/>
          <p14:tracePt t="236237" x="3508375" y="4043363"/>
          <p14:tracePt t="236252" x="3508375" y="4094163"/>
          <p14:tracePt t="236271" x="3508375" y="4108450"/>
          <p14:tracePt t="237148" x="3529013" y="4094163"/>
          <p14:tracePt t="237155" x="3536950" y="4079875"/>
          <p14:tracePt t="237163" x="3557588" y="4051300"/>
          <p14:tracePt t="237175" x="3579813" y="3994150"/>
          <p14:tracePt t="237192" x="3629025" y="3822700"/>
          <p14:tracePt t="237209" x="3694113" y="3594100"/>
          <p14:tracePt t="237213" x="3736975" y="3486150"/>
          <p14:tracePt t="237226" x="3779838" y="3314700"/>
          <p14:tracePt t="237244" x="3808413" y="3157538"/>
          <p14:tracePt t="237261" x="3851275" y="3043238"/>
          <p14:tracePt t="237278" x="3886200" y="2943225"/>
          <p14:tracePt t="237295" x="3951288" y="2722563"/>
          <p14:tracePt t="237311" x="3994150" y="2614613"/>
          <p14:tracePt t="237330" x="4029075" y="2565400"/>
          <p14:tracePt t="237347" x="4043363" y="2536825"/>
          <p14:tracePt t="237363" x="4043363" y="2528888"/>
          <p14:tracePt t="237380" x="4043363" y="2514600"/>
          <p14:tracePt t="237398" x="4043363" y="2508250"/>
          <p14:tracePt t="237414" x="4043363" y="2493963"/>
          <p14:tracePt t="237433" x="4057650" y="2443163"/>
          <p14:tracePt t="237450" x="4065588" y="2379663"/>
          <p14:tracePt t="237465" x="4071938" y="2343150"/>
          <p14:tracePt t="237482" x="4071938" y="2336800"/>
          <p14:tracePt t="237499" x="4079875" y="2322513"/>
          <p14:tracePt t="237517" x="4100513" y="2308225"/>
          <p14:tracePt t="237534" x="4122738" y="2271713"/>
          <p14:tracePt t="237551" x="4143375" y="2236788"/>
          <p14:tracePt t="237568" x="4157663" y="2214563"/>
          <p14:tracePt t="237667" x="4157663" y="2208213"/>
          <p14:tracePt t="237672" x="4157663" y="2200275"/>
          <p14:tracePt t="237679" x="4165600" y="2200275"/>
          <p14:tracePt t="237766" x="4165600" y="2193925"/>
          <p14:tracePt t="237774" x="4171950" y="2193925"/>
          <p14:tracePt t="237790" x="4171950" y="2185988"/>
          <p14:tracePt t="237914" x="4171950" y="2179638"/>
          <p14:tracePt t="237947" x="4171950" y="2171700"/>
          <p14:tracePt t="237977" x="4171950" y="2165350"/>
          <p14:tracePt t="238064" x="4171950" y="2157413"/>
          <p14:tracePt t="238196" x="4171950" y="2151063"/>
          <p14:tracePt t="238234" x="4171950" y="2143125"/>
          <p14:tracePt t="238259" x="4171950" y="2136775"/>
          <p14:tracePt t="238275" x="4171950" y="2128838"/>
          <p14:tracePt t="238298" x="4171950" y="2122488"/>
          <p14:tracePt t="238314" x="4171950" y="2114550"/>
          <p14:tracePt t="238328" x="4171950" y="2108200"/>
          <p14:tracePt t="238352" x="4171950" y="2100263"/>
          <p14:tracePt t="238458" x="4171950" y="2093913"/>
          <p14:tracePt t="239363" x="4157663" y="2093913"/>
          <p14:tracePt t="239370" x="4137025" y="2100263"/>
          <p14:tracePt t="239382" x="4100513" y="2114550"/>
          <p14:tracePt t="239397" x="4057650" y="2128838"/>
          <p14:tracePt t="239414" x="4014788" y="2151063"/>
          <p14:tracePt t="239432" x="3914775" y="2171700"/>
          <p14:tracePt t="239449" x="3794125" y="2193925"/>
          <p14:tracePt t="239467" x="3551238" y="2308225"/>
          <p14:tracePt t="239484" x="3429000" y="2386013"/>
          <p14:tracePt t="239501" x="3286125" y="2451100"/>
          <p14:tracePt t="239519" x="3200400" y="2479675"/>
          <p14:tracePt t="239535" x="3143250" y="2500313"/>
          <p14:tracePt t="239551" x="3114675" y="2500313"/>
          <p14:tracePt t="239553" x="3100388" y="2500313"/>
          <p14:tracePt t="239569" x="3065463" y="2522538"/>
          <p14:tracePt t="239586" x="3043238" y="2551113"/>
          <p14:tracePt t="239602" x="3028950" y="2579688"/>
          <p14:tracePt t="239619" x="3022600" y="2586038"/>
          <p14:tracePt t="239652" x="3008313" y="2608263"/>
          <p14:tracePt t="239670" x="2979738" y="2643188"/>
          <p14:tracePt t="239687" x="2951163" y="2679700"/>
          <p14:tracePt t="239704" x="2943225" y="2700338"/>
          <p14:tracePt t="239721" x="2928938" y="2714625"/>
          <p14:tracePt t="239738" x="2914650" y="2728913"/>
          <p14:tracePt t="239755" x="2908300" y="2743200"/>
          <p14:tracePt t="239772" x="2900363" y="2751138"/>
          <p14:tracePt t="239840" x="2900363" y="2765425"/>
          <p14:tracePt t="239847" x="2908300" y="2771775"/>
          <p14:tracePt t="239859" x="2957513" y="2814638"/>
          <p14:tracePt t="239877" x="3022600" y="2894013"/>
          <p14:tracePt t="239893" x="3086100" y="3000375"/>
          <p14:tracePt t="239909" x="3128963" y="3051175"/>
          <p14:tracePt t="239926" x="3136900" y="3079750"/>
          <p14:tracePt t="239943" x="3143250" y="3086100"/>
          <p14:tracePt t="239963" x="3151188" y="3094038"/>
          <p14:tracePt t="239979" x="3171825" y="3122613"/>
          <p14:tracePt t="239995" x="3208338" y="3165475"/>
          <p14:tracePt t="240012" x="3257550" y="3228975"/>
          <p14:tracePt t="240029" x="3351213" y="3286125"/>
          <p14:tracePt t="240046" x="3408363" y="3322638"/>
          <p14:tracePt t="240063" x="3451225" y="3328988"/>
          <p14:tracePt t="240080" x="3500438" y="3357563"/>
          <p14:tracePt t="240098" x="3508375" y="3365500"/>
          <p14:tracePt t="240115" x="3514725" y="3365500"/>
          <p14:tracePt t="240212" x="3522663" y="3379788"/>
          <p14:tracePt t="240218" x="3522663" y="3394075"/>
          <p14:tracePt t="240226" x="3522663" y="3400425"/>
          <p14:tracePt t="240234" x="3522663" y="3408363"/>
          <p14:tracePt t="240251" x="3522663" y="3436938"/>
          <p14:tracePt t="240268" x="3522663" y="3500438"/>
          <p14:tracePt t="240286" x="3522663" y="3671888"/>
          <p14:tracePt t="240302" x="3522663" y="3829050"/>
          <p14:tracePt t="240319" x="3522663" y="3929063"/>
          <p14:tracePt t="240336" x="3529013" y="3979863"/>
          <p14:tracePt t="240353" x="3529013" y="3994150"/>
          <p14:tracePt t="240387" x="3536950" y="4022725"/>
          <p14:tracePt t="240405" x="3543300" y="4071938"/>
          <p14:tracePt t="240422" x="3543300" y="4100513"/>
          <p14:tracePt t="240440" x="3543300" y="4114800"/>
          <p14:tracePt t="240720" x="3557588" y="4114800"/>
          <p14:tracePt t="240728" x="3594100" y="4114800"/>
          <p14:tracePt t="240737" x="3636963" y="4114800"/>
          <p14:tracePt t="240749" x="3722688" y="4114800"/>
          <p14:tracePt t="240765" x="3814763" y="4129088"/>
          <p14:tracePt t="240781" x="3900488" y="4137025"/>
          <p14:tracePt t="240786" x="3943350" y="4151313"/>
          <p14:tracePt t="240798" x="3986213" y="4165600"/>
          <p14:tracePt t="240816" x="4094163" y="4179888"/>
          <p14:tracePt t="240831" x="4186238" y="4179888"/>
          <p14:tracePt t="240848" x="4265613" y="4194175"/>
          <p14:tracePt t="240866" x="4337050" y="4200525"/>
          <p14:tracePt t="240883" x="4357688" y="4214813"/>
          <p14:tracePt t="240900" x="4386263" y="4214813"/>
          <p14:tracePt t="240917" x="4400550" y="4214813"/>
          <p14:tracePt t="240934" x="4414838" y="4222750"/>
          <p14:tracePt t="241235" x="4422775" y="4222750"/>
          <p14:tracePt t="241276" x="4422775" y="4237038"/>
          <p14:tracePt t="241289" x="4429125" y="4251325"/>
          <p14:tracePt t="241296" x="4429125" y="4257675"/>
          <p14:tracePt t="241313" x="4437063" y="4257675"/>
          <p14:tracePt t="241442" x="4437063" y="4265613"/>
          <p14:tracePt t="241446" x="4437063" y="4279900"/>
          <p14:tracePt t="241452" x="4443413" y="4286250"/>
          <p14:tracePt t="241470" x="4443413" y="4294188"/>
          <p14:tracePt t="241487" x="4443413" y="4300538"/>
          <p14:tracePt t="241501" x="4443413" y="4308475"/>
          <p14:tracePt t="241516" x="4443413" y="4314825"/>
          <p14:tracePt t="241650" x="4457700" y="4314825"/>
          <p14:tracePt t="27773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6467"/>
            <a:ext cx="6221703" cy="250560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트리의 노드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방법</a:t>
            </a:r>
            <a:endParaRPr lang="ko-KR" altLang="en-US" dirty="0"/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일반 트리의 </a:t>
            </a:r>
            <a:r>
              <a:rPr lang="ko-KR" altLang="en-US" dirty="0"/>
              <a:t>표현 방법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57" y="2025518"/>
            <a:ext cx="5445605" cy="9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343"/>
    </mc:Choice>
    <mc:Fallback xmlns="">
      <p:transition spd="slow" advTm="1843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795" x="6408738" y="4514850"/>
          <p14:tracePt t="4966" x="6400800" y="4500563"/>
          <p14:tracePt t="4973" x="6400800" y="4471988"/>
          <p14:tracePt t="4982" x="6400800" y="4465638"/>
          <p14:tracePt t="5000" x="6394450" y="4429125"/>
          <p14:tracePt t="5006" x="6394450" y="4422775"/>
          <p14:tracePt t="5017" x="6394450" y="4394200"/>
          <p14:tracePt t="5033" x="6394450" y="4357688"/>
          <p14:tracePt t="5048" x="6394450" y="4329113"/>
          <p14:tracePt t="5067" x="6394450" y="4300538"/>
          <p14:tracePt t="5082" x="6400800" y="4257675"/>
          <p14:tracePt t="5099" x="6408738" y="4214813"/>
          <p14:tracePt t="5117" x="6415088" y="4194175"/>
          <p14:tracePt t="5133" x="6429375" y="4165600"/>
          <p14:tracePt t="5135" x="6429375" y="4143375"/>
          <p14:tracePt t="5150" x="6437313" y="4129088"/>
          <p14:tracePt t="5167" x="6457950" y="4051300"/>
          <p14:tracePt t="5184" x="6457950" y="3951288"/>
          <p14:tracePt t="5200" x="6457950" y="3794125"/>
          <p14:tracePt t="5217" x="6457950" y="3657600"/>
          <p14:tracePt t="5236" x="6457950" y="3557588"/>
          <p14:tracePt t="5251" x="6465888" y="3494088"/>
          <p14:tracePt t="5267" x="6472238" y="3394075"/>
          <p14:tracePt t="5285" x="6486525" y="3294063"/>
          <p14:tracePt t="5301" x="6486525" y="3214688"/>
          <p14:tracePt t="5318" x="6486525" y="3136900"/>
          <p14:tracePt t="5337" x="6486525" y="3071813"/>
          <p14:tracePt t="5351" x="6486525" y="3065463"/>
          <p14:tracePt t="5371" x="6480175" y="3014663"/>
          <p14:tracePt t="5387" x="6480175" y="2971800"/>
          <p14:tracePt t="5403" x="6480175" y="2914650"/>
          <p14:tracePt t="5419" x="6472238" y="2871788"/>
          <p14:tracePt t="5436" x="6457950" y="2843213"/>
          <p14:tracePt t="5453" x="6443663" y="2828925"/>
          <p14:tracePt t="5470" x="6443663" y="2822575"/>
          <p14:tracePt t="5487" x="6437313" y="2822575"/>
          <p14:tracePt t="33771" x="6429375" y="2822575"/>
          <p14:tracePt t="33776" x="6415088" y="2814638"/>
          <p14:tracePt t="33784" x="6386513" y="2814638"/>
          <p14:tracePt t="33797" x="6365875" y="2808288"/>
          <p14:tracePt t="33815" x="6300788" y="2786063"/>
          <p14:tracePt t="33832" x="6257925" y="2779713"/>
          <p14:tracePt t="33847" x="6237288" y="2779713"/>
          <p14:tracePt t="33865" x="6200775" y="2771775"/>
          <p14:tracePt t="33881" x="6151563" y="2771775"/>
          <p14:tracePt t="33898" x="6137275" y="2765425"/>
          <p14:tracePt t="33915" x="6115050" y="2757488"/>
          <p14:tracePt t="33932" x="6086475" y="2751138"/>
          <p14:tracePt t="33949" x="6057900" y="2743200"/>
          <p14:tracePt t="33966" x="6037263" y="2743200"/>
          <p14:tracePt t="33983" x="6022975" y="2743200"/>
          <p14:tracePt t="34000" x="6000750" y="2743200"/>
          <p14:tracePt t="34020" x="5986463" y="2743200"/>
          <p14:tracePt t="34033" x="5943600" y="2751138"/>
          <p14:tracePt t="34050" x="5900738" y="2751138"/>
          <p14:tracePt t="34067" x="5851525" y="2743200"/>
          <p14:tracePt t="34087" x="5743575" y="2743200"/>
          <p14:tracePt t="34103" x="5700713" y="2743200"/>
          <p14:tracePt t="34120" x="5657850" y="2743200"/>
          <p14:tracePt t="34135" x="5622925" y="2743200"/>
          <p14:tracePt t="34152" x="5586413" y="2743200"/>
          <p14:tracePt t="34169" x="5551488" y="2743200"/>
          <p14:tracePt t="34185" x="5494338" y="2736850"/>
          <p14:tracePt t="34202" x="5451475" y="2736850"/>
          <p14:tracePt t="34225" x="5365750" y="2736850"/>
          <p14:tracePt t="34237" x="5294313" y="2728913"/>
          <p14:tracePt t="34255" x="5243513" y="2728913"/>
          <p14:tracePt t="34270" x="5208588" y="2728913"/>
          <p14:tracePt t="34289" x="5172075" y="2728913"/>
          <p14:tracePt t="34303" x="5137150" y="2736850"/>
          <p14:tracePt t="34321" x="5080000" y="2743200"/>
          <p14:tracePt t="34337" x="5043488" y="2751138"/>
          <p14:tracePt t="34355" x="4965700" y="2757488"/>
          <p14:tracePt t="34372" x="4922838" y="2757488"/>
          <p14:tracePt t="34389" x="4894263" y="2757488"/>
          <p14:tracePt t="34406" x="4872038" y="2757488"/>
          <p14:tracePt t="34423" x="4851400" y="2757488"/>
          <p14:tracePt t="34439" x="4829175" y="2765425"/>
          <p14:tracePt t="34457" x="4822825" y="2765425"/>
          <p14:tracePt t="34475" x="4814888" y="2765425"/>
          <p14:tracePt t="34491" x="4808538" y="2765425"/>
          <p14:tracePt t="34498" x="4794250" y="2771775"/>
          <p14:tracePt t="34510" x="4779963" y="2779713"/>
          <p14:tracePt t="34533" x="4772025" y="2779713"/>
          <p14:tracePt t="34543" x="4765675" y="2786063"/>
          <p14:tracePt t="34557" x="4757738" y="2794000"/>
          <p14:tracePt t="34575" x="4743450" y="2794000"/>
          <p14:tracePt t="34591" x="4737100" y="2800350"/>
          <p14:tracePt t="34609" x="4722813" y="2800350"/>
          <p14:tracePt t="34627" x="4700588" y="2808288"/>
          <p14:tracePt t="34643" x="4665663" y="2808288"/>
          <p14:tracePt t="34661" x="4657725" y="2808288"/>
          <p14:tracePt t="34677" x="4629150" y="2808288"/>
          <p14:tracePt t="34695" x="4608513" y="2814638"/>
          <p14:tracePt t="34711" x="4600575" y="2814638"/>
          <p14:tracePt t="34728" x="4594225" y="2814638"/>
          <p14:tracePt t="34745" x="4579938" y="2814638"/>
          <p14:tracePt t="34762" x="4572000" y="2822575"/>
          <p14:tracePt t="34778" x="4551363" y="2822575"/>
          <p14:tracePt t="34794" x="4537075" y="2828925"/>
          <p14:tracePt t="34814" x="4522788" y="2843213"/>
          <p14:tracePt t="34827" x="4508500" y="2843213"/>
          <p14:tracePt t="34845" x="4479925" y="2851150"/>
          <p14:tracePt t="34863" x="4471988" y="2851150"/>
          <p14:tracePt t="34880" x="4465638" y="2851150"/>
          <p14:tracePt t="34895" x="4451350" y="2857500"/>
          <p14:tracePt t="34912" x="4443413" y="2865438"/>
          <p14:tracePt t="34929" x="4422775" y="2865438"/>
          <p14:tracePt t="34947" x="4394200" y="2871788"/>
          <p14:tracePt t="34967" x="4386263" y="2871788"/>
          <p14:tracePt t="34981" x="4379913" y="2871788"/>
          <p14:tracePt t="34997" x="4365625" y="2879725"/>
          <p14:tracePt t="35013" x="4343400" y="2886075"/>
          <p14:tracePt t="35031" x="4329113" y="2894013"/>
          <p14:tracePt t="35048" x="4322763" y="2894013"/>
          <p14:tracePt t="35065" x="4314825" y="2894013"/>
          <p14:tracePt t="35081" x="4308475" y="2894013"/>
          <p14:tracePt t="35098" x="4300538" y="2900363"/>
          <p14:tracePt t="35115" x="4294188" y="2914650"/>
          <p14:tracePt t="35149" x="4286250" y="2922588"/>
          <p14:tracePt t="35228" x="4279900" y="2922588"/>
          <p14:tracePt t="35270" x="4279900" y="2928938"/>
          <p14:tracePt t="35296" x="4279900" y="2943225"/>
          <p14:tracePt t="35310" x="4279900" y="2951163"/>
          <p14:tracePt t="35347" x="4279900" y="2957513"/>
          <p14:tracePt t="35362" x="4271963" y="2965450"/>
          <p14:tracePt t="35387" x="4271963" y="2971800"/>
          <p14:tracePt t="35392" x="4271963" y="2986088"/>
          <p14:tracePt t="35408" x="4271963" y="3000375"/>
          <p14:tracePt t="35419" x="4271963" y="3014663"/>
          <p14:tracePt t="35436" x="4271963" y="3036888"/>
          <p14:tracePt t="35453" x="4271963" y="3051175"/>
          <p14:tracePt t="35470" x="4271963" y="3071813"/>
          <p14:tracePt t="35504" x="4271963" y="3079750"/>
          <p14:tracePt t="35564" x="4271963" y="3086100"/>
          <p14:tracePt t="35580" x="4271963" y="3094038"/>
          <p14:tracePt t="35588" x="4271963" y="3108325"/>
          <p14:tracePt t="35596" x="4279900" y="3114675"/>
          <p14:tracePt t="35605" x="4279900" y="3122613"/>
          <p14:tracePt t="35623" x="4279900" y="3128963"/>
          <p14:tracePt t="36041" x="4286250" y="3128963"/>
          <p14:tracePt t="36064" x="4286250" y="3136900"/>
          <p14:tracePt t="36151" x="4294188" y="3143250"/>
          <p14:tracePt t="36158" x="4300538" y="3143250"/>
          <p14:tracePt t="36167" x="4308475" y="3143250"/>
          <p14:tracePt t="36179" x="4322763" y="3151188"/>
          <p14:tracePt t="36197" x="4357688" y="3165475"/>
          <p14:tracePt t="36215" x="4371975" y="3171825"/>
          <p14:tracePt t="36232" x="4394200" y="3179763"/>
          <p14:tracePt t="36249" x="4408488" y="3179763"/>
          <p14:tracePt t="36265" x="4414838" y="3179763"/>
          <p14:tracePt t="36280" x="4422775" y="3179763"/>
          <p14:tracePt t="36300" x="4429125" y="3179763"/>
          <p14:tracePt t="36763" x="4422775" y="3179763"/>
          <p14:tracePt t="36768" x="4414838" y="3179763"/>
          <p14:tracePt t="36799" x="4408488" y="3179763"/>
          <p14:tracePt t="36840" x="4400550" y="3179763"/>
          <p14:tracePt t="36901" x="4394200" y="3179763"/>
          <p14:tracePt t="36909" x="4386263" y="3179763"/>
          <p14:tracePt t="36933" x="4379913" y="3179763"/>
          <p14:tracePt t="36940" x="4379913" y="3171825"/>
          <p14:tracePt t="36948" x="4371975" y="3171825"/>
          <p14:tracePt t="36979" x="4365625" y="3171825"/>
          <p14:tracePt t="36986" x="4357688" y="3171825"/>
          <p14:tracePt t="37020" x="4351338" y="3171825"/>
          <p14:tracePt t="37074" x="4343400" y="3171825"/>
          <p14:tracePt t="37081" x="4337050" y="3171825"/>
          <p14:tracePt t="37098" x="4329113" y="3171825"/>
          <p14:tracePt t="37122" x="4322763" y="3171825"/>
          <p14:tracePt t="37136" x="4314825" y="3171825"/>
          <p14:tracePt t="37145" x="4308475" y="3165475"/>
          <p14:tracePt t="37160" x="4300538" y="3157538"/>
          <p14:tracePt t="37178" x="4286250" y="3157538"/>
          <p14:tracePt t="37195" x="4265613" y="3151188"/>
          <p14:tracePt t="37210" x="4243388" y="3151188"/>
          <p14:tracePt t="37226" x="4222750" y="3128963"/>
          <p14:tracePt t="37245" x="4208463" y="3128963"/>
          <p14:tracePt t="37262" x="4194175" y="3114675"/>
          <p14:tracePt t="37279" x="4171950" y="3114675"/>
          <p14:tracePt t="37295" x="4143375" y="3114675"/>
          <p14:tracePt t="37311" x="4129088" y="3114675"/>
          <p14:tracePt t="37328" x="4114800" y="3108325"/>
          <p14:tracePt t="37355" x="4108450" y="3100388"/>
          <p14:tracePt t="37871" x="4114800" y="3128963"/>
          <p14:tracePt t="37876" x="4122738" y="3136900"/>
          <p14:tracePt t="37886" x="4137025" y="3157538"/>
          <p14:tracePt t="37903" x="4171950" y="3208338"/>
          <p14:tracePt t="37919" x="4229100" y="3251200"/>
          <p14:tracePt t="37937" x="4265613" y="3271838"/>
          <p14:tracePt t="37955" x="4294188" y="3294063"/>
          <p14:tracePt t="37972" x="4308475" y="3314700"/>
          <p14:tracePt t="37988" x="4314825" y="3314700"/>
          <p14:tracePt t="38004" x="4329113" y="3336925"/>
          <p14:tracePt t="38009" x="4351338" y="3343275"/>
          <p14:tracePt t="38021" x="4351338" y="3365500"/>
          <p14:tracePt t="38040" x="4371975" y="3379788"/>
          <p14:tracePt t="38056" x="4394200" y="3379788"/>
          <p14:tracePt t="38074" x="4400550" y="3386138"/>
          <p14:tracePt t="38451" x="4400550" y="3379788"/>
          <p14:tracePt t="38457" x="4400550" y="3371850"/>
          <p14:tracePt t="38469" x="4400550" y="3365500"/>
          <p14:tracePt t="38563" x="4386263" y="3365500"/>
          <p14:tracePt t="38574" x="4386263" y="3357563"/>
          <p14:tracePt t="38579" x="4371975" y="3357563"/>
          <p14:tracePt t="38595" x="4365625" y="3357563"/>
          <p14:tracePt t="38614" x="4357688" y="3351213"/>
          <p14:tracePt t="38631" x="4343400" y="3351213"/>
          <p14:tracePt t="38648" x="4337050" y="3343275"/>
          <p14:tracePt t="38653" x="4329113" y="3343275"/>
          <p14:tracePt t="38669" x="4314825" y="3336925"/>
          <p14:tracePt t="38682" x="4308475" y="3328988"/>
          <p14:tracePt t="38699" x="4294188" y="3322638"/>
          <p14:tracePt t="38715" x="4279900" y="3322638"/>
          <p14:tracePt t="38732" x="4251325" y="3322638"/>
          <p14:tracePt t="38751" x="4179888" y="3294063"/>
          <p14:tracePt t="38765" x="4157663" y="3286125"/>
          <p14:tracePt t="38781" x="4065588" y="3271838"/>
          <p14:tracePt t="38798" x="4037013" y="3257550"/>
          <p14:tracePt t="38815" x="4014788" y="3243263"/>
          <p14:tracePt t="38850" x="3979863" y="3228975"/>
          <p14:tracePt t="38867" x="3929063" y="3208338"/>
          <p14:tracePt t="38884" x="3894138" y="3200400"/>
          <p14:tracePt t="38901" x="3822700" y="3179763"/>
          <p14:tracePt t="38918" x="3736975" y="3143250"/>
          <p14:tracePt t="38935" x="3694113" y="3128963"/>
          <p14:tracePt t="38953" x="3643313" y="3114675"/>
          <p14:tracePt t="38969" x="3557588" y="3094038"/>
          <p14:tracePt t="38986" x="3522663" y="3071813"/>
          <p14:tracePt t="39003" x="3471863" y="3043238"/>
          <p14:tracePt t="39017" x="3408363" y="3028950"/>
          <p14:tracePt t="39035" x="3386138" y="3000375"/>
          <p14:tracePt t="39051" x="3357563" y="2994025"/>
          <p14:tracePt t="39069" x="3314700" y="2971800"/>
          <p14:tracePt t="39087" x="3265488" y="2936875"/>
          <p14:tracePt t="39104" x="3228975" y="2914650"/>
          <p14:tracePt t="39121" x="3200400" y="2894013"/>
          <p14:tracePt t="39138" x="3165475" y="2871788"/>
          <p14:tracePt t="39155" x="3122613" y="2851150"/>
          <p14:tracePt t="39170" x="3051175" y="2808288"/>
          <p14:tracePt t="39187" x="3008313" y="2794000"/>
          <p14:tracePt t="39203" x="2928938" y="2751138"/>
          <p14:tracePt t="39220" x="2871788" y="2722563"/>
          <p14:tracePt t="39237" x="2814638" y="2693988"/>
          <p14:tracePt t="39255" x="2794000" y="2679700"/>
          <p14:tracePt t="39271" x="2771775" y="2665413"/>
          <p14:tracePt t="39288" x="2765425" y="2665413"/>
          <p14:tracePt t="39355" x="2765425" y="2657475"/>
          <p14:tracePt t="39362" x="2757488" y="2657475"/>
          <p14:tracePt t="39372" x="2751138" y="2657475"/>
          <p14:tracePt t="39390" x="2728913" y="2636838"/>
          <p14:tracePt t="39407" x="2722563" y="2628900"/>
          <p14:tracePt t="39423" x="2708275" y="2622550"/>
          <p14:tracePt t="39566" x="2700338" y="2622550"/>
          <p14:tracePt t="39860" x="2708275" y="2622550"/>
          <p14:tracePt t="39868" x="2728913" y="2622550"/>
          <p14:tracePt t="39880" x="2751138" y="2636838"/>
          <p14:tracePt t="39897" x="2786063" y="2657475"/>
          <p14:tracePt t="39913" x="2836863" y="2679700"/>
          <p14:tracePt t="39915" x="2865438" y="2679700"/>
          <p14:tracePt t="39931" x="2886075" y="2708275"/>
          <p14:tracePt t="39947" x="2943225" y="2736850"/>
          <p14:tracePt t="39964" x="3000375" y="2765425"/>
          <p14:tracePt t="39981" x="3071813" y="2828925"/>
          <p14:tracePt t="40000" x="3165475" y="2871788"/>
          <p14:tracePt t="40006" x="3194050" y="2879725"/>
          <p14:tracePt t="40016" x="3294063" y="2943225"/>
          <p14:tracePt t="40033" x="3336925" y="2965450"/>
          <p14:tracePt t="40049" x="3365500" y="2986088"/>
          <p14:tracePt t="40065" x="3422650" y="3022600"/>
          <p14:tracePt t="40082" x="3479800" y="3057525"/>
          <p14:tracePt t="40099" x="3551238" y="3122613"/>
          <p14:tracePt t="40119" x="3708400" y="3200400"/>
          <p14:tracePt t="40135" x="3814763" y="3251200"/>
          <p14:tracePt t="40152" x="3914775" y="3286125"/>
          <p14:tracePt t="40168" x="4014788" y="3328988"/>
          <p14:tracePt t="40185" x="4071938" y="3357563"/>
          <p14:tracePt t="40200" x="4122738" y="3386138"/>
          <p14:tracePt t="40202" x="4129088" y="3386138"/>
          <p14:tracePt t="40217" x="4137025" y="3386138"/>
          <p14:tracePt t="40253" x="4151313" y="3400425"/>
          <p14:tracePt t="40269" x="4179888" y="3436938"/>
          <p14:tracePt t="40288" x="4229100" y="3457575"/>
          <p14:tracePt t="40302" x="4308475" y="3514725"/>
          <p14:tracePt t="40319" x="4365625" y="3536950"/>
          <p14:tracePt t="40335" x="4394200" y="3551238"/>
          <p14:tracePt t="40338" x="4400550" y="3551238"/>
          <p14:tracePt t="44877" x="4400550" y="3543300"/>
          <p14:tracePt t="44884" x="4371975" y="3514725"/>
          <p14:tracePt t="44899" x="4308475" y="3451225"/>
          <p14:tracePt t="44916" x="4271963" y="3408363"/>
          <p14:tracePt t="44933" x="4257675" y="3394075"/>
          <p14:tracePt t="44950" x="4222750" y="3336925"/>
          <p14:tracePt t="44965" x="4151313" y="3243263"/>
          <p14:tracePt t="44969" x="4094163" y="3171825"/>
          <p14:tracePt t="44982" x="3994150" y="3079750"/>
          <p14:tracePt t="44999" x="3886200" y="2936875"/>
          <p14:tracePt t="45002" x="3779838" y="2879725"/>
          <p14:tracePt t="45015" x="3636963" y="2800350"/>
          <p14:tracePt t="45032" x="3529013" y="2743200"/>
          <p14:tracePt t="45050" x="3465513" y="2700338"/>
          <p14:tracePt t="45067" x="3400425" y="2636838"/>
          <p14:tracePt t="45083" x="3343275" y="2551113"/>
          <p14:tracePt t="45100" x="3236913" y="2422525"/>
          <p14:tracePt t="45119" x="3222625" y="2400300"/>
          <p14:tracePt t="45135" x="3208338" y="2386013"/>
          <p14:tracePt t="45152" x="3200400" y="2371725"/>
          <p14:tracePt t="45170" x="3186113" y="2365375"/>
          <p14:tracePt t="45186" x="3171825" y="2351088"/>
          <p14:tracePt t="45203" x="3165475" y="2343150"/>
          <p14:tracePt t="45221" x="3157538" y="2336800"/>
          <p14:tracePt t="45494" x="3157538" y="2343150"/>
          <p14:tracePt t="45502" x="3151188" y="2343150"/>
          <p14:tracePt t="45510" x="3151188" y="2351088"/>
          <p14:tracePt t="45523" x="3128963" y="2371725"/>
          <p14:tracePt t="45539" x="3114675" y="2386013"/>
          <p14:tracePt t="45556" x="3100388" y="2393950"/>
          <p14:tracePt t="45590" x="3094038" y="2393950"/>
          <p14:tracePt t="45611" x="3086100" y="2393950"/>
          <p14:tracePt t="45624" x="3086100" y="2400300"/>
          <p14:tracePt t="45641" x="3071813" y="2400300"/>
          <p14:tracePt t="45658" x="3065463" y="2400300"/>
          <p14:tracePt t="45768" x="3079750" y="2408238"/>
          <p14:tracePt t="45778" x="3114675" y="2414588"/>
          <p14:tracePt t="45786" x="3136900" y="2422525"/>
          <p14:tracePt t="45792" x="3179763" y="2436813"/>
          <p14:tracePt t="45810" x="3314700" y="2465388"/>
          <p14:tracePt t="45827" x="3365500" y="2479675"/>
          <p14:tracePt t="45844" x="3543300" y="2508250"/>
          <p14:tracePt t="45861" x="3671888" y="2528888"/>
          <p14:tracePt t="45880" x="3808413" y="2551113"/>
          <p14:tracePt t="45896" x="3865563" y="2551113"/>
          <p14:tracePt t="45913" x="4008438" y="2565400"/>
          <p14:tracePt t="45930" x="4079875" y="2571750"/>
          <p14:tracePt t="45947" x="4186238" y="2593975"/>
          <p14:tracePt t="45963" x="4271963" y="2608263"/>
          <p14:tracePt t="45980" x="4357688" y="2608263"/>
          <p14:tracePt t="45997" x="4443413" y="2593975"/>
          <p14:tracePt t="46005" x="4471988" y="2586038"/>
          <p14:tracePt t="46012" x="4494213" y="2571750"/>
          <p14:tracePt t="46030" x="4514850" y="2565400"/>
          <p14:tracePt t="46047" x="4522788" y="2565400"/>
          <p14:tracePt t="46127" x="4522788" y="2557463"/>
          <p14:tracePt t="46135" x="4537075" y="2557463"/>
          <p14:tracePt t="46151" x="4543425" y="2551113"/>
          <p14:tracePt t="46165" x="4565650" y="2551113"/>
          <p14:tracePt t="46182" x="4586288" y="2543175"/>
          <p14:tracePt t="46199" x="4614863" y="2536825"/>
          <p14:tracePt t="46218" x="4629150" y="2528888"/>
          <p14:tracePt t="46232" x="4643438" y="2528888"/>
          <p14:tracePt t="46249" x="4665663" y="2514600"/>
          <p14:tracePt t="46493" x="4651375" y="2514600"/>
          <p14:tracePt t="46502" x="4629150" y="2514600"/>
          <p14:tracePt t="46508" x="4608513" y="2514600"/>
          <p14:tracePt t="46519" x="4586288" y="2508250"/>
          <p14:tracePt t="46536" x="4543425" y="2508250"/>
          <p14:tracePt t="46553" x="4508500" y="2514600"/>
          <p14:tracePt t="46556" x="4494213" y="2514600"/>
          <p14:tracePt t="46572" x="4451350" y="2522538"/>
          <p14:tracePt t="46589" x="4429125" y="2522538"/>
          <p14:tracePt t="46608" x="4386263" y="2528888"/>
          <p14:tracePt t="46621" x="4365625" y="2528888"/>
          <p14:tracePt t="46638" x="4329113" y="2543175"/>
          <p14:tracePt t="46655" x="4251325" y="2551113"/>
          <p14:tracePt t="46672" x="4194175" y="2565400"/>
          <p14:tracePt t="46689" x="4143375" y="2571750"/>
          <p14:tracePt t="46706" x="4079875" y="2571750"/>
          <p14:tracePt t="46722" x="4037013" y="2571750"/>
          <p14:tracePt t="46741" x="3971925" y="2571750"/>
          <p14:tracePt t="46759" x="3908425" y="2586038"/>
          <p14:tracePt t="46775" x="3894138" y="2593975"/>
          <p14:tracePt t="46792" x="3879850" y="2600325"/>
          <p14:tracePt t="46808" x="3851275" y="2608263"/>
          <p14:tracePt t="46825" x="3836988" y="2608263"/>
          <p14:tracePt t="46842" x="3822700" y="2614613"/>
          <p14:tracePt t="46859" x="3800475" y="2622550"/>
          <p14:tracePt t="46874" x="3779838" y="2628900"/>
          <p14:tracePt t="46891" x="3771900" y="2628900"/>
          <p14:tracePt t="46908" x="3743325" y="2636838"/>
          <p14:tracePt t="46926" x="3708400" y="2636838"/>
          <p14:tracePt t="46942" x="3665538" y="2636838"/>
          <p14:tracePt t="46959" x="3629025" y="2628900"/>
          <p14:tracePt t="46976" x="3571875" y="2614613"/>
          <p14:tracePt t="46993" x="3557588" y="2614613"/>
          <p14:tracePt t="47010" x="3543300" y="2608263"/>
          <p14:tracePt t="47026" x="3522663" y="2608263"/>
          <p14:tracePt t="47043" x="3522663" y="2600325"/>
          <p14:tracePt t="47063" x="3500438" y="2579688"/>
          <p14:tracePt t="47080" x="3486150" y="2571750"/>
          <p14:tracePt t="47096" x="3457575" y="2571750"/>
          <p14:tracePt t="47113" x="3443288" y="2571750"/>
          <p14:tracePt t="47130" x="3422650" y="2571750"/>
          <p14:tracePt t="47147" x="3408363" y="2571750"/>
          <p14:tracePt t="47163" x="3394075" y="2565400"/>
          <p14:tracePt t="47179" x="3379788" y="2557463"/>
          <p14:tracePt t="47195" x="3351213" y="2536825"/>
          <p14:tracePt t="47212" x="3322638" y="2514600"/>
          <p14:tracePt t="47230" x="3294063" y="2508250"/>
          <p14:tracePt t="47249" x="3265488" y="2493963"/>
          <p14:tracePt t="47265" x="3243263" y="2493963"/>
          <p14:tracePt t="47281" x="3228975" y="2486025"/>
          <p14:tracePt t="47298" x="3208338" y="2479675"/>
          <p14:tracePt t="47314" x="3186113" y="2471738"/>
          <p14:tracePt t="47330" x="3151188" y="2465388"/>
          <p14:tracePt t="47347" x="3122613" y="2457450"/>
          <p14:tracePt t="47368" x="3108325" y="2451100"/>
          <p14:tracePt t="47383" x="3100388" y="2443163"/>
          <p14:tracePt t="47400" x="3094038" y="2443163"/>
          <p14:tracePt t="47450" x="3079750" y="2443163"/>
          <p14:tracePt t="47456" x="3065463" y="2436813"/>
          <p14:tracePt t="47465" x="3065463" y="2428875"/>
          <p14:tracePt t="47482" x="3028950" y="2422525"/>
          <p14:tracePt t="47500" x="3008313" y="2408238"/>
          <p14:tracePt t="47517" x="3000375" y="2408238"/>
          <p14:tracePt t="50972" x="2994025" y="2408238"/>
          <p14:tracePt t="53775" x="2986088" y="2408238"/>
          <p14:tracePt t="53868" x="2979738" y="2408238"/>
          <p14:tracePt t="53906" x="2971800" y="2408238"/>
          <p14:tracePt t="53938" x="2965450" y="2408238"/>
          <p14:tracePt t="54018" x="2957513" y="2408238"/>
          <p14:tracePt t="54125" x="2957513" y="2414588"/>
          <p14:tracePt t="54449" x="2965450" y="2414588"/>
          <p14:tracePt t="54461" x="2971800" y="2414588"/>
          <p14:tracePt t="54468" x="2979738" y="2414588"/>
          <p14:tracePt t="54484" x="2986088" y="2414588"/>
          <p14:tracePt t="54494" x="2994025" y="2414588"/>
          <p14:tracePt t="54511" x="3008313" y="2414588"/>
          <p14:tracePt t="54529" x="3028950" y="2408238"/>
          <p14:tracePt t="59204" x="3028950" y="2414588"/>
          <p14:tracePt t="59218" x="3028950" y="2428875"/>
          <p14:tracePt t="59243" x="3028950" y="2436813"/>
          <p14:tracePt t="59250" x="3022600" y="2451100"/>
          <p14:tracePt t="59259" x="3022600" y="2457450"/>
          <p14:tracePt t="59276" x="3022600" y="2465388"/>
          <p14:tracePt t="59293" x="3014663" y="2465388"/>
          <p14:tracePt t="59309" x="3014663" y="2471738"/>
          <p14:tracePt t="59329" x="3008313" y="2471738"/>
          <p14:tracePt t="59343" x="3008313" y="2479675"/>
          <p14:tracePt t="59360" x="3000375" y="2486025"/>
          <p14:tracePt t="59383" x="2994025" y="2486025"/>
          <p14:tracePt t="59791" x="2994025" y="2493963"/>
          <p14:tracePt t="59915" x="2994025" y="2500313"/>
          <p14:tracePt t="59945" x="3000375" y="2500313"/>
          <p14:tracePt t="59953" x="3008313" y="2508250"/>
          <p14:tracePt t="59971" x="3014663" y="2508250"/>
          <p14:tracePt t="60014" x="3022600" y="2514600"/>
          <p14:tracePt t="60046" x="3022600" y="2522538"/>
          <p14:tracePt t="60063" x="3028950" y="2522538"/>
          <p14:tracePt t="60100" x="3036888" y="2522538"/>
          <p14:tracePt t="60203" x="3036888" y="2528888"/>
          <p14:tracePt t="60219" x="3036888" y="2543175"/>
          <p14:tracePt t="60226" x="3022600" y="2571750"/>
          <p14:tracePt t="60239" x="3008313" y="2593975"/>
          <p14:tracePt t="60256" x="2971800" y="2686050"/>
          <p14:tracePt t="60274" x="2943225" y="2708275"/>
          <p14:tracePt t="60291" x="2928938" y="2722563"/>
          <p14:tracePt t="60307" x="2922588" y="2728913"/>
          <p14:tracePt t="60323" x="2914650" y="2736850"/>
          <p14:tracePt t="60345" x="2908300" y="2736850"/>
          <p14:tracePt t="60366" x="2900363" y="2736850"/>
          <p14:tracePt t="60399" x="2894013" y="2736850"/>
          <p14:tracePt t="60573" x="2914650" y="2736850"/>
          <p14:tracePt t="60580" x="2951163" y="2743200"/>
          <p14:tracePt t="60596" x="3036888" y="2765425"/>
          <p14:tracePt t="60611" x="3094038" y="2771775"/>
          <p14:tracePt t="60628" x="3179763" y="2757488"/>
          <p14:tracePt t="60645" x="3243263" y="2757488"/>
          <p14:tracePt t="60662" x="3300413" y="2751138"/>
          <p14:tracePt t="60679" x="3322638" y="2743200"/>
          <p14:tracePt t="60695" x="3328988" y="2743200"/>
          <p14:tracePt t="60713" x="3336925" y="2743200"/>
          <p14:tracePt t="60730" x="3351213" y="2736850"/>
          <p14:tracePt t="60747" x="3365500" y="2728913"/>
          <p14:tracePt t="60765" x="3408363" y="2700338"/>
          <p14:tracePt t="60780" x="3451225" y="2693988"/>
          <p14:tracePt t="60796" x="3465513" y="2679700"/>
          <p14:tracePt t="60814" x="3479800" y="2679700"/>
          <p14:tracePt t="60901" x="3522663" y="2679700"/>
          <p14:tracePt t="60908" x="3565525" y="2679700"/>
          <p14:tracePt t="60919" x="3671888" y="2686050"/>
          <p14:tracePt t="60934" x="3714750" y="2679700"/>
          <p14:tracePt t="60948" x="3800475" y="2671763"/>
          <p14:tracePt t="60951" x="3843338" y="2665413"/>
          <p14:tracePt t="60965" x="3865563" y="2665413"/>
          <p14:tracePt t="60982" x="3922713" y="2665413"/>
          <p14:tracePt t="61001" x="3943350" y="2665413"/>
          <p14:tracePt t="61019" x="3957638" y="2665413"/>
          <p14:tracePt t="61034" x="3971925" y="2665413"/>
          <p14:tracePt t="61050" x="4000500" y="2679700"/>
          <p14:tracePt t="61067" x="4037013" y="2679700"/>
          <p14:tracePt t="61084" x="4100513" y="2671763"/>
          <p14:tracePt t="61101" x="4151313" y="2665413"/>
          <p14:tracePt t="61117" x="4200525" y="2657475"/>
          <p14:tracePt t="61134" x="4237038" y="2657475"/>
          <p14:tracePt t="61152" x="4279900" y="2657475"/>
          <p14:tracePt t="61169" x="4314825" y="2657475"/>
          <p14:tracePt t="61185" x="4394200" y="2671763"/>
          <p14:tracePt t="61202" x="4457700" y="2671763"/>
          <p14:tracePt t="61219" x="4522788" y="2671763"/>
          <p14:tracePt t="61236" x="4594225" y="2679700"/>
          <p14:tracePt t="61253" x="4651375" y="2679700"/>
          <p14:tracePt t="61270" x="4679950" y="2679700"/>
          <p14:tracePt t="61273" x="4700588" y="2679700"/>
          <p14:tracePt t="61289" x="4737100" y="2686050"/>
          <p14:tracePt t="61305" x="4765675" y="2693988"/>
          <p14:tracePt t="61320" x="4800600" y="2693988"/>
          <p14:tracePt t="61337" x="4837113" y="2693988"/>
          <p14:tracePt t="61356" x="4894263" y="2693988"/>
          <p14:tracePt t="61371" x="4908550" y="2686050"/>
          <p14:tracePt t="61388" x="4943475" y="2686050"/>
          <p14:tracePt t="61423" x="4951413" y="2686050"/>
          <p14:tracePt t="61453" x="4957763" y="2686050"/>
          <p14:tracePt t="61460" x="4965700" y="2686050"/>
          <p14:tracePt t="61474" x="4994275" y="2708275"/>
          <p14:tracePt t="61491" x="5022850" y="2708275"/>
          <p14:tracePt t="61508" x="5057775" y="2708275"/>
          <p14:tracePt t="61525" x="5086350" y="2708275"/>
          <p14:tracePt t="61541" x="5094288" y="2708275"/>
          <p14:tracePt t="61559" x="5100638" y="2714625"/>
          <p14:tracePt t="61779" x="5100638" y="2722563"/>
          <p14:tracePt t="61787" x="5100638" y="2728913"/>
          <p14:tracePt t="61821" x="5094288" y="2728913"/>
          <p14:tracePt t="61826" x="5094288" y="2736850"/>
          <p14:tracePt t="61837" x="5086350" y="2736850"/>
          <p14:tracePt t="61844" x="5080000" y="2743200"/>
          <p14:tracePt t="61861" x="5065713" y="2743200"/>
          <p14:tracePt t="61879" x="5065713" y="2751138"/>
          <p14:tracePt t="61895" x="5057775" y="2751138"/>
          <p14:tracePt t="61921" x="5051425" y="2751138"/>
          <p14:tracePt t="61929" x="5051425" y="2757488"/>
          <p14:tracePt t="61963" x="5043488" y="2757488"/>
          <p14:tracePt t="62444" x="5037138" y="2757488"/>
          <p14:tracePt t="62485" x="5029200" y="2771775"/>
          <p14:tracePt t="62490" x="5008563" y="2786063"/>
          <p14:tracePt t="62503" x="4972050" y="2800350"/>
          <p14:tracePt t="62520" x="4894263" y="2822575"/>
          <p14:tracePt t="62537" x="4837113" y="2851150"/>
          <p14:tracePt t="62554" x="4765675" y="2865438"/>
          <p14:tracePt t="62571" x="4651375" y="2914650"/>
          <p14:tracePt t="62589" x="4529138" y="2979738"/>
          <p14:tracePt t="62607" x="4386263" y="3008313"/>
          <p14:tracePt t="62625" x="4300538" y="3028950"/>
          <p14:tracePt t="62640" x="4251325" y="3028950"/>
          <p14:tracePt t="62657" x="4194175" y="3028950"/>
          <p14:tracePt t="62673" x="4151313" y="3028950"/>
          <p14:tracePt t="62690" x="4086225" y="3028950"/>
          <p14:tracePt t="62707" x="4022725" y="3051175"/>
          <p14:tracePt t="62725" x="3922713" y="3079750"/>
          <p14:tracePt t="62739" x="3879850" y="3086100"/>
          <p14:tracePt t="62756" x="3736975" y="3136900"/>
          <p14:tracePt t="62773" x="3643313" y="3157538"/>
          <p14:tracePt t="62791" x="3557588" y="3157538"/>
          <p14:tracePt t="62807" x="3471863" y="3157538"/>
          <p14:tracePt t="62824" x="3379788" y="3165475"/>
          <p14:tracePt t="62841" x="3308350" y="3186113"/>
          <p14:tracePt t="62858" x="3214688" y="3208338"/>
          <p14:tracePt t="62875" x="3157538" y="3243263"/>
          <p14:tracePt t="62891" x="3114675" y="3251200"/>
          <p14:tracePt t="62908" x="3028950" y="3271838"/>
          <p14:tracePt t="62925" x="2971800" y="3286125"/>
          <p14:tracePt t="62943" x="2828925" y="3294063"/>
          <p14:tracePt t="62960" x="2743200" y="3300413"/>
          <p14:tracePt t="62976" x="2622550" y="3328988"/>
          <p14:tracePt t="62993" x="2557463" y="3343275"/>
          <p14:tracePt t="63010" x="2493963" y="3394075"/>
          <p14:tracePt t="63027" x="2400300" y="3465513"/>
          <p14:tracePt t="63045" x="2336800" y="3543300"/>
          <p14:tracePt t="63062" x="2286000" y="3579813"/>
          <p14:tracePt t="63080" x="2243138" y="3608388"/>
          <p14:tracePt t="63095" x="2228850" y="3614738"/>
          <p14:tracePt t="63112" x="2193925" y="3629025"/>
          <p14:tracePt t="63128" x="2136775" y="3657600"/>
          <p14:tracePt t="63145" x="2043113" y="3714750"/>
          <p14:tracePt t="63162" x="1900238" y="3836988"/>
          <p14:tracePt t="63179" x="1836738" y="3914775"/>
          <p14:tracePt t="63195" x="1800225" y="3957638"/>
          <p14:tracePt t="63217" x="1771650" y="3994150"/>
          <p14:tracePt t="63231" x="1765300" y="3994150"/>
          <p14:tracePt t="63248" x="1765300" y="4000500"/>
          <p14:tracePt t="63713" x="1765300" y="3994150"/>
          <p14:tracePt t="63887" x="1785938" y="3994150"/>
          <p14:tracePt t="63890" x="1828800" y="3994150"/>
          <p14:tracePt t="63905" x="1936750" y="3994150"/>
          <p14:tracePt t="63922" x="2043113" y="3994150"/>
          <p14:tracePt t="63939" x="2151063" y="3994150"/>
          <p14:tracePt t="63957" x="2222500" y="3979863"/>
          <p14:tracePt t="63973" x="2300288" y="3957638"/>
          <p14:tracePt t="63990" x="2343150" y="3957638"/>
          <p14:tracePt t="64007" x="2379663" y="3957638"/>
          <p14:tracePt t="64024" x="2414588" y="3957638"/>
          <p14:tracePt t="64040" x="2451100" y="3943350"/>
          <p14:tracePt t="64059" x="2536825" y="3922713"/>
          <p14:tracePt t="64076" x="2608263" y="3900488"/>
          <p14:tracePt t="64094" x="2651125" y="3886200"/>
          <p14:tracePt t="64110" x="2686050" y="3879850"/>
          <p14:tracePt t="64127" x="2708275" y="3879850"/>
          <p14:tracePt t="64144" x="2714625" y="3879850"/>
          <p14:tracePt t="64160" x="2728913" y="3879850"/>
          <p14:tracePt t="64175" x="2736850" y="3871913"/>
          <p14:tracePt t="64192" x="2771775" y="3865563"/>
          <p14:tracePt t="64209" x="2808288" y="3843338"/>
          <p14:tracePt t="64229" x="2851150" y="3808413"/>
          <p14:tracePt t="64243" x="2871788" y="3794125"/>
          <p14:tracePt t="64261" x="2879725" y="3779838"/>
          <p14:tracePt t="65162" x="2871788" y="3786188"/>
          <p14:tracePt t="65170" x="2865438" y="3786188"/>
          <p14:tracePt t="65178" x="2857500" y="3794125"/>
          <p14:tracePt t="65194" x="2851150" y="3800475"/>
          <p14:tracePt t="65206" x="2843213" y="3800475"/>
          <p14:tracePt t="65225" x="2814638" y="3829050"/>
          <p14:tracePt t="65242" x="2794000" y="3836988"/>
          <p14:tracePt t="65259" x="2786063" y="3843338"/>
          <p14:tracePt t="65275" x="2779713" y="3851275"/>
          <p14:tracePt t="65291" x="2757488" y="3857625"/>
          <p14:tracePt t="65308" x="2736850" y="3865563"/>
          <p14:tracePt t="65325" x="2714625" y="3871913"/>
          <p14:tracePt t="65341" x="2686050" y="3879850"/>
          <p14:tracePt t="65358" x="2686050" y="3886200"/>
          <p14:tracePt t="65375" x="2671763" y="3894138"/>
          <p14:tracePt t="65392" x="2665413" y="3900488"/>
          <p14:tracePt t="65409" x="2643188" y="3914775"/>
          <p14:tracePt t="65426" x="2614613" y="3929063"/>
          <p14:tracePt t="65443" x="2586038" y="3943350"/>
          <p14:tracePt t="65460" x="2579688" y="3957638"/>
          <p14:tracePt t="65477" x="2571750" y="3965575"/>
          <p14:tracePt t="65494" x="2565400" y="3965575"/>
          <p14:tracePt t="65512" x="2536825" y="3971925"/>
          <p14:tracePt t="65529" x="2528888" y="3979863"/>
          <p14:tracePt t="65546" x="2514600" y="3986213"/>
          <p14:tracePt t="65561" x="2479675" y="3994150"/>
          <p14:tracePt t="65578" x="2465388" y="4000500"/>
          <p14:tracePt t="65595" x="2457450" y="4008438"/>
          <p14:tracePt t="65612" x="2451100" y="4014788"/>
          <p14:tracePt t="65629" x="2436813" y="4014788"/>
          <p14:tracePt t="65663" x="2428875" y="4014788"/>
          <p14:tracePt t="65679" x="2428875" y="4029075"/>
          <p14:tracePt t="65696" x="2422525" y="4029075"/>
          <p14:tracePt t="65719" x="2414588" y="4037013"/>
          <p14:tracePt t="65731" x="2408238" y="4037013"/>
          <p14:tracePt t="65748" x="2400300" y="4043363"/>
          <p14:tracePt t="65819" x="2400300" y="4051300"/>
          <p14:tracePt t="65827" x="2393950" y="4057650"/>
          <p14:tracePt t="65836" x="2386013" y="4057650"/>
          <p14:tracePt t="65852" x="2379663" y="4065588"/>
          <p14:tracePt t="65865" x="2365375" y="4071938"/>
          <p14:tracePt t="65882" x="2357438" y="4079875"/>
          <p14:tracePt t="65899" x="2357438" y="4086225"/>
          <p14:tracePt t="65919" x="2351088" y="4094163"/>
          <p14:tracePt t="65933" x="2343150" y="4094163"/>
          <p14:tracePt t="65969" x="2336800" y="4100513"/>
          <p14:tracePt t="65990" x="2336800" y="4108450"/>
          <p14:tracePt t="66008" x="2328863" y="4108450"/>
          <p14:tracePt t="66025" x="2322513" y="4108450"/>
          <p14:tracePt t="66040" x="2314575" y="4108450"/>
          <p14:tracePt t="66053" x="2314575" y="4114800"/>
          <p14:tracePt t="66086" x="2314575" y="4122738"/>
          <p14:tracePt t="66094" x="2308225" y="4122738"/>
          <p14:tracePt t="66133" x="2308225" y="4137025"/>
          <p14:tracePt t="66307" x="2300288" y="4137025"/>
          <p14:tracePt t="66342" x="2300288" y="4143375"/>
          <p14:tracePt t="66358" x="2293938" y="4143375"/>
          <p14:tracePt t="66404" x="2293938" y="4151313"/>
          <p14:tracePt t="66461" x="2293938" y="4157663"/>
          <p14:tracePt t="66466" x="2293938" y="4179888"/>
          <p14:tracePt t="66474" x="2293938" y="4237038"/>
          <p14:tracePt t="66490" x="2286000" y="4294188"/>
          <p14:tracePt t="66931" x="2286000" y="4286250"/>
          <p14:tracePt t="67019" x="2293938" y="4279900"/>
          <p14:tracePt t="67026" x="2308225" y="4279900"/>
          <p14:tracePt t="67033" x="2314575" y="4271963"/>
          <p14:tracePt t="67051" x="2365375" y="4265613"/>
          <p14:tracePt t="67065" x="2386013" y="4265613"/>
          <p14:tracePt t="67083" x="2428875" y="4265613"/>
          <p14:tracePt t="67099" x="2451100" y="4265613"/>
          <p14:tracePt t="67116" x="2486025" y="4265613"/>
          <p14:tracePt t="67132" x="2528888" y="4265613"/>
          <p14:tracePt t="67149" x="2579688" y="4265613"/>
          <p14:tracePt t="67169" x="2643188" y="4265613"/>
          <p14:tracePt t="67185" x="2714625" y="4271963"/>
          <p14:tracePt t="67201" x="2757488" y="4279900"/>
          <p14:tracePt t="67217" x="2786063" y="4279900"/>
          <p14:tracePt t="67234" x="2822575" y="4294188"/>
          <p14:tracePt t="67251" x="2836863" y="4294188"/>
          <p14:tracePt t="67268" x="2871788" y="4294188"/>
          <p14:tracePt t="67284" x="2928938" y="4300538"/>
          <p14:tracePt t="67302" x="3022600" y="4308475"/>
          <p14:tracePt t="67318" x="3122613" y="4314825"/>
          <p14:tracePt t="67335" x="3186113" y="4314825"/>
          <p14:tracePt t="67352" x="3222625" y="4308475"/>
          <p14:tracePt t="67369" x="3243263" y="4308475"/>
          <p14:tracePt t="67386" x="3257550" y="4308475"/>
          <p14:tracePt t="67473" x="3265488" y="4308475"/>
          <p14:tracePt t="67481" x="3271838" y="4300538"/>
          <p14:tracePt t="67490" x="3286125" y="4294188"/>
          <p14:tracePt t="67504" x="3300413" y="4286250"/>
          <p14:tracePt t="67521" x="3322638" y="4286250"/>
          <p14:tracePt t="67538" x="3328988" y="4279900"/>
          <p14:tracePt t="67724" x="3322638" y="4271963"/>
          <p14:tracePt t="67732" x="3308350" y="4265613"/>
          <p14:tracePt t="67740" x="3294063" y="4265613"/>
          <p14:tracePt t="67758" x="3222625" y="4265613"/>
          <p14:tracePt t="67775" x="3171825" y="4265613"/>
          <p14:tracePt t="67791" x="3079750" y="4257675"/>
          <p14:tracePt t="67808" x="2965450" y="4257675"/>
          <p14:tracePt t="67825" x="2886075" y="4257675"/>
          <p14:tracePt t="67842" x="2800350" y="4257675"/>
          <p14:tracePt t="67862" x="2751138" y="4257675"/>
          <p14:tracePt t="67876" x="2728913" y="4257675"/>
          <p14:tracePt t="67893" x="2708275" y="4257675"/>
          <p14:tracePt t="67910" x="2679700" y="4257675"/>
          <p14:tracePt t="67927" x="2671763" y="4265613"/>
          <p14:tracePt t="68033" x="2700338" y="4265613"/>
          <p14:tracePt t="68040" x="2714625" y="4265613"/>
          <p14:tracePt t="68046" x="2736850" y="4265613"/>
          <p14:tracePt t="68062" x="2779713" y="4265613"/>
          <p14:tracePt t="68079" x="2871788" y="4265613"/>
          <p14:tracePt t="68097" x="2928938" y="4271963"/>
          <p14:tracePt t="68116" x="3028950" y="4279900"/>
          <p14:tracePt t="68131" x="3094038" y="4279900"/>
          <p14:tracePt t="68149" x="3165475" y="4271963"/>
          <p14:tracePt t="68165" x="3243263" y="4265613"/>
          <p14:tracePt t="68182" x="3351213" y="4257675"/>
          <p14:tracePt t="68199" x="3457575" y="4257675"/>
          <p14:tracePt t="68214" x="3500438" y="4251325"/>
          <p14:tracePt t="68218" x="3522663" y="4251325"/>
          <p14:tracePt t="68233" x="3565525" y="4251325"/>
          <p14:tracePt t="68249" x="3594100" y="4251325"/>
          <p14:tracePt t="68266" x="3608388" y="4251325"/>
          <p14:tracePt t="68350" x="3594100" y="4251325"/>
          <p14:tracePt t="68357" x="3586163" y="4257675"/>
          <p14:tracePt t="68366" x="3565525" y="4265613"/>
          <p14:tracePt t="68383" x="3543300" y="4279900"/>
          <p14:tracePt t="68400" x="3500438" y="4294188"/>
          <p14:tracePt t="68416" x="3465513" y="4294188"/>
          <p14:tracePt t="68433" x="3443288" y="4308475"/>
          <p14:tracePt t="68436" x="3436938" y="4314825"/>
          <p14:tracePt t="68451" x="3429000" y="4337050"/>
          <p14:tracePt t="68467" x="3422650" y="4365625"/>
          <p14:tracePt t="68484" x="3429000" y="4394200"/>
          <p14:tracePt t="68501" x="3443288" y="4429125"/>
          <p14:tracePt t="68519" x="3457575" y="4443413"/>
          <p14:tracePt t="68535" x="3486150" y="4471988"/>
          <p14:tracePt t="68554" x="3494088" y="4486275"/>
          <p14:tracePt t="68571" x="3494088" y="4500563"/>
          <p14:tracePt t="68588" x="3494088" y="4543425"/>
          <p14:tracePt t="68605" x="3479800" y="4594225"/>
          <p14:tracePt t="68621" x="3465513" y="4637088"/>
          <p14:tracePt t="68623" x="3451225" y="4651375"/>
          <p14:tracePt t="68638" x="3436938" y="4686300"/>
          <p14:tracePt t="68654" x="3414713" y="4700588"/>
          <p14:tracePt t="68671" x="3394075" y="4700588"/>
          <p14:tracePt t="68688" x="3365500" y="4708525"/>
          <p14:tracePt t="68705" x="3308350" y="4722813"/>
          <p14:tracePt t="68722" x="3194050" y="4800600"/>
          <p14:tracePt t="68739" x="3086100" y="4886325"/>
          <p14:tracePt t="68755" x="3008313" y="4922838"/>
          <p14:tracePt t="68771" x="2914650" y="4937125"/>
          <p14:tracePt t="68788" x="2843213" y="4943475"/>
          <p14:tracePt t="68808" x="2751138" y="4943475"/>
          <p14:tracePt t="68825" x="2565400" y="4914900"/>
          <p14:tracePt t="68838" x="2493963" y="4914900"/>
          <p14:tracePt t="68856" x="2222500" y="4851400"/>
          <p14:tracePt t="68877" x="2043113" y="4786313"/>
          <p14:tracePt t="68892" x="1808163" y="4765675"/>
          <p14:tracePt t="68909" x="1651000" y="4751388"/>
          <p14:tracePt t="68923" x="1579563" y="4694238"/>
          <p14:tracePt t="68940" x="1536700" y="4594225"/>
          <p14:tracePt t="68958" x="1528763" y="4314825"/>
          <p14:tracePt t="68974" x="1543050" y="4143375"/>
          <p14:tracePt t="68991" x="1600200" y="3994150"/>
          <p14:tracePt t="69008" x="1628775" y="3922713"/>
          <p14:tracePt t="69025" x="1693863" y="3871913"/>
          <p14:tracePt t="69042" x="1751013" y="3814763"/>
          <p14:tracePt t="69061" x="1928813" y="3508375"/>
          <p14:tracePt t="69077" x="2022475" y="3343275"/>
          <p14:tracePt t="69094" x="2114550" y="3271838"/>
          <p14:tracePt t="69109" x="2222500" y="3251200"/>
          <p14:tracePt t="69126" x="2351088" y="3257550"/>
          <p14:tracePt t="69143" x="2514600" y="3300413"/>
          <p14:tracePt t="69160" x="2736850" y="3365500"/>
          <p14:tracePt t="69177" x="2894013" y="3408363"/>
          <p14:tracePt t="69194" x="3022600" y="3436938"/>
          <p14:tracePt t="69217" x="3308350" y="3522663"/>
          <p14:tracePt t="69228" x="3400425" y="3557588"/>
          <p14:tracePt t="69244" x="3551238" y="3622675"/>
          <p14:tracePt t="69263" x="3771900" y="3736975"/>
          <p14:tracePt t="69279" x="3908425" y="3822700"/>
          <p14:tracePt t="69295" x="3986213" y="3914775"/>
          <p14:tracePt t="69312" x="4000500" y="4014788"/>
          <p14:tracePt t="69329" x="4014788" y="4171950"/>
          <p14:tracePt t="69346" x="4014788" y="4365625"/>
          <p14:tracePt t="69363" x="3986213" y="4572000"/>
          <p14:tracePt t="69379" x="3951288" y="4679950"/>
          <p14:tracePt t="69382" x="3951288" y="4694238"/>
          <p14:tracePt t="69397" x="3937000" y="4700588"/>
          <p14:tracePt t="69413" x="3929063" y="4700588"/>
          <p14:tracePt t="69506" x="3900488" y="4686300"/>
          <p14:tracePt t="69515" x="3886200" y="4679950"/>
          <p14:tracePt t="69522" x="3865563" y="4665663"/>
          <p14:tracePt t="69533" x="3836988" y="4657725"/>
          <p14:tracePt t="69549" x="3800475" y="4637088"/>
          <p14:tracePt t="69567" x="3743325" y="4600575"/>
          <p14:tracePt t="69584" x="3714750" y="4586288"/>
          <p14:tracePt t="69601" x="3686175" y="4572000"/>
          <p14:tracePt t="69618" x="3679825" y="4551363"/>
          <p14:tracePt t="69637" x="3671888" y="4537075"/>
          <p14:tracePt t="69651" x="3671888" y="4522788"/>
          <p14:tracePt t="69668" x="3665538" y="4486275"/>
          <p14:tracePt t="69685" x="3665538" y="4451350"/>
          <p14:tracePt t="69702" x="3665538" y="4437063"/>
          <p14:tracePt t="69718" x="3700463" y="4379913"/>
          <p14:tracePt t="69734" x="3708400" y="4329113"/>
          <p14:tracePt t="69751" x="3729038" y="4308475"/>
          <p14:tracePt t="69768" x="3757613" y="4300538"/>
          <p14:tracePt t="69785" x="3800475" y="4271963"/>
          <p14:tracePt t="69802" x="3814763" y="4257675"/>
          <p14:tracePt t="69819" x="3829050" y="4257675"/>
          <p14:tracePt t="69835" x="3843338" y="4257675"/>
          <p14:tracePt t="69853" x="3871913" y="4257675"/>
          <p14:tracePt t="69871" x="3894138" y="4257675"/>
          <p14:tracePt t="69888" x="4014788" y="4237038"/>
          <p14:tracePt t="69905" x="4079875" y="4208463"/>
          <p14:tracePt t="69920" x="4143375" y="4179888"/>
          <p14:tracePt t="69937" x="4179888" y="4165600"/>
          <p14:tracePt t="69955" x="4214813" y="4165600"/>
          <p14:tracePt t="69973" x="4308475" y="4194175"/>
          <p14:tracePt t="69990" x="4443413" y="4222750"/>
          <p14:tracePt t="70004" x="4565650" y="4229100"/>
          <p14:tracePt t="70022" x="4722813" y="4243388"/>
          <p14:tracePt t="70039" x="4857750" y="4243388"/>
          <p14:tracePt t="70055" x="4914900" y="4237038"/>
          <p14:tracePt t="70077" x="5014913" y="4214813"/>
          <p14:tracePt t="70092" x="5037138" y="4208463"/>
          <p14:tracePt t="70108" x="5065713" y="4200525"/>
          <p14:tracePt t="70125" x="5100638" y="4186238"/>
          <p14:tracePt t="70140" x="5143500" y="4171950"/>
          <p14:tracePt t="70157" x="5180013" y="4151313"/>
          <p14:tracePt t="70174" x="5200650" y="4143375"/>
          <p14:tracePt t="70191" x="5243513" y="4143375"/>
          <p14:tracePt t="70207" x="5322888" y="4122738"/>
          <p14:tracePt t="70224" x="5400675" y="4094163"/>
          <p14:tracePt t="70241" x="5451475" y="4086225"/>
          <p14:tracePt t="70259" x="5465763" y="4086225"/>
          <p14:tracePt t="70277" x="5480050" y="4086225"/>
          <p14:tracePt t="70293" x="5522913" y="4086225"/>
          <p14:tracePt t="70309" x="5557838" y="4079875"/>
          <p14:tracePt t="70325" x="5594350" y="4065588"/>
          <p14:tracePt t="70343" x="5651500" y="4051300"/>
          <p14:tracePt t="70361" x="5686425" y="4043363"/>
          <p14:tracePt t="70376" x="5737225" y="4029075"/>
          <p14:tracePt t="70395" x="5808663" y="4022725"/>
          <p14:tracePt t="70410" x="5872163" y="4008438"/>
          <p14:tracePt t="70429" x="5894388" y="3986213"/>
          <p14:tracePt t="70446" x="5908675" y="3957638"/>
          <p14:tracePt t="70461" x="5908675" y="3943350"/>
          <p14:tracePt t="70505" x="5908675" y="3937000"/>
          <p14:tracePt t="70527" x="5915025" y="3937000"/>
          <p14:tracePt t="70535" x="5915025" y="3929063"/>
          <p14:tracePt t="70567" x="5922963" y="3929063"/>
          <p14:tracePt t="70575" x="5922963" y="3914775"/>
          <p14:tracePt t="70591" x="5929313" y="3914775"/>
          <p14:tracePt t="70599" x="5929313" y="3908425"/>
          <p14:tracePt t="70615" x="5937250" y="3908425"/>
          <p14:tracePt t="70734" x="5937250" y="3900488"/>
          <p14:tracePt t="70744" x="5943600" y="3900488"/>
          <p14:tracePt t="70759" x="5951538" y="3900488"/>
          <p14:tracePt t="70774" x="5957888" y="3900488"/>
          <p14:tracePt t="70784" x="5965825" y="3900488"/>
          <p14:tracePt t="70800" x="6000750" y="3908425"/>
          <p14:tracePt t="70817" x="6037263" y="3914775"/>
          <p14:tracePt t="70834" x="6057900" y="3914775"/>
          <p14:tracePt t="70849" x="6072188" y="3914775"/>
          <p14:tracePt t="70883" x="6086475" y="3914775"/>
          <p14:tracePt t="70900" x="6094413" y="3914775"/>
          <p14:tracePt t="70917" x="6100763" y="3914775"/>
          <p14:tracePt t="70935" x="6122988" y="3922713"/>
          <p14:tracePt t="70951" x="6143625" y="3929063"/>
          <p14:tracePt t="70968" x="6157913" y="3929063"/>
          <p14:tracePt t="70985" x="6172200" y="3929063"/>
          <p14:tracePt t="71003" x="6180138" y="3929063"/>
          <p14:tracePt t="71079" x="6186488" y="3929063"/>
          <p14:tracePt t="71112" x="6194425" y="3929063"/>
          <p14:tracePt t="71120" x="6200775" y="3929063"/>
          <p14:tracePt t="71130" x="6215063" y="3929063"/>
          <p14:tracePt t="71352" x="6215063" y="3922713"/>
          <p14:tracePt t="71397" x="6223000" y="3922713"/>
          <p14:tracePt t="71581" x="6223000" y="3914775"/>
          <p14:tracePt t="71608" x="6229350" y="3914775"/>
          <p14:tracePt t="71621" x="6237288" y="3914775"/>
          <p14:tracePt t="71708" x="6243638" y="3914775"/>
          <p14:tracePt t="71716" x="6251575" y="3908425"/>
          <p14:tracePt t="71728" x="6257925" y="3908425"/>
          <p14:tracePt t="71746" x="6300788" y="3886200"/>
          <p14:tracePt t="71763" x="6315075" y="3879850"/>
          <p14:tracePt t="71797" x="6323013" y="3871913"/>
          <p14:tracePt t="71860" x="6329363" y="3871913"/>
          <p14:tracePt t="71867" x="6337300" y="3871913"/>
          <p14:tracePt t="71890" x="6343650" y="3871913"/>
          <p14:tracePt t="71922" x="6351588" y="3871913"/>
          <p14:tracePt t="72014" x="6365875" y="3871913"/>
          <p14:tracePt t="72020" x="6372225" y="3871913"/>
          <p14:tracePt t="72032" x="6380163" y="3871913"/>
          <p14:tracePt t="72049" x="6386513" y="3871913"/>
          <p14:tracePt t="72066" x="6394450" y="3871913"/>
          <p14:tracePt t="72422" x="6400800" y="3871913"/>
          <p14:tracePt t="72445" x="6400800" y="3865563"/>
          <p14:tracePt t="72469" x="6408738" y="3865563"/>
          <p14:tracePt t="72483" x="6408738" y="3857625"/>
          <p14:tracePt t="72505" x="6415088" y="3857625"/>
          <p14:tracePt t="72514" x="6415088" y="3851275"/>
          <p14:tracePt t="72523" x="6423025" y="3843338"/>
          <p14:tracePt t="72539" x="6429375" y="3843338"/>
          <p14:tracePt t="72556" x="6429375" y="3836988"/>
          <p14:tracePt t="72573" x="6437313" y="3836988"/>
          <p14:tracePt t="72756" x="6437313" y="3843338"/>
          <p14:tracePt t="72763" x="6443663" y="3851275"/>
          <p14:tracePt t="72775" x="6451600" y="3857625"/>
          <p14:tracePt t="72793" x="6451600" y="3865563"/>
          <p14:tracePt t="72842" x="6451600" y="3871913"/>
          <p14:tracePt t="72864" x="6451600" y="3879850"/>
          <p14:tracePt t="72871" x="6451600" y="3894138"/>
          <p14:tracePt t="72880" x="6451600" y="3900488"/>
          <p14:tracePt t="72894" x="6451600" y="3914775"/>
          <p14:tracePt t="72928" x="6451600" y="3922713"/>
          <p14:tracePt t="72945" x="6451600" y="3929063"/>
          <p14:tracePt t="72962" x="6457950" y="3937000"/>
          <p14:tracePt t="72981" x="6457950" y="3943350"/>
          <p14:tracePt t="72995" x="6465888" y="3943350"/>
          <p14:tracePt t="73001" x="6465888" y="3951288"/>
          <p14:tracePt t="73020" x="6465888" y="3957638"/>
          <p14:tracePt t="73031" x="6465888" y="3965575"/>
          <p14:tracePt t="73052" x="6465888" y="3971925"/>
          <p14:tracePt t="73063" x="6465888" y="3979863"/>
          <p14:tracePt t="73080" x="6472238" y="3979863"/>
          <p14:tracePt t="73097" x="6472238" y="3986213"/>
          <p14:tracePt t="73114" x="6472238" y="4008438"/>
          <p14:tracePt t="73133" x="6472238" y="4014788"/>
          <p14:tracePt t="73149" x="6472238" y="4022725"/>
          <p14:tracePt t="73164" x="6472238" y="4037013"/>
          <p14:tracePt t="73180" x="6472238" y="4043363"/>
          <p14:tracePt t="73198" x="6472238" y="4057650"/>
          <p14:tracePt t="73233" x="6480175" y="4065588"/>
          <p14:tracePt t="73250" x="6480175" y="4071938"/>
          <p14:tracePt t="73267" x="6480175" y="4079875"/>
          <p14:tracePt t="73284" x="6480175" y="4086225"/>
          <p14:tracePt t="73310" x="6480175" y="4094163"/>
          <p14:tracePt t="73985" x="6494463" y="4086225"/>
          <p14:tracePt t="73990" x="6494463" y="4079875"/>
          <p14:tracePt t="73997" x="6500813" y="4071938"/>
          <p14:tracePt t="74009" x="6508750" y="4065588"/>
          <p14:tracePt t="74026" x="6515100" y="4051300"/>
          <p14:tracePt t="74043" x="6529388" y="4037013"/>
          <p14:tracePt t="74062" x="6551613" y="4014788"/>
          <p14:tracePt t="74078" x="6557963" y="4008438"/>
          <p14:tracePt t="74096" x="6580188" y="3986213"/>
          <p14:tracePt t="74113" x="6586538" y="3965575"/>
          <p14:tracePt t="74129" x="6586538" y="3957638"/>
          <p14:tracePt t="74147" x="6600825" y="3937000"/>
          <p14:tracePt t="74161" x="6600825" y="3929063"/>
          <p14:tracePt t="74178" x="6608763" y="3914775"/>
          <p14:tracePt t="74196" x="6608763" y="3908425"/>
          <p14:tracePt t="74212" x="6615113" y="3894138"/>
          <p14:tracePt t="74231" x="6623050" y="3871913"/>
          <p14:tracePt t="74264" x="6637338" y="3865563"/>
          <p14:tracePt t="74280" x="6637338" y="3851275"/>
          <p14:tracePt t="74296" x="6637338" y="3843338"/>
          <p14:tracePt t="74313" x="6637338" y="3836988"/>
          <p14:tracePt t="74364" x="6643688" y="3836988"/>
          <p14:tracePt t="74374" x="6643688" y="3829050"/>
          <p14:tracePt t="74408" x="6651625" y="3829050"/>
          <p14:tracePt t="74416" x="6651625" y="3822700"/>
          <p14:tracePt t="74428" x="6657975" y="3814763"/>
          <p14:tracePt t="74437" x="6665913" y="3808413"/>
          <p14:tracePt t="74460" x="6665913" y="3800475"/>
          <p14:tracePt t="74470" x="6672263" y="3800475"/>
          <p14:tracePt t="74492" x="6672263" y="3794125"/>
          <p14:tracePt t="74546" x="6672263" y="3786188"/>
          <p14:tracePt t="74552" x="6680200" y="3786188"/>
          <p14:tracePt t="74566" x="6680200" y="3779838"/>
          <p14:tracePt t="74585" x="6680200" y="3771900"/>
          <p14:tracePt t="74606" x="6680200" y="3765550"/>
          <p14:tracePt t="74617" x="6686550" y="3765550"/>
          <p14:tracePt t="74634" x="6686550" y="3751263"/>
          <p14:tracePt t="74652" x="6686550" y="3743325"/>
          <p14:tracePt t="74843" x="6694488" y="3743325"/>
          <p14:tracePt t="74879" x="6700838" y="3743325"/>
          <p14:tracePt t="74903" x="6715125" y="3736975"/>
          <p14:tracePt t="74920" x="6723063" y="3729038"/>
          <p14:tracePt t="74934" x="6729413" y="3729038"/>
          <p14:tracePt t="74958" x="6737350" y="3722688"/>
          <p14:tracePt t="75013" x="6743700" y="3722688"/>
          <p14:tracePt t="75043" x="6757988" y="3722688"/>
          <p14:tracePt t="75059" x="6772275" y="3722688"/>
          <p14:tracePt t="75070" x="6786563" y="3722688"/>
          <p14:tracePt t="75079" x="6800850" y="3714750"/>
          <p14:tracePt t="75091" x="6815138" y="3708400"/>
          <p14:tracePt t="75109" x="6829425" y="3708400"/>
          <p14:tracePt t="75141" x="6837363" y="3708400"/>
          <p14:tracePt t="75158" x="6837363" y="3700463"/>
          <p14:tracePt t="75175" x="6843713" y="3700463"/>
          <p14:tracePt t="75192" x="6872288" y="3700463"/>
          <p14:tracePt t="75208" x="6908800" y="3700463"/>
          <p14:tracePt t="75225" x="6943725" y="3700463"/>
          <p14:tracePt t="75243" x="6972300" y="3700463"/>
          <p14:tracePt t="75259" x="6994525" y="3694113"/>
          <p14:tracePt t="75278" x="7008813" y="3694113"/>
          <p14:tracePt t="75397" x="7015163" y="3694113"/>
          <p14:tracePt t="75405" x="7023100" y="3686175"/>
          <p14:tracePt t="75412" x="7037388" y="3686175"/>
          <p14:tracePt t="75428" x="7043738" y="3686175"/>
          <p14:tracePt t="75446" x="7072313" y="3686175"/>
          <p14:tracePt t="75462" x="7086600" y="3686175"/>
          <p14:tracePt t="75479" x="7094538" y="3686175"/>
          <p14:tracePt t="75498" x="7100888" y="3686175"/>
          <p14:tracePt t="75506" x="7108825" y="3686175"/>
          <p14:tracePt t="77821" x="7100888" y="3694113"/>
          <p14:tracePt t="77858" x="7094538" y="3694113"/>
          <p14:tracePt t="77872" x="7086600" y="3694113"/>
          <p14:tracePt t="77898" x="7080250" y="3694113"/>
          <p14:tracePt t="77914" x="7072313" y="3694113"/>
          <p14:tracePt t="77928" x="7065963" y="3700463"/>
          <p14:tracePt t="77944" x="7058025" y="3700463"/>
          <p14:tracePt t="77969" x="7051675" y="3700463"/>
          <p14:tracePt t="77975" x="7051675" y="3708400"/>
          <p14:tracePt t="77985" x="7043738" y="3708400"/>
          <p14:tracePt t="77999" x="7029450" y="3708400"/>
          <p14:tracePt t="78005" x="7015163" y="3708400"/>
          <p14:tracePt t="78029" x="7008813" y="3708400"/>
          <p14:tracePt t="78035" x="7000875" y="3708400"/>
          <p14:tracePt t="78047" x="6994525" y="3714750"/>
          <p14:tracePt t="78064" x="6986588" y="3714750"/>
          <p14:tracePt t="78081" x="6951663" y="3714750"/>
          <p14:tracePt t="78098" x="6929438" y="3722688"/>
          <p14:tracePt t="78117" x="6915150" y="3722688"/>
          <p14:tracePt t="78134" x="6886575" y="3722688"/>
          <p14:tracePt t="78151" x="6872288" y="3729038"/>
          <p14:tracePt t="78166" x="6837363" y="3729038"/>
          <p14:tracePt t="78183" x="6823075" y="3729038"/>
          <p14:tracePt t="78200" x="6815138" y="3729038"/>
          <p14:tracePt t="78234" x="6800850" y="3729038"/>
          <p14:tracePt t="78250" x="6794500" y="3729038"/>
          <p14:tracePt t="78270" x="6751638" y="3736975"/>
          <p14:tracePt t="78301" x="6715125" y="3736975"/>
          <p14:tracePt t="78317" x="6694488" y="3743325"/>
          <p14:tracePt t="78335" x="6686550" y="3743325"/>
          <p14:tracePt t="78351" x="6672263" y="3743325"/>
          <p14:tracePt t="78368" x="6651625" y="3743325"/>
          <p14:tracePt t="78387" x="6629400" y="3751263"/>
          <p14:tracePt t="78402" x="6586538" y="3751263"/>
          <p14:tracePt t="78419" x="6551613" y="3751263"/>
          <p14:tracePt t="78436" x="6523038" y="3751263"/>
          <p14:tracePt t="78452" x="6486525" y="3751263"/>
          <p14:tracePt t="78471" x="6480175" y="3751263"/>
          <p14:tracePt t="78538" x="6472238" y="3751263"/>
          <p14:tracePt t="78546" x="6465888" y="3751263"/>
          <p14:tracePt t="78562" x="6457950" y="3751263"/>
          <p14:tracePt t="78684" x="6465888" y="3743325"/>
          <p14:tracePt t="78693" x="6472238" y="3743325"/>
          <p14:tracePt t="78700" x="6472238" y="3736975"/>
          <p14:tracePt t="78709" x="6486525" y="3736975"/>
          <p14:tracePt t="78722" x="6508750" y="3729038"/>
          <p14:tracePt t="78740" x="6529388" y="3729038"/>
          <p14:tracePt t="78759" x="6580188" y="3729038"/>
          <p14:tracePt t="78775" x="6615113" y="3722688"/>
          <p14:tracePt t="78779" x="6651625" y="3714750"/>
          <p14:tracePt t="78792" x="6694488" y="3700463"/>
          <p14:tracePt t="78810" x="6729413" y="3694113"/>
          <p14:tracePt t="78825" x="6737350" y="3686175"/>
          <p14:tracePt t="78950" x="6743700" y="3686175"/>
          <p14:tracePt t="79101" x="6743700" y="3694113"/>
          <p14:tracePt t="79148" x="6743700" y="3700463"/>
          <p14:tracePt t="79364" x="6743700" y="3708400"/>
          <p14:tracePt t="79504" x="6743700" y="3714750"/>
          <p14:tracePt t="79570" x="6737350" y="3722688"/>
          <p14:tracePt t="79575" x="6737350" y="3729038"/>
          <p14:tracePt t="79585" x="6729413" y="3729038"/>
          <p14:tracePt t="79601" x="6723063" y="3729038"/>
          <p14:tracePt t="79618" x="6708775" y="3736975"/>
          <p14:tracePt t="79636" x="6694488" y="3743325"/>
          <p14:tracePt t="79652" x="6672263" y="3751263"/>
          <p14:tracePt t="79669" x="6665913" y="3757613"/>
          <p14:tracePt t="79688" x="6657975" y="3765550"/>
          <p14:tracePt t="79702" x="6651625" y="3771900"/>
          <p14:tracePt t="79721" x="6637338" y="3786188"/>
          <p14:tracePt t="79737" x="6623050" y="3808413"/>
          <p14:tracePt t="79754" x="6608763" y="3822700"/>
          <p14:tracePt t="79771" x="6594475" y="3829050"/>
          <p14:tracePt t="79787" x="6572250" y="3836988"/>
          <p14:tracePt t="79805" x="6557963" y="3843338"/>
          <p14:tracePt t="79823" x="6543675" y="3843338"/>
          <p14:tracePt t="79827" x="6537325" y="3851275"/>
          <p14:tracePt t="79840" x="6529388" y="3851275"/>
          <p14:tracePt t="79858" x="6523038" y="3865563"/>
          <p14:tracePt t="79872" x="6500813" y="3871913"/>
          <p14:tracePt t="79889" x="6486525" y="3871913"/>
          <p14:tracePt t="79906" x="6465888" y="3886200"/>
          <p14:tracePt t="79923" x="6443663" y="3894138"/>
          <p14:tracePt t="79939" x="6415088" y="3908425"/>
          <p14:tracePt t="79956" x="6351588" y="3914775"/>
          <p14:tracePt t="79975" x="6337300" y="3922713"/>
          <p14:tracePt t="79990" x="6315075" y="3929063"/>
          <p14:tracePt t="79995" x="6308725" y="3929063"/>
          <p14:tracePt t="80007" x="6286500" y="3937000"/>
          <p14:tracePt t="80025" x="6251575" y="3943350"/>
          <p14:tracePt t="80041" x="6208713" y="3971925"/>
          <p14:tracePt t="80057" x="6151563" y="4000500"/>
          <p14:tracePt t="80059" x="6108700" y="4008438"/>
          <p14:tracePt t="80075" x="6051550" y="4029075"/>
          <p14:tracePt t="80091" x="6015038" y="4051300"/>
          <p14:tracePt t="80109" x="5972175" y="4079875"/>
          <p14:tracePt t="80125" x="5943600" y="4094163"/>
          <p14:tracePt t="80142" x="5922963" y="4108450"/>
          <p14:tracePt t="80177" x="5922963" y="4114800"/>
          <p14:tracePt t="80194" x="5915025" y="4114800"/>
          <p14:tracePt t="80211" x="5908675" y="4129088"/>
          <p14:tracePt t="80227" x="5900738" y="4143375"/>
          <p14:tracePt t="80230" x="5900738" y="4165600"/>
          <p14:tracePt t="80245" x="5865813" y="4186238"/>
          <p14:tracePt t="80261" x="5851525" y="4222750"/>
          <p14:tracePt t="80279" x="5829300" y="4251325"/>
          <p14:tracePt t="80298" x="5815013" y="4257675"/>
          <p14:tracePt t="80311" x="5800725" y="4271963"/>
          <p14:tracePt t="80329" x="5772150" y="4279900"/>
          <p14:tracePt t="80345" x="5751513" y="4294188"/>
          <p14:tracePt t="80347" x="5729288" y="4294188"/>
          <p14:tracePt t="80363" x="5700713" y="4308475"/>
          <p14:tracePt t="80379" x="5694363" y="4314825"/>
          <p14:tracePt t="80396" x="5672138" y="4329113"/>
          <p14:tracePt t="80413" x="5651500" y="4357688"/>
          <p14:tracePt t="80430" x="5629275" y="4379913"/>
          <p14:tracePt t="80446" x="5614988" y="4386263"/>
          <p14:tracePt t="80464" x="5600700" y="4394200"/>
          <p14:tracePt t="80466" x="5594350" y="4394200"/>
          <p14:tracePt t="80480" x="5572125" y="4400550"/>
          <p14:tracePt t="80497" x="5557838" y="4408488"/>
          <p14:tracePt t="80514" x="5543550" y="4414838"/>
          <p14:tracePt t="80531" x="5522913" y="4437063"/>
          <p14:tracePt t="80548" x="5508625" y="4451350"/>
          <p14:tracePt t="80565" x="5494338" y="4457700"/>
          <p14:tracePt t="80581" x="5486400" y="4457700"/>
          <p14:tracePt t="80598" x="5472113" y="4465638"/>
          <p14:tracePt t="80616" x="5465763" y="4471988"/>
          <p14:tracePt t="80633" x="5443538" y="4471988"/>
          <p14:tracePt t="80649" x="5414963" y="4479925"/>
          <p14:tracePt t="80667" x="5386388" y="4479925"/>
          <p14:tracePt t="80685" x="5351463" y="4494213"/>
          <p14:tracePt t="80701" x="5314950" y="4494213"/>
          <p14:tracePt t="80717" x="5280025" y="4514850"/>
          <p14:tracePt t="80734" x="5222875" y="4522788"/>
          <p14:tracePt t="80751" x="5186363" y="4537075"/>
          <p14:tracePt t="80754" x="5180013" y="4537075"/>
          <p14:tracePt t="80769" x="5157788" y="4537075"/>
          <p14:tracePt t="80786" x="5151438" y="4537075"/>
          <p14:tracePt t="80801" x="5114925" y="4537075"/>
          <p14:tracePt t="80818" x="5100638" y="4537075"/>
          <p14:tracePt t="80835" x="5057775" y="4537075"/>
          <p14:tracePt t="80852" x="4986338" y="4543425"/>
          <p14:tracePt t="80869" x="4929188" y="4543425"/>
          <p14:tracePt t="80886" x="4800600" y="4557713"/>
          <p14:tracePt t="80903" x="4700588" y="4565650"/>
          <p14:tracePt t="80919" x="4622800" y="4565650"/>
          <p14:tracePt t="80936" x="4565650" y="4565650"/>
          <p14:tracePt t="80953" x="4529138" y="4557713"/>
          <p14:tracePt t="80970" x="4500563" y="4557713"/>
          <p14:tracePt t="80987" x="4465638" y="4557713"/>
          <p14:tracePt t="81004" x="4457700" y="4557713"/>
          <p14:tracePt t="81021" x="4429125" y="4557713"/>
          <p14:tracePt t="81038" x="4379913" y="4529138"/>
          <p14:tracePt t="81055" x="4329113" y="4514850"/>
          <p14:tracePt t="81073" x="4243388" y="4486275"/>
          <p14:tracePt t="81090" x="4194175" y="4486275"/>
          <p14:tracePt t="81107" x="4165600" y="4479925"/>
          <p14:tracePt t="81122" x="4157663" y="4471988"/>
          <p14:tracePt t="81213" x="4143375" y="4465638"/>
          <p14:tracePt t="81216" x="4129088" y="4465638"/>
          <p14:tracePt t="81226" x="4122738" y="4457700"/>
          <p14:tracePt t="81242" x="4079875" y="4437063"/>
          <p14:tracePt t="81259" x="4043363" y="4422775"/>
          <p14:tracePt t="81263" x="4037013" y="4422775"/>
          <p14:tracePt t="81276" x="4029075" y="4414838"/>
          <p14:tracePt t="81293" x="4014788" y="4414838"/>
          <p14:tracePt t="81309" x="3994150" y="4400550"/>
          <p14:tracePt t="81325" x="3965575" y="4379913"/>
          <p14:tracePt t="81342" x="3951288" y="4371975"/>
          <p14:tracePt t="81360" x="3914775" y="4351338"/>
          <p14:tracePt t="81376" x="3894138" y="4343400"/>
          <p14:tracePt t="81393" x="3871913" y="4329113"/>
          <p14:tracePt t="81409" x="3865563" y="4322763"/>
          <p14:tracePt t="81426" x="3857625" y="4322763"/>
          <p14:tracePt t="81443" x="3843338" y="4314825"/>
          <p14:tracePt t="81460" x="3836988" y="4294188"/>
          <p14:tracePt t="81477" x="3814763" y="4279900"/>
          <p14:tracePt t="81479" x="3800475" y="4265613"/>
          <p14:tracePt t="81495" x="3751263" y="4186238"/>
          <p14:tracePt t="81511" x="3665538" y="4086225"/>
          <p14:tracePt t="81529" x="3557588" y="3979863"/>
          <p14:tracePt t="81545" x="3465513" y="3929063"/>
          <p14:tracePt t="81562" x="3394075" y="3900488"/>
          <p14:tracePt t="81578" x="3365500" y="3886200"/>
          <p14:tracePt t="81595" x="3343275" y="3871913"/>
          <p14:tracePt t="81614" x="3322638" y="3836988"/>
          <p14:tracePt t="81631" x="3314700" y="3808413"/>
          <p14:tracePt t="81648" x="3300413" y="3800475"/>
          <p14:tracePt t="81665" x="3286125" y="3779838"/>
          <p14:tracePt t="81668" x="3279775" y="3771900"/>
          <p14:tracePt t="81682" x="3271838" y="3771900"/>
          <p14:tracePt t="81698" x="3243263" y="3765550"/>
          <p14:tracePt t="81713" x="3208338" y="3751263"/>
          <p14:tracePt t="81730" x="3143250" y="3722688"/>
          <p14:tracePt t="81747" x="3108325" y="3700463"/>
          <p14:tracePt t="81764" x="3071813" y="3694113"/>
          <p14:tracePt t="81781" x="3057525" y="3686175"/>
          <p14:tracePt t="81800" x="3051175" y="3679825"/>
          <p14:tracePt t="81815" x="3043238" y="3671888"/>
          <p14:tracePt t="81817" x="3036888" y="3671888"/>
          <p14:tracePt t="81872" x="3028950" y="3671888"/>
          <p14:tracePt t="81879" x="3028950" y="3665538"/>
          <p14:tracePt t="81890" x="3022600" y="3665538"/>
          <p14:tracePt t="82029" x="3043238" y="3679825"/>
          <p14:tracePt t="82037" x="3065463" y="3694113"/>
          <p14:tracePt t="82044" x="3086100" y="3700463"/>
          <p14:tracePt t="82055" x="3114675" y="3708400"/>
          <p14:tracePt t="82070" x="3194050" y="3729038"/>
          <p14:tracePt t="82089" x="3308350" y="3757613"/>
          <p14:tracePt t="82105" x="3408363" y="3800475"/>
          <p14:tracePt t="82119" x="3479800" y="3814763"/>
          <p14:tracePt t="82138" x="3743325" y="3922713"/>
          <p14:tracePt t="82142" x="3808413" y="3951288"/>
          <p14:tracePt t="82153" x="3865563" y="3971925"/>
          <p14:tracePt t="82170" x="3951288" y="4022725"/>
          <p14:tracePt t="82187" x="4037013" y="4065588"/>
          <p14:tracePt t="82205" x="4086225" y="4108450"/>
          <p14:tracePt t="82221" x="4122738" y="4129088"/>
          <p14:tracePt t="82237" x="4151313" y="4179888"/>
          <p14:tracePt t="82254" x="4186238" y="4237038"/>
          <p14:tracePt t="82273" x="4251325" y="4300538"/>
          <p14:tracePt t="82288" x="4279900" y="4343400"/>
          <p14:tracePt t="82305" x="4322763" y="4400550"/>
          <p14:tracePt t="82323" x="4414838" y="4465638"/>
          <p14:tracePt t="82339" x="4465638" y="4508500"/>
          <p14:tracePt t="82355" x="4514850" y="4579938"/>
          <p14:tracePt t="82374" x="4572000" y="4643438"/>
          <p14:tracePt t="82391" x="4643438" y="4714875"/>
          <p14:tracePt t="82408" x="4686300" y="4757738"/>
          <p14:tracePt t="82423" x="4779963" y="4843463"/>
          <p14:tracePt t="82425" x="4800600" y="4894263"/>
          <p14:tracePt t="82440" x="4851400" y="4937125"/>
          <p14:tracePt t="82459" x="4872038" y="4957763"/>
          <p14:tracePt t="82476" x="4900613" y="4972050"/>
          <p14:tracePt t="82491" x="4908550" y="4986338"/>
          <p14:tracePt t="82495" x="4914900" y="4986338"/>
          <p14:tracePt t="82512" x="4922838" y="4986338"/>
          <p14:tracePt t="82630" x="4922838" y="4979988"/>
          <p14:tracePt t="82677" x="4922838" y="4972050"/>
          <p14:tracePt t="82701" x="4914900" y="4965700"/>
          <p14:tracePt t="82708" x="4914900" y="4951413"/>
          <p14:tracePt t="82716" x="4914900" y="4943475"/>
          <p14:tracePt t="82727" x="4900613" y="4929188"/>
          <p14:tracePt t="82744" x="4872038" y="4914900"/>
          <p14:tracePt t="82761" x="4757738" y="4865688"/>
          <p14:tracePt t="82778" x="4586288" y="4794250"/>
          <p14:tracePt t="82796" x="4379913" y="4722813"/>
          <p14:tracePt t="82812" x="4208463" y="4672013"/>
          <p14:tracePt t="82829" x="4029075" y="4614863"/>
          <p14:tracePt t="82847" x="3829050" y="4514850"/>
          <p14:tracePt t="82864" x="3757613" y="4437063"/>
          <p14:tracePt t="82879" x="3643313" y="4343400"/>
          <p14:tracePt t="82896" x="3551238" y="4271963"/>
          <p14:tracePt t="82913" x="3429000" y="4222750"/>
          <p14:tracePt t="82930" x="3322638" y="4186238"/>
          <p14:tracePt t="82947" x="3243263" y="4179888"/>
          <p14:tracePt t="82964" x="3171825" y="4165600"/>
          <p14:tracePt t="82981" x="3108325" y="4157663"/>
          <p14:tracePt t="82998" x="3036888" y="4143375"/>
          <p14:tracePt t="83014" x="2936875" y="4122738"/>
          <p14:tracePt t="83032" x="2843213" y="4094163"/>
          <p14:tracePt t="83052" x="2728913" y="4071938"/>
          <p14:tracePt t="83068" x="2636838" y="4071938"/>
          <p14:tracePt t="83086" x="2571750" y="4071938"/>
          <p14:tracePt t="83099" x="2528888" y="4071938"/>
          <p14:tracePt t="83116" x="2500313" y="4071938"/>
          <p14:tracePt t="83133" x="2465388" y="4071938"/>
          <p14:tracePt t="83151" x="2436813" y="4086225"/>
          <p14:tracePt t="83167" x="2393950" y="4100513"/>
          <p14:tracePt t="83184" x="2371725" y="4114800"/>
          <p14:tracePt t="83200" x="2351088" y="4122738"/>
          <p14:tracePt t="83219" x="2322513" y="4129088"/>
          <p14:tracePt t="83234" x="2322513" y="4143375"/>
          <p14:tracePt t="83251" x="2314575" y="4143375"/>
          <p14:tracePt t="83271" x="2300288" y="4143375"/>
          <p14:tracePt t="83287" x="2300288" y="4151313"/>
          <p14:tracePt t="83302" x="2293938" y="4151313"/>
          <p14:tracePt t="83378" x="2300288" y="4151313"/>
          <p14:tracePt t="83389" x="2336800" y="4151313"/>
          <p14:tracePt t="83396" x="2365375" y="4151313"/>
          <p14:tracePt t="83404" x="2436813" y="4143375"/>
          <p14:tracePt t="83420" x="2522538" y="4129088"/>
          <p14:tracePt t="83438" x="2571750" y="4114800"/>
          <p14:tracePt t="83454" x="2614613" y="4108450"/>
          <p14:tracePt t="83471" x="2665413" y="4100513"/>
          <p14:tracePt t="83487" x="2722563" y="4100513"/>
          <p14:tracePt t="83508" x="2800350" y="4100513"/>
          <p14:tracePt t="83522" x="2922588" y="4114800"/>
          <p14:tracePt t="83538" x="3008313" y="4114800"/>
          <p14:tracePt t="83555" x="3079750" y="4114800"/>
          <p14:tracePt t="83573" x="3100388" y="4114800"/>
          <p14:tracePt t="83708" x="3108325" y="4114800"/>
          <p14:tracePt t="83721" x="3122613" y="4114800"/>
          <p14:tracePt t="83729" x="3128963" y="4114800"/>
          <p14:tracePt t="83741" x="3151188" y="4114800"/>
          <p14:tracePt t="83758" x="3186113" y="4114800"/>
          <p14:tracePt t="83775" x="3228975" y="4122738"/>
          <p14:tracePt t="83792" x="3314700" y="4129088"/>
          <p14:tracePt t="83810" x="3379788" y="4129088"/>
          <p14:tracePt t="83826" x="3414713" y="4129088"/>
          <p14:tracePt t="83843" x="3436938" y="4129088"/>
          <p14:tracePt t="83859" x="3494088" y="4129088"/>
          <p14:tracePt t="83876" x="3529013" y="4143375"/>
          <p14:tracePt t="83893" x="3600450" y="4171950"/>
          <p14:tracePt t="83910" x="3671888" y="4208463"/>
          <p14:tracePt t="83927" x="3729038" y="4237038"/>
          <p14:tracePt t="83944" x="3800475" y="4265613"/>
          <p14:tracePt t="83964" x="3879850" y="4308475"/>
          <p14:tracePt t="83979" x="3979863" y="4357688"/>
          <p14:tracePt t="83996" x="4094163" y="4414838"/>
          <p14:tracePt t="84002" x="4137025" y="4437063"/>
          <p14:tracePt t="84013" x="4214813" y="4457700"/>
          <p14:tracePt t="84030" x="4351338" y="4529138"/>
          <p14:tracePt t="84047" x="4500563" y="4594225"/>
          <p14:tracePt t="84065" x="4737100" y="4657725"/>
          <p14:tracePt t="84082" x="4829175" y="4686300"/>
          <p14:tracePt t="84098" x="4879975" y="4708525"/>
          <p14:tracePt t="84115" x="4914900" y="4729163"/>
          <p14:tracePt t="84129" x="4922838" y="4737100"/>
          <p14:tracePt t="84238" x="4929188" y="4737100"/>
          <p14:tracePt t="84254" x="4937125" y="4751388"/>
          <p14:tracePt t="84263" x="4943475" y="4757738"/>
          <p14:tracePt t="84270" x="4951413" y="4765675"/>
          <p14:tracePt t="84282" x="4957763" y="4772025"/>
          <p14:tracePt t="84299" x="4979988" y="4786313"/>
          <p14:tracePt t="84315" x="4994275" y="4786313"/>
          <p14:tracePt t="84332" x="4994275" y="4794250"/>
          <p14:tracePt t="84349" x="5000625" y="4800600"/>
          <p14:tracePt t="84383" x="5008563" y="4800600"/>
          <p14:tracePt t="84506" x="5014913" y="4808538"/>
          <p14:tracePt t="84515" x="5022850" y="4808538"/>
          <p14:tracePt t="84520" x="5029200" y="4808538"/>
          <p14:tracePt t="84535" x="5043488" y="4808538"/>
          <p14:tracePt t="84552" x="5051425" y="4814888"/>
          <p14:tracePt t="84625" x="5051425" y="4822825"/>
          <p14:tracePt t="84629" x="5057775" y="4829175"/>
          <p14:tracePt t="84638" x="5065713" y="4829175"/>
          <p14:tracePt t="84655" x="5065713" y="4837113"/>
          <p14:tracePt t="84737" x="5065713" y="4851400"/>
          <p14:tracePt t="84753" x="5065713" y="4857750"/>
          <p14:tracePt t="84762" x="5065713" y="4865688"/>
          <p14:tracePt t="84777" x="5057775" y="4865688"/>
          <p14:tracePt t="84789" x="5057775" y="4879975"/>
          <p14:tracePt t="84815" x="5051425" y="4886325"/>
          <p14:tracePt t="84825" x="5043488" y="4886325"/>
          <p14:tracePt t="84840" x="5029200" y="4886325"/>
          <p14:tracePt t="84856" x="5014913" y="4886325"/>
          <p14:tracePt t="84873" x="4986338" y="4908550"/>
          <p14:tracePt t="84893" x="4951413" y="4908550"/>
          <p14:tracePt t="84910" x="4922838" y="4914900"/>
          <p14:tracePt t="84924" x="4894263" y="4914900"/>
          <p14:tracePt t="84940" x="4872038" y="4914900"/>
          <p14:tracePt t="84957" x="4822825" y="4914900"/>
          <p14:tracePt t="84979" x="4794250" y="4922838"/>
          <p14:tracePt t="84992" x="4779963" y="4922838"/>
          <p14:tracePt t="84996" x="4757738" y="4922838"/>
          <p14:tracePt t="85008" x="4743450" y="4922838"/>
          <p14:tracePt t="85025" x="4714875" y="4922838"/>
          <p14:tracePt t="85042" x="4665663" y="4922838"/>
          <p14:tracePt t="85059" x="4643438" y="4922838"/>
          <p14:tracePt t="85076" x="4622800" y="4929188"/>
          <p14:tracePt t="85111" x="4600575" y="4937125"/>
          <p14:tracePt t="85127" x="4557713" y="4937125"/>
          <p14:tracePt t="85144" x="4522788" y="4937125"/>
          <p14:tracePt t="85161" x="4486275" y="4937125"/>
          <p14:tracePt t="85178" x="4451350" y="4937125"/>
          <p14:tracePt t="85194" x="4429125" y="4943475"/>
          <p14:tracePt t="85212" x="4408488" y="4943475"/>
          <p14:tracePt t="85228" x="4400550" y="4943475"/>
          <p14:tracePt t="85293" x="4400550" y="4951413"/>
          <p14:tracePt t="85299" x="4394200" y="4957763"/>
          <p14:tracePt t="85312" x="4394200" y="4965700"/>
          <p14:tracePt t="85329" x="4386263" y="4965700"/>
          <p14:tracePt t="85348" x="4379913" y="4986338"/>
          <p14:tracePt t="85381" x="4371975" y="4994275"/>
          <p14:tracePt t="85418" x="4371975" y="5000625"/>
          <p14:tracePt t="85507" x="4371975" y="5008563"/>
          <p14:tracePt t="85511" x="4379913" y="5008563"/>
          <p14:tracePt t="85519" x="4400550" y="5008563"/>
          <p14:tracePt t="85531" x="4414838" y="5008563"/>
          <p14:tracePt t="85549" x="4471988" y="4994275"/>
          <p14:tracePt t="85566" x="4500563" y="4979988"/>
          <p14:tracePt t="85583" x="4514850" y="4972050"/>
          <p14:tracePt t="85600" x="4529138" y="4972050"/>
          <p14:tracePt t="85617" x="4543425" y="4972050"/>
          <p14:tracePt t="85633" x="4565650" y="4957763"/>
          <p14:tracePt t="85651" x="4637088" y="4929188"/>
          <p14:tracePt t="85667" x="4686300" y="4908550"/>
          <p14:tracePt t="85684" x="4708525" y="4894263"/>
          <p14:tracePt t="85701" x="4714875" y="4894263"/>
          <p14:tracePt t="85720" x="4714875" y="4886325"/>
          <p14:tracePt t="85833" x="4714875" y="4894263"/>
          <p14:tracePt t="85840" x="4729163" y="4894263"/>
          <p14:tracePt t="85853" x="4729163" y="4900613"/>
          <p14:tracePt t="85871" x="4772025" y="4908550"/>
          <p14:tracePt t="85887" x="4800600" y="4922838"/>
          <p14:tracePt t="85904" x="4843463" y="4922838"/>
          <p14:tracePt t="85921" x="4872038" y="4922838"/>
          <p14:tracePt t="85937" x="4886325" y="4914900"/>
          <p14:tracePt t="85955" x="4908550" y="4914900"/>
          <p14:tracePt t="85973" x="4943475" y="4914900"/>
          <p14:tracePt t="85990" x="4986338" y="4914900"/>
          <p14:tracePt t="85998" x="5014913" y="4914900"/>
          <p14:tracePt t="86007" x="5037138" y="4914900"/>
          <p14:tracePt t="86024" x="5072063" y="4914900"/>
          <p14:tracePt t="86041" x="5137150" y="4900613"/>
          <p14:tracePt t="86057" x="5151438" y="4894263"/>
          <p14:tracePt t="86075" x="5165725" y="4894263"/>
          <p14:tracePt t="86106" x="5180013" y="4894263"/>
          <p14:tracePt t="86125" x="5208588" y="4894263"/>
          <p14:tracePt t="86144" x="5272088" y="4879975"/>
          <p14:tracePt t="86159" x="5294313" y="4872038"/>
          <p14:tracePt t="86176" x="5300663" y="4872038"/>
          <p14:tracePt t="86348" x="5300663" y="4879975"/>
          <p14:tracePt t="86356" x="5294313" y="4886325"/>
          <p14:tracePt t="86363" x="5286375" y="4886325"/>
          <p14:tracePt t="86377" x="5280025" y="4894263"/>
          <p14:tracePt t="86394" x="5272088" y="4894263"/>
          <p14:tracePt t="86410" x="5251450" y="4900613"/>
          <p14:tracePt t="86427" x="5229225" y="4900613"/>
          <p14:tracePt t="86444" x="5180013" y="4900613"/>
          <p14:tracePt t="86463" x="5057775" y="4914900"/>
          <p14:tracePt t="86478" x="4986338" y="4929188"/>
          <p14:tracePt t="86495" x="4908550" y="4937125"/>
          <p14:tracePt t="86512" x="4872038" y="4943475"/>
          <p14:tracePt t="86531" x="4851400" y="4943475"/>
          <p14:tracePt t="86547" x="4822825" y="4957763"/>
          <p14:tracePt t="86562" x="4794250" y="4957763"/>
          <p14:tracePt t="86564" x="4772025" y="4957763"/>
          <p14:tracePt t="86579" x="4743450" y="4957763"/>
          <p14:tracePt t="86597" x="4672013" y="4957763"/>
          <p14:tracePt t="86613" x="4600575" y="4972050"/>
          <p14:tracePt t="86632" x="4565650" y="4972050"/>
          <p14:tracePt t="86649" x="4543425" y="4972050"/>
          <p14:tracePt t="86653" x="4529138" y="4972050"/>
          <p14:tracePt t="86671" x="4522788" y="4972050"/>
          <p14:tracePt t="86683" x="4508500" y="4986338"/>
          <p14:tracePt t="86699" x="4500563" y="4994275"/>
          <p14:tracePt t="86716" x="4479925" y="5008563"/>
          <p14:tracePt t="86733" x="4457700" y="5029200"/>
          <p14:tracePt t="86748" x="4451350" y="5037138"/>
          <p14:tracePt t="86765" x="4451350" y="5043488"/>
          <p14:tracePt t="86783" x="4451350" y="5057775"/>
          <p14:tracePt t="86799" x="4451350" y="5072063"/>
          <p14:tracePt t="86816" x="4437063" y="5072063"/>
          <p14:tracePt t="86833" x="4437063" y="5086350"/>
          <p14:tracePt t="87020" x="4443413" y="5086350"/>
          <p14:tracePt t="87026" x="4457700" y="5080000"/>
          <p14:tracePt t="87035" x="4465638" y="5072063"/>
          <p14:tracePt t="87053" x="4500563" y="5051425"/>
          <p14:tracePt t="87071" x="4537075" y="5037138"/>
          <p14:tracePt t="87088" x="4594225" y="5014913"/>
          <p14:tracePt t="87103" x="4608513" y="5000625"/>
          <p14:tracePt t="87120" x="4637088" y="4986338"/>
          <p14:tracePt t="87137" x="4651375" y="4979988"/>
          <p14:tracePt t="87154" x="4679950" y="4965700"/>
          <p14:tracePt t="87171" x="4743450" y="4937125"/>
          <p14:tracePt t="87188" x="4808538" y="4894263"/>
          <p14:tracePt t="87205" x="4829175" y="4872038"/>
          <p14:tracePt t="87222" x="4857750" y="4857750"/>
          <p14:tracePt t="87238" x="4886325" y="4857750"/>
          <p14:tracePt t="87257" x="4900613" y="4851400"/>
          <p14:tracePt t="87274" x="4914900" y="4843463"/>
          <p14:tracePt t="87291" x="4965700" y="4822825"/>
          <p14:tracePt t="87307" x="5000625" y="4808538"/>
          <p14:tracePt t="87323" x="5037138" y="4794250"/>
          <p14:tracePt t="87339" x="5108575" y="4794250"/>
          <p14:tracePt t="87357" x="5165725" y="4794250"/>
          <p14:tracePt t="87374" x="5208588" y="4794250"/>
          <p14:tracePt t="87393" x="5272088" y="4794250"/>
          <p14:tracePt t="87409" x="5294313" y="4794250"/>
          <p14:tracePt t="87426" x="5308600" y="4794250"/>
          <p14:tracePt t="87443" x="5337175" y="4794250"/>
          <p14:tracePt t="87460" x="5343525" y="4794250"/>
          <p14:tracePt t="87477" x="5372100" y="4794250"/>
          <p14:tracePt t="87492" x="5437188" y="4814888"/>
          <p14:tracePt t="87495" x="5451475" y="4814888"/>
          <p14:tracePt t="87511" x="5486400" y="4814888"/>
          <p14:tracePt t="87528" x="5522913" y="4814888"/>
          <p14:tracePt t="87544" x="5543550" y="4822825"/>
          <p14:tracePt t="87561" x="5557838" y="4822825"/>
          <p14:tracePt t="87594" x="5565775" y="4822825"/>
          <p14:tracePt t="87610" x="5600700" y="4829175"/>
          <p14:tracePt t="87627" x="5629275" y="4837113"/>
          <p14:tracePt t="87644" x="5657850" y="4837113"/>
          <p14:tracePt t="87661" x="5672138" y="4843463"/>
          <p14:tracePt t="87706" x="5680075" y="4843463"/>
          <p14:tracePt t="87820" x="5686425" y="4843463"/>
          <p14:tracePt t="87847" x="5694363" y="4843463"/>
          <p14:tracePt t="88169" x="5694363" y="4837113"/>
          <p14:tracePt t="88256" x="5686425" y="4837113"/>
          <p14:tracePt t="88264" x="5680075" y="4837113"/>
          <p14:tracePt t="88269" x="5672138" y="4837113"/>
          <p14:tracePt t="88292" x="5657850" y="4837113"/>
          <p14:tracePt t="88302" x="5657850" y="4829175"/>
          <p14:tracePt t="88320" x="5651500" y="4829175"/>
          <p14:tracePt t="88336" x="5637213" y="4829175"/>
          <p14:tracePt t="88355" x="5608638" y="4822825"/>
          <p14:tracePt t="88370" x="5580063" y="4822825"/>
          <p14:tracePt t="88388" x="5565775" y="4822825"/>
          <p14:tracePt t="88404" x="5551488" y="4822825"/>
          <p14:tracePt t="88421" x="5543550" y="4822825"/>
          <p14:tracePt t="88716" x="5551488" y="4822825"/>
          <p14:tracePt t="88724" x="5557838" y="4822825"/>
          <p14:tracePt t="88732" x="5565775" y="4822825"/>
          <p14:tracePt t="88745" x="5580063" y="4808538"/>
          <p14:tracePt t="88761" x="5594350" y="4800600"/>
          <p14:tracePt t="88777" x="5608638" y="4794250"/>
          <p14:tracePt t="88809" x="5614988" y="4794250"/>
          <p14:tracePt t="88827" x="5622925" y="4786313"/>
          <p14:tracePt t="88844" x="5637213" y="4786313"/>
          <p14:tracePt t="88863" x="5672138" y="4779963"/>
          <p14:tracePt t="88878" x="5680075" y="4772025"/>
          <p14:tracePt t="88895" x="5694363" y="4772025"/>
          <p14:tracePt t="88911" x="5700713" y="4772025"/>
          <p14:tracePt t="88988" x="5700713" y="4765675"/>
          <p14:tracePt t="88996" x="5708650" y="4765675"/>
          <p14:tracePt t="89222" x="5700713" y="4772025"/>
          <p14:tracePt t="89230" x="5700713" y="4779963"/>
          <p14:tracePt t="89237" x="5700713" y="4786313"/>
          <p14:tracePt t="89308" x="5700713" y="4794250"/>
          <p14:tracePt t="89316" x="5694363" y="4794250"/>
          <p14:tracePt t="89324" x="5686425" y="4794250"/>
          <p14:tracePt t="89333" x="5680075" y="4800600"/>
          <p14:tracePt t="89350" x="5665788" y="4808538"/>
          <p14:tracePt t="89367" x="5651500" y="4822825"/>
          <p14:tracePt t="89384" x="5637213" y="4837113"/>
          <p14:tracePt t="89480" x="5629275" y="4837113"/>
          <p14:tracePt t="89496" x="5614988" y="4837113"/>
          <p14:tracePt t="89504" x="5608638" y="4837113"/>
          <p14:tracePt t="89511" x="5600700" y="4843463"/>
          <p14:tracePt t="89519" x="5594350" y="4843463"/>
          <p14:tracePt t="89543" x="5586413" y="4843463"/>
          <p14:tracePt t="89561" x="5586413" y="4851400"/>
          <p14:tracePt t="89572" x="5580063" y="4851400"/>
          <p14:tracePt t="89589" x="5565775" y="4851400"/>
          <p14:tracePt t="89605" x="5551488" y="4851400"/>
          <p14:tracePt t="89622" x="5537200" y="4851400"/>
          <p14:tracePt t="89639" x="5508625" y="4851400"/>
          <p14:tracePt t="89655" x="5494338" y="4851400"/>
          <p14:tracePt t="89672" x="5480050" y="4851400"/>
          <p14:tracePt t="89689" x="5457825" y="4851400"/>
          <p14:tracePt t="89705" x="5451475" y="4851400"/>
          <p14:tracePt t="89747" x="5451475" y="4843463"/>
          <p14:tracePt t="89757" x="5443538" y="4843463"/>
          <p14:tracePt t="89775" x="5422900" y="4822825"/>
          <p14:tracePt t="89792" x="5400675" y="4808538"/>
          <p14:tracePt t="89808" x="5386388" y="4779963"/>
          <p14:tracePt t="89825" x="5380038" y="4751388"/>
          <p14:tracePt t="89843" x="5372100" y="4722813"/>
          <p14:tracePt t="89858" x="5372100" y="4708525"/>
          <p14:tracePt t="89875" x="5372100" y="4679950"/>
          <p14:tracePt t="89892" x="5372100" y="4665663"/>
          <p14:tracePt t="89911" x="5386388" y="4665663"/>
          <p14:tracePt t="89927" x="5400675" y="4665663"/>
          <p14:tracePt t="89942" x="5422900" y="4657725"/>
          <p14:tracePt t="89959" x="5443538" y="4643438"/>
          <p14:tracePt t="89979" x="5494338" y="4629150"/>
          <p14:tracePt t="89996" x="5529263" y="4629150"/>
          <p14:tracePt t="90000" x="5551488" y="4622800"/>
          <p14:tracePt t="90009" x="5557838" y="4622800"/>
          <p14:tracePt t="90026" x="5572125" y="4622800"/>
          <p14:tracePt t="90043" x="5594350" y="4622800"/>
          <p14:tracePt t="90060" x="5614988" y="4629150"/>
          <p14:tracePt t="90077" x="5643563" y="4637088"/>
          <p14:tracePt t="90096" x="5680075" y="4651375"/>
          <p14:tracePt t="90113" x="5686425" y="4657725"/>
          <p14:tracePt t="90130" x="5700713" y="4665663"/>
          <p14:tracePt t="90147" x="5700713" y="4672013"/>
          <p14:tracePt t="90163" x="5700713" y="4686300"/>
          <p14:tracePt t="90181" x="5715000" y="4714875"/>
          <p14:tracePt t="90197" x="5722938" y="4722813"/>
          <p14:tracePt t="90215" x="5722938" y="4729163"/>
          <p14:tracePt t="90267" x="5722938" y="4737100"/>
          <p14:tracePt t="90283" x="5722938" y="4751388"/>
          <p14:tracePt t="90307" x="5722938" y="4757738"/>
          <p14:tracePt t="90323" x="5715000" y="4757738"/>
          <p14:tracePt t="90331" x="5715000" y="4765675"/>
          <p14:tracePt t="90394" x="5708650" y="4772025"/>
          <p14:tracePt t="90436" x="5708650" y="4779963"/>
          <p14:tracePt t="93184" x="5700713" y="4779963"/>
          <p14:tracePt t="93971" x="5700713" y="4772025"/>
          <p14:tracePt t="93979" x="5700713" y="4765675"/>
          <p14:tracePt t="94000" x="5700713" y="4757738"/>
          <p14:tracePt t="94008" x="5700713" y="4751388"/>
          <p14:tracePt t="94017" x="5708650" y="4743450"/>
          <p14:tracePt t="94033" x="5708650" y="4737100"/>
          <p14:tracePt t="94057" x="5715000" y="4729163"/>
          <p14:tracePt t="94066" x="5715000" y="4722813"/>
          <p14:tracePt t="94087" x="5715000" y="4714875"/>
          <p14:tracePt t="94103" x="5715000" y="4708525"/>
          <p14:tracePt t="94119" x="5715000" y="4694238"/>
          <p14:tracePt t="94143" x="5715000" y="4686300"/>
          <p14:tracePt t="94173" x="5715000" y="4679950"/>
          <p14:tracePt t="94463" x="5715000" y="4686300"/>
          <p14:tracePt t="94509" x="5715000" y="4694238"/>
          <p14:tracePt t="94532" x="5708650" y="4694238"/>
          <p14:tracePt t="94541" x="5708650" y="4708525"/>
          <p14:tracePt t="94557" x="5708650" y="4722813"/>
          <p14:tracePt t="94562" x="5700713" y="4722813"/>
          <p14:tracePt t="94572" x="5700713" y="4729163"/>
          <p14:tracePt t="94589" x="5694363" y="4751388"/>
          <p14:tracePt t="94606" x="5686425" y="4757738"/>
          <p14:tracePt t="94623" x="5672138" y="4772025"/>
          <p14:tracePt t="94640" x="5672138" y="4779963"/>
          <p14:tracePt t="95142" x="5665788" y="4779963"/>
          <p14:tracePt t="95165" x="5657850" y="4779963"/>
          <p14:tracePt t="95181" x="5651500" y="4786313"/>
          <p14:tracePt t="95188" x="5643563" y="4786313"/>
          <p14:tracePt t="95853" x="5637213" y="4786313"/>
          <p14:tracePt t="95861" x="5622925" y="4800600"/>
          <p14:tracePt t="95872" x="5600700" y="4814888"/>
          <p14:tracePt t="95889" x="5551488" y="4829175"/>
          <p14:tracePt t="95906" x="5400675" y="4851400"/>
          <p14:tracePt t="95925" x="5300663" y="4865688"/>
          <p14:tracePt t="95941" x="5229225" y="4872038"/>
          <p14:tracePt t="95957" x="5165725" y="4879975"/>
          <p14:tracePt t="95974" x="5137150" y="4879975"/>
          <p14:tracePt t="95991" x="5114925" y="4879975"/>
          <p14:tracePt t="95993" x="5086350" y="4886325"/>
          <p14:tracePt t="96008" x="5043488" y="4900613"/>
          <p14:tracePt t="96024" x="4965700" y="4929188"/>
          <p14:tracePt t="96041" x="4914900" y="4943475"/>
          <p14:tracePt t="96058" x="4879975" y="4957763"/>
          <p14:tracePt t="96076" x="4865688" y="4957763"/>
          <p14:tracePt t="96092" x="4857750" y="4965700"/>
          <p14:tracePt t="96109" x="4843463" y="4965700"/>
          <p14:tracePt t="96110" x="4829175" y="4965700"/>
          <p14:tracePt t="96126" x="4800600" y="4994275"/>
          <p14:tracePt t="96143" x="4772025" y="5000625"/>
          <p14:tracePt t="96159" x="4743450" y="5014913"/>
          <p14:tracePt t="96176" x="4694238" y="5037138"/>
          <p14:tracePt t="96194" x="4657725" y="5094288"/>
          <p14:tracePt t="96211" x="4608513" y="5129213"/>
          <p14:tracePt t="96227" x="4586288" y="5165725"/>
          <p14:tracePt t="96244" x="4557713" y="5194300"/>
          <p14:tracePt t="96261" x="4543425" y="5208588"/>
          <p14:tracePt t="96277" x="4522788" y="5229225"/>
          <p14:tracePt t="96295" x="4500563" y="5243513"/>
          <p14:tracePt t="96312" x="4471988" y="5243513"/>
          <p14:tracePt t="96328" x="4414838" y="5272088"/>
          <p14:tracePt t="96345" x="4379913" y="5286375"/>
          <p14:tracePt t="96362" x="4357688" y="5294313"/>
          <p14:tracePt t="96379" x="4351338" y="5294313"/>
          <p14:tracePt t="96396" x="4343400" y="5294313"/>
          <p14:tracePt t="96413" x="4337050" y="5300663"/>
          <p14:tracePt t="96431" x="4329113" y="5308600"/>
          <p14:tracePt t="96447" x="4322763" y="5314950"/>
          <p14:tracePt t="96464" x="4314825" y="5322888"/>
          <p14:tracePt t="96481" x="4308475" y="5337175"/>
          <p14:tracePt t="96498" x="4286250" y="5343525"/>
          <p14:tracePt t="96501" x="4286250" y="5351463"/>
          <p14:tracePt t="96514" x="4279900" y="5351463"/>
          <p14:tracePt t="96628" x="4279900" y="5357813"/>
          <p14:tracePt t="96640" x="4271963" y="5357813"/>
          <p14:tracePt t="97205" x="4271963" y="5351463"/>
          <p14:tracePt t="98046" x="4265613" y="5351463"/>
          <p14:tracePt t="98142" x="4257675" y="5351463"/>
          <p14:tracePt t="98150" x="4257675" y="5357813"/>
          <p14:tracePt t="98167" x="4251325" y="5357813"/>
          <p14:tracePt t="98197" x="4251325" y="5365750"/>
          <p14:tracePt t="98206" x="4243388" y="5365750"/>
          <p14:tracePt t="98222" x="4237038" y="5365750"/>
          <p14:tracePt t="98235" x="4237038" y="5372100"/>
          <p14:tracePt t="98251" x="4229100" y="5372100"/>
          <p14:tracePt t="98283" x="4222750" y="5372100"/>
          <p14:tracePt t="98292" x="4214813" y="5372100"/>
          <p14:tracePt t="98306" x="4208463" y="5372100"/>
          <p14:tracePt t="98313" x="4208463" y="5380038"/>
          <p14:tracePt t="98322" x="4200525" y="5380038"/>
          <p14:tracePt t="98339" x="4194175" y="5380038"/>
          <p14:tracePt t="98356" x="4186238" y="5386388"/>
          <p14:tracePt t="98378" x="4179888" y="5386388"/>
          <p14:tracePt t="98390" x="4171950" y="5394325"/>
          <p14:tracePt t="98407" x="4157663" y="5400675"/>
          <p14:tracePt t="98423" x="4151313" y="5414963"/>
          <p14:tracePt t="98440" x="4129088" y="5414963"/>
          <p14:tracePt t="98457" x="4114800" y="5429250"/>
          <p14:tracePt t="98475" x="4108450" y="5437188"/>
          <p14:tracePt t="98491" x="4086225" y="5443538"/>
          <p14:tracePt t="98494" x="4079875" y="5451475"/>
          <p14:tracePt t="98508" x="4065588" y="5465763"/>
          <p14:tracePt t="98541" x="4051300" y="5465763"/>
          <p14:tracePt t="98576" x="4037013" y="5480050"/>
          <p14:tracePt t="98594" x="4029075" y="5486400"/>
          <p14:tracePt t="98626" x="4014788" y="5500688"/>
          <p14:tracePt t="98643" x="4008438" y="5508625"/>
          <p14:tracePt t="98660" x="3994150" y="5508625"/>
          <p14:tracePt t="98677" x="3986213" y="5514975"/>
          <p14:tracePt t="98694" x="3979863" y="5529263"/>
          <p14:tracePt t="98710" x="3971925" y="5529263"/>
          <p14:tracePt t="98727" x="3971925" y="5551488"/>
          <p14:tracePt t="98744" x="3957638" y="5557838"/>
          <p14:tracePt t="98762" x="3951288" y="5565775"/>
          <p14:tracePt t="98779" x="3951288" y="5572125"/>
          <p14:tracePt t="98795" x="3951288" y="5580063"/>
          <p14:tracePt t="98812" x="3951288" y="5586413"/>
          <p14:tracePt t="98846" x="3951288" y="5594350"/>
          <p14:tracePt t="99183" x="3957638" y="5594350"/>
          <p14:tracePt t="99190" x="3979863" y="5594350"/>
          <p14:tracePt t="99201" x="3994150" y="5586413"/>
          <p14:tracePt t="99218" x="4037013" y="5565775"/>
          <p14:tracePt t="99235" x="4129088" y="5522913"/>
          <p14:tracePt t="99251" x="4179888" y="5480050"/>
          <p14:tracePt t="99268" x="4257675" y="5437188"/>
          <p14:tracePt t="99285" x="4294188" y="5414963"/>
          <p14:tracePt t="99302" x="4337050" y="5386388"/>
          <p14:tracePt t="99319" x="4386263" y="5351463"/>
          <p14:tracePt t="99336" x="4443413" y="5308600"/>
          <p14:tracePt t="99353" x="4465638" y="5300663"/>
          <p14:tracePt t="99370" x="4508500" y="5265738"/>
          <p14:tracePt t="99387" x="4529138" y="5237163"/>
          <p14:tracePt t="99403" x="4537075" y="5229225"/>
          <p14:tracePt t="99421" x="4537075" y="5222875"/>
          <p14:tracePt t="99486" x="4543425" y="5214938"/>
          <p14:tracePt t="99605" x="4537075" y="5214938"/>
          <p14:tracePt t="99620" x="4529138" y="5222875"/>
          <p14:tracePt t="99628" x="4514850" y="5222875"/>
          <p14:tracePt t="99643" x="4508500" y="5222875"/>
          <p14:tracePt t="99657" x="4479925" y="5237163"/>
          <p14:tracePt t="99674" x="4443413" y="5251450"/>
          <p14:tracePt t="99691" x="4429125" y="5272088"/>
          <p14:tracePt t="99707" x="4414838" y="5286375"/>
          <p14:tracePt t="99726" x="4400550" y="5300663"/>
          <p14:tracePt t="99742" x="4365625" y="5322888"/>
          <p14:tracePt t="99759" x="4351338" y="5337175"/>
          <p14:tracePt t="99775" x="4329113" y="5351463"/>
          <p14:tracePt t="99792" x="4300538" y="5357813"/>
          <p14:tracePt t="99809" x="4286250" y="5372100"/>
          <p14:tracePt t="99826" x="4265613" y="5380038"/>
          <p14:tracePt t="99843" x="4251325" y="5386388"/>
          <p14:tracePt t="99860" x="4237038" y="5394325"/>
          <p14:tracePt t="99877" x="4222750" y="5400675"/>
          <p14:tracePt t="99893" x="4200525" y="5408613"/>
          <p14:tracePt t="99910" x="4194175" y="5414963"/>
          <p14:tracePt t="99927" x="4171950" y="5422900"/>
          <p14:tracePt t="99945" x="4157663" y="5437188"/>
          <p14:tracePt t="99961" x="4151313" y="5443538"/>
          <p14:tracePt t="99979" x="4151313" y="5457825"/>
          <p14:tracePt t="99997" x="4143375" y="5480050"/>
          <p14:tracePt t="100012" x="4143375" y="5486400"/>
          <p14:tracePt t="100028" x="4143375" y="5500688"/>
          <p14:tracePt t="100046" x="4143375" y="5514975"/>
          <p14:tracePt t="100062" x="4143375" y="5522913"/>
          <p14:tracePt t="100079" x="4143375" y="5529263"/>
          <p14:tracePt t="100113" x="4143375" y="5537200"/>
          <p14:tracePt t="100130" x="4143375" y="5543550"/>
          <p14:tracePt t="100313" x="4157663" y="5522913"/>
          <p14:tracePt t="100321" x="4186238" y="5500688"/>
          <p14:tracePt t="100333" x="4200525" y="5486400"/>
          <p14:tracePt t="100350" x="4237038" y="5451475"/>
          <p14:tracePt t="100367" x="4265613" y="5408613"/>
          <p14:tracePt t="100384" x="4271963" y="5386388"/>
          <p14:tracePt t="100401" x="4271963" y="5380038"/>
          <p14:tracePt t="100417" x="4271963" y="5372100"/>
          <p14:tracePt t="100434" x="4279900" y="5351463"/>
          <p14:tracePt t="100451" x="4279900" y="5337175"/>
          <p14:tracePt t="100468" x="4286250" y="5314950"/>
          <p14:tracePt t="100485" x="4286250" y="5286375"/>
          <p14:tracePt t="100502" x="4286250" y="5265738"/>
          <p14:tracePt t="100518" x="4286250" y="5257800"/>
          <p14:tracePt t="100727" x="4286250" y="5251450"/>
          <p14:tracePt t="101463" x="4294188" y="5251450"/>
          <p14:tracePt t="101472" x="4300538" y="5251450"/>
          <p14:tracePt t="101489" x="4308475" y="5251450"/>
          <p14:tracePt t="101512" x="4314825" y="5243513"/>
          <p14:tracePt t="101518" x="4322763" y="5243513"/>
          <p14:tracePt t="101533" x="4337050" y="5243513"/>
          <p14:tracePt t="101549" x="4337050" y="5237163"/>
          <p14:tracePt t="101566" x="4343400" y="5237163"/>
          <p14:tracePt t="101583" x="4351338" y="5237163"/>
          <p14:tracePt t="101600" x="4357688" y="5237163"/>
          <p14:tracePt t="101617" x="4365625" y="5237163"/>
          <p14:tracePt t="101634" x="4400550" y="5237163"/>
          <p14:tracePt t="101652" x="4437063" y="5229225"/>
          <p14:tracePt t="101668" x="4465638" y="5214938"/>
          <p14:tracePt t="101684" x="4494213" y="5214938"/>
          <p14:tracePt t="101701" x="4529138" y="5200650"/>
          <p14:tracePt t="101720" x="4579938" y="5194300"/>
          <p14:tracePt t="101737" x="4600575" y="5186363"/>
          <p14:tracePt t="101752" x="4622800" y="5186363"/>
          <p14:tracePt t="101769" x="4651375" y="5186363"/>
          <p14:tracePt t="101786" x="4672013" y="5186363"/>
          <p14:tracePt t="101803" x="4700588" y="5186363"/>
          <p14:tracePt t="101822" x="4751388" y="5186363"/>
          <p14:tracePt t="101836" x="4794250" y="5186363"/>
          <p14:tracePt t="101853" x="4829175" y="5186363"/>
          <p14:tracePt t="101872" x="4872038" y="5186363"/>
          <p14:tracePt t="101889" x="4894263" y="5186363"/>
          <p14:tracePt t="101904" x="4943475" y="5186363"/>
          <p14:tracePt t="101906" x="4965700" y="5186363"/>
          <p14:tracePt t="101921" x="5000625" y="5186363"/>
          <p14:tracePt t="101939" x="5108575" y="5186363"/>
          <p14:tracePt t="101956" x="5172075" y="5200650"/>
          <p14:tracePt t="101972" x="5222875" y="5200650"/>
          <p14:tracePt t="101988" x="5265738" y="5200650"/>
          <p14:tracePt t="102005" x="5280025" y="5200650"/>
          <p14:tracePt t="102023" x="5286375" y="5200650"/>
          <p14:tracePt t="102080" x="5294313" y="5200650"/>
          <p14:tracePt t="102112" x="5300663" y="5200650"/>
          <p14:tracePt t="102127" x="5308600" y="5200650"/>
          <p14:tracePt t="102135" x="5322888" y="5200650"/>
          <p14:tracePt t="102153" x="5329238" y="5200650"/>
          <p14:tracePt t="102163" x="5351463" y="5200650"/>
          <p14:tracePt t="102176" x="5380038" y="5200650"/>
          <p14:tracePt t="102191" x="5457825" y="5200650"/>
          <p14:tracePt t="102208" x="5565775" y="5180013"/>
          <p14:tracePt t="102225" x="5657850" y="5180013"/>
          <p14:tracePt t="102229" x="5694363" y="5180013"/>
          <p14:tracePt t="102244" x="5751513" y="5180013"/>
          <p14:tracePt t="102261" x="5857875" y="5180013"/>
          <p14:tracePt t="102278" x="5922963" y="5180013"/>
          <p14:tracePt t="102293" x="5972175" y="5180013"/>
          <p14:tracePt t="102309" x="6029325" y="5180013"/>
          <p14:tracePt t="102326" x="6094413" y="5180013"/>
          <p14:tracePt t="102345" x="6165850" y="5186363"/>
          <p14:tracePt t="102361" x="6237288" y="5194300"/>
          <p14:tracePt t="102377" x="6308725" y="5186363"/>
          <p14:tracePt t="102394" x="6351588" y="5172075"/>
          <p14:tracePt t="102412" x="6415088" y="5165725"/>
          <p14:tracePt t="102429" x="6457950" y="5151438"/>
          <p14:tracePt t="102445" x="6480175" y="5143500"/>
          <p14:tracePt t="102462" x="6508750" y="5143500"/>
          <p14:tracePt t="102479" x="6551613" y="5151438"/>
          <p14:tracePt t="102497" x="6615113" y="5165725"/>
          <p14:tracePt t="102501" x="6643688" y="5172075"/>
          <p14:tracePt t="102514" x="6686550" y="5172075"/>
          <p14:tracePt t="102532" x="6837363" y="5186363"/>
          <p14:tracePt t="102548" x="6880225" y="5186363"/>
          <p14:tracePt t="102565" x="6900863" y="5186363"/>
          <p14:tracePt t="103792" x="6858000" y="5186363"/>
          <p14:tracePt t="103798" x="6786563" y="5186363"/>
          <p14:tracePt t="103806" x="6729413" y="5180013"/>
          <p14:tracePt t="103814" x="6608763" y="5165725"/>
          <p14:tracePt t="103832" x="6457950" y="5165725"/>
          <p14:tracePt t="103849" x="6251575" y="5122863"/>
          <p14:tracePt t="103864" x="6037263" y="5043488"/>
          <p14:tracePt t="103867" x="5908675" y="5029200"/>
          <p14:tracePt t="103881" x="5857875" y="5008563"/>
          <p14:tracePt t="103899" x="5557838" y="4922838"/>
          <p14:tracePt t="103915" x="5386388" y="4886325"/>
          <p14:tracePt t="103932" x="5208588" y="4851400"/>
          <p14:tracePt t="103949" x="5029200" y="4800600"/>
          <p14:tracePt t="103965" x="4865688" y="4737100"/>
          <p14:tracePt t="103982" x="4743450" y="4686300"/>
          <p14:tracePt t="103999" x="4651375" y="4637088"/>
          <p14:tracePt t="104001" x="4629150" y="4614863"/>
          <p14:tracePt t="104016" x="4579938" y="4579938"/>
          <p14:tracePt t="104033" x="4522788" y="4529138"/>
          <p14:tracePt t="104049" x="4414838" y="4486275"/>
          <p14:tracePt t="104068" x="4300538" y="4451350"/>
          <p14:tracePt t="104085" x="4165600" y="4429125"/>
          <p14:tracePt t="104087" x="4100513" y="4414838"/>
          <p14:tracePt t="104101" x="4037013" y="4394200"/>
          <p14:tracePt t="104117" x="3843338" y="4343400"/>
          <p14:tracePt t="104134" x="3736975" y="4329113"/>
          <p14:tracePt t="104153" x="3708400" y="4314825"/>
          <p14:tracePt t="104171" x="3700463" y="4314825"/>
          <p14:tracePt t="104313" x="3700463" y="4308475"/>
          <p14:tracePt t="104352" x="3694113" y="4308475"/>
          <p14:tracePt t="104368" x="3686175" y="4308475"/>
          <p14:tracePt t="104376" x="3686175" y="4322763"/>
          <p14:tracePt t="104392" x="3686175" y="4329113"/>
          <p14:tracePt t="104409" x="3686175" y="4337050"/>
          <p14:tracePt t="104421" x="3679825" y="4343400"/>
          <p14:tracePt t="104439" x="3679825" y="4351338"/>
          <p14:tracePt t="104455" x="3679825" y="4371975"/>
          <p14:tracePt t="104472" x="3671888" y="4379913"/>
          <p14:tracePt t="104489" x="3665538" y="4400550"/>
          <p14:tracePt t="104506" x="3657600" y="4437063"/>
          <p14:tracePt t="104510" x="3643313" y="4457700"/>
          <p14:tracePt t="104523" x="3643313" y="4500563"/>
          <p14:tracePt t="104540" x="3629025" y="4529138"/>
          <p14:tracePt t="104557" x="3622675" y="4557713"/>
          <p14:tracePt t="104574" x="3608388" y="4572000"/>
          <p14:tracePt t="104591" x="3594100" y="4586288"/>
          <p14:tracePt t="104608" x="3586163" y="4600575"/>
          <p14:tracePt t="104626" x="3571875" y="4622800"/>
          <p14:tracePt t="104641" x="3571875" y="4637088"/>
          <p14:tracePt t="104658" x="3565525" y="4651375"/>
          <p14:tracePt t="104675" x="3565525" y="4672013"/>
          <p14:tracePt t="104692" x="3565525" y="4679950"/>
          <p14:tracePt t="104709" x="3557588" y="4679950"/>
          <p14:tracePt t="104725" x="3551238" y="4686300"/>
          <p14:tracePt t="104729" x="3551238" y="4694238"/>
          <p14:tracePt t="104746" x="3543300" y="4694238"/>
          <p14:tracePt t="104760" x="3536950" y="4700588"/>
          <p14:tracePt t="104776" x="3536950" y="4714875"/>
          <p14:tracePt t="104795" x="3529013" y="4729163"/>
          <p14:tracePt t="104812" x="3522663" y="4737100"/>
          <p14:tracePt t="104827" x="3522663" y="4743450"/>
          <p14:tracePt t="104846" x="3522663" y="4751388"/>
          <p14:tracePt t="104878" x="3522663" y="4757738"/>
          <p14:tracePt t="104910" x="3522663" y="4765675"/>
          <p14:tracePt t="104988" x="3522663" y="4772025"/>
          <p14:tracePt t="104994" x="3514725" y="4772025"/>
          <p14:tracePt t="105355" x="3522663" y="4772025"/>
          <p14:tracePt t="105360" x="3536950" y="4772025"/>
          <p14:tracePt t="105369" x="3543300" y="4772025"/>
          <p14:tracePt t="105385" x="3571875" y="4772025"/>
          <p14:tracePt t="105401" x="3586163" y="4772025"/>
          <p14:tracePt t="105418" x="3614738" y="4772025"/>
          <p14:tracePt t="105436" x="3643313" y="4765675"/>
          <p14:tracePt t="105454" x="3694113" y="4765675"/>
          <p14:tracePt t="105471" x="3743325" y="4751388"/>
          <p14:tracePt t="105486" x="3786188" y="4737100"/>
          <p14:tracePt t="105504" x="3814763" y="4729163"/>
          <p14:tracePt t="105507" x="3822700" y="4729163"/>
          <p14:tracePt t="105520" x="3829050" y="4722813"/>
          <p14:tracePt t="105539" x="3857625" y="4722813"/>
          <p14:tracePt t="105555" x="3871913" y="4722813"/>
          <p14:tracePt t="105572" x="3886200" y="4722813"/>
          <p14:tracePt t="105587" x="3894138" y="4722813"/>
          <p14:tracePt t="105604" x="3908425" y="4722813"/>
          <p14:tracePt t="105621" x="3922713" y="4722813"/>
          <p14:tracePt t="105638" x="3943350" y="4722813"/>
          <p14:tracePt t="105655" x="3965575" y="4729163"/>
          <p14:tracePt t="105673" x="3979863" y="4737100"/>
          <p14:tracePt t="105689" x="3986213" y="4737100"/>
          <p14:tracePt t="106254" x="4000500" y="4737100"/>
          <p14:tracePt t="106261" x="4029075" y="4743450"/>
          <p14:tracePt t="106266" x="4051300" y="4743450"/>
          <p14:tracePt t="106280" x="4151313" y="4751388"/>
          <p14:tracePt t="106297" x="4257675" y="4786313"/>
          <p14:tracePt t="106314" x="4357688" y="4808538"/>
          <p14:tracePt t="106331" x="4494213" y="4851400"/>
          <p14:tracePt t="106348" x="4622800" y="4908550"/>
          <p14:tracePt t="106367" x="4765675" y="4965700"/>
          <p14:tracePt t="106383" x="4922838" y="5022850"/>
          <p14:tracePt t="106401" x="5022850" y="5037138"/>
          <p14:tracePt t="106417" x="5108575" y="5072063"/>
          <p14:tracePt t="106435" x="5172075" y="5100638"/>
          <p14:tracePt t="106451" x="5214938" y="5108575"/>
          <p14:tracePt t="106467" x="5237163" y="5122863"/>
          <p14:tracePt t="106469" x="5243513" y="5129213"/>
          <p14:tracePt t="106484" x="5265738" y="5129213"/>
          <p14:tracePt t="106500" x="5372100" y="5165725"/>
          <p14:tracePt t="106518" x="5494338" y="5200650"/>
          <p14:tracePt t="106535" x="5629275" y="5229225"/>
          <p14:tracePt t="106553" x="5765800" y="5280025"/>
          <p14:tracePt t="106571" x="5965825" y="5357813"/>
          <p14:tracePt t="106587" x="6086475" y="5414963"/>
          <p14:tracePt t="106604" x="6165850" y="5451475"/>
          <p14:tracePt t="106619" x="6237288" y="5472113"/>
          <p14:tracePt t="106636" x="6265863" y="5480050"/>
          <p14:tracePt t="106653" x="6272213" y="5480050"/>
          <p14:tracePt t="106731" x="6272213" y="5486400"/>
          <p14:tracePt t="106738" x="6272213" y="5500688"/>
          <p14:tracePt t="106745" x="6272213" y="5522913"/>
          <p14:tracePt t="106757" x="6280150" y="5551488"/>
          <p14:tracePt t="106773" x="6286500" y="5557838"/>
          <p14:tracePt t="106789" x="6286500" y="5580063"/>
          <p14:tracePt t="106806" x="6286500" y="5594350"/>
          <p14:tracePt t="106823" x="6286500" y="5608638"/>
          <p14:tracePt t="106840" x="6265863" y="5622925"/>
          <p14:tracePt t="106857" x="6229350" y="5643563"/>
          <p14:tracePt t="106873" x="6215063" y="5657850"/>
          <p14:tracePt t="106875" x="6208713" y="5665788"/>
          <p14:tracePt t="106890" x="6186488" y="5672138"/>
          <p14:tracePt t="106908" x="6172200" y="5672138"/>
          <p14:tracePt t="106925" x="6143625" y="5686425"/>
          <p14:tracePt t="106942" x="6115050" y="5686425"/>
          <p14:tracePt t="106959" x="6072188" y="5700713"/>
          <p14:tracePt t="106975" x="6057900" y="5708650"/>
          <p14:tracePt t="106977" x="6051550" y="5708650"/>
          <p14:tracePt t="107090" x="6043613" y="5708650"/>
          <p14:tracePt t="107134" x="6043613" y="5715000"/>
          <p14:tracePt t="107141" x="6086475" y="5715000"/>
          <p14:tracePt t="107149" x="6143625" y="5715000"/>
          <p14:tracePt t="107161" x="6180138" y="5715000"/>
          <p14:tracePt t="107179" x="6294438" y="5715000"/>
          <p14:tracePt t="107195" x="6415088" y="5715000"/>
          <p14:tracePt t="107214" x="6457950" y="5708650"/>
          <p14:tracePt t="107229" x="6494463" y="5708650"/>
          <p14:tracePt t="107246" x="6508750" y="5708650"/>
          <p14:tracePt t="107264" x="6543675" y="5708650"/>
          <p14:tracePt t="107280" x="6594475" y="5708650"/>
          <p14:tracePt t="107297" x="6637338" y="5708650"/>
          <p14:tracePt t="107314" x="6715125" y="5715000"/>
          <p14:tracePt t="107331" x="6794500" y="5722938"/>
          <p14:tracePt t="107348" x="6880225" y="5737225"/>
          <p14:tracePt t="107368" x="6937375" y="5743575"/>
          <p14:tracePt t="107384" x="6972300" y="5743575"/>
          <p14:tracePt t="107401" x="6994525" y="5743575"/>
          <p14:tracePt t="107417" x="7008813" y="5743575"/>
          <p14:tracePt t="110829" x="7008813" y="5737225"/>
          <p14:tracePt t="110940" x="7000875" y="5737225"/>
          <p14:tracePt t="110956" x="7000875" y="5743575"/>
          <p14:tracePt t="110981" x="7000875" y="5751513"/>
          <p14:tracePt t="111050" x="7000875" y="5757863"/>
          <p14:tracePt t="111073" x="7000875" y="5765800"/>
          <p14:tracePt t="111079" x="7000875" y="5772150"/>
          <p14:tracePt t="111096" x="7000875" y="5780088"/>
          <p14:tracePt t="111203" x="7000875" y="5794375"/>
          <p14:tracePt t="111213" x="7000875" y="5800725"/>
          <p14:tracePt t="111227" x="7000875" y="5815013"/>
          <p14:tracePt t="111241" x="7000875" y="5822950"/>
          <p14:tracePt t="111249" x="7008813" y="5829300"/>
          <p14:tracePt t="111262" x="7008813" y="5837238"/>
          <p14:tracePt t="111279" x="7008813" y="5843588"/>
          <p14:tracePt t="111296" x="7008813" y="5857875"/>
          <p14:tracePt t="111313" x="7008813" y="5865813"/>
          <p14:tracePt t="111330" x="7008813" y="5880100"/>
          <p14:tracePt t="111346" x="7008813" y="5900738"/>
          <p14:tracePt t="111363" x="7008813" y="5922963"/>
          <p14:tracePt t="111384" x="7008813" y="5951538"/>
          <p14:tracePt t="111415" x="7008813" y="5965825"/>
          <p14:tracePt t="111431" x="7008813" y="5972175"/>
          <p14:tracePt t="111448" x="7008813" y="5980113"/>
          <p14:tracePt t="111465" x="7008813" y="5986463"/>
          <p14:tracePt t="111483" x="7008813" y="6000750"/>
          <p14:tracePt t="111499" x="7000875" y="6015038"/>
          <p14:tracePt t="111516" x="6994525" y="6022975"/>
          <p14:tracePt t="111533" x="6994525" y="6029325"/>
          <p14:tracePt t="111557" x="6986588" y="6037263"/>
          <p14:tracePt t="111641" x="6986588" y="6043613"/>
          <p14:tracePt t="111646" x="6986588" y="6051550"/>
          <p14:tracePt t="111672" x="6980238" y="6051550"/>
          <p14:tracePt t="112080" x="6980238" y="6057900"/>
          <p14:tracePt t="112127" x="6980238" y="6065838"/>
          <p14:tracePt t="112238" x="6980238" y="6072188"/>
          <p14:tracePt t="112244" x="6980238" y="6080125"/>
          <p14:tracePt t="112266" x="6980238" y="6086475"/>
          <p14:tracePt t="112336" x="6980238" y="6094413"/>
          <p14:tracePt t="112343" x="6980238" y="6100763"/>
          <p14:tracePt t="112351" x="6980238" y="6108700"/>
          <p14:tracePt t="112367" x="6980238" y="6122988"/>
          <p14:tracePt t="112380" x="6994525" y="6143625"/>
          <p14:tracePt t="112416" x="7000875" y="6157913"/>
          <p14:tracePt t="112434" x="7000875" y="6165850"/>
          <p14:tracePt t="112924" x="6994525" y="6165850"/>
          <p14:tracePt t="112933" x="6986588" y="6165850"/>
          <p14:tracePt t="112941" x="6980238" y="6165850"/>
          <p14:tracePt t="120729" x="6972300" y="6165850"/>
          <p14:tracePt t="120737" x="6958013" y="6157913"/>
          <p14:tracePt t="120750" x="6915150" y="6086475"/>
          <p14:tracePt t="120767" x="6872288" y="5994400"/>
          <p14:tracePt t="120784" x="6772275" y="5865813"/>
          <p14:tracePt t="120801" x="6672263" y="5715000"/>
          <p14:tracePt t="120821" x="6408738" y="5494338"/>
          <p14:tracePt t="120837" x="6237288" y="5408613"/>
          <p14:tracePt t="120851" x="6129338" y="5380038"/>
          <p14:tracePt t="120868" x="6037263" y="5337175"/>
          <p14:tracePt t="120885" x="5929313" y="5286375"/>
          <p14:tracePt t="120903" x="5880100" y="5257800"/>
          <p14:tracePt t="120919" x="5829300" y="5243513"/>
          <p14:tracePt t="120923" x="5800725" y="5222875"/>
          <p14:tracePt t="120936" x="5729288" y="5180013"/>
          <p14:tracePt t="120954" x="5629275" y="5122863"/>
          <p14:tracePt t="120971" x="5514975" y="5072063"/>
          <p14:tracePt t="120987" x="5380038" y="5000625"/>
          <p14:tracePt t="121004" x="5122863" y="4929188"/>
          <p14:tracePt t="121021" x="4979988" y="4851400"/>
          <p14:tracePt t="121038" x="4857750" y="4751388"/>
          <p14:tracePt t="121055" x="4651375" y="4600575"/>
          <p14:tracePt t="121072" x="4422775" y="4457700"/>
          <p14:tracePt t="121089" x="4237038" y="4314825"/>
          <p14:tracePt t="121106" x="4014788" y="4179888"/>
          <p14:tracePt t="121123" x="3900488" y="4079875"/>
          <p14:tracePt t="121141" x="3786188" y="4022725"/>
          <p14:tracePt t="121157" x="3700463" y="3971925"/>
          <p14:tracePt t="121174" x="3651250" y="3951288"/>
          <p14:tracePt t="121191" x="3622675" y="3951288"/>
          <p14:tracePt t="121208" x="3600450" y="3929063"/>
          <p14:tracePt t="121224" x="3579813" y="3900488"/>
          <p14:tracePt t="121241" x="3551238" y="3865563"/>
          <p14:tracePt t="121258" x="3536950" y="3843338"/>
          <p14:tracePt t="121275" x="3465513" y="3808413"/>
          <p14:tracePt t="121293" x="3386138" y="3751263"/>
          <p14:tracePt t="121311" x="3322638" y="3736975"/>
          <p14:tracePt t="121326" x="3286125" y="3729038"/>
          <p14:tracePt t="121343" x="3265488" y="3722688"/>
          <p14:tracePt t="121360" x="3257550" y="3714750"/>
          <p14:tracePt t="121377" x="3243263" y="3714750"/>
          <p14:tracePt t="121394" x="3236913" y="3714750"/>
          <p14:tracePt t="121411" x="3222625" y="3708400"/>
          <p14:tracePt t="121429" x="3194050" y="3694113"/>
          <p14:tracePt t="121445" x="3165475" y="3671888"/>
          <p14:tracePt t="121462" x="3128963" y="3651250"/>
          <p14:tracePt t="121479" x="3122613" y="3651250"/>
          <p14:tracePt t="121574" x="3108325" y="3643313"/>
          <p14:tracePt t="121580" x="3100388" y="3643313"/>
          <p14:tracePt t="121596" x="3094038" y="3643313"/>
          <p14:tracePt t="121605" x="3086100" y="3643313"/>
          <p14:tracePt t="121616" x="3079750" y="3643313"/>
          <p14:tracePt t="121721" x="3079750" y="3686175"/>
          <p14:tracePt t="121731" x="3079750" y="3736975"/>
          <p14:tracePt t="121734" x="3094038" y="3765550"/>
          <p14:tracePt t="121750" x="3136900" y="3836988"/>
          <p14:tracePt t="121767" x="3165475" y="3871913"/>
          <p14:tracePt t="121784" x="3222625" y="3908425"/>
          <p14:tracePt t="121801" x="3257550" y="3914775"/>
          <p14:tracePt t="121818" x="3300413" y="3951288"/>
          <p14:tracePt t="121821" x="3314700" y="3951288"/>
          <p14:tracePt t="121835" x="3343275" y="3979863"/>
          <p14:tracePt t="121852" x="3394075" y="4008438"/>
          <p14:tracePt t="121868" x="3436938" y="4029075"/>
          <p14:tracePt t="121886" x="3479800" y="4065588"/>
          <p14:tracePt t="121902" x="3543300" y="4094163"/>
          <p14:tracePt t="121919" x="3600450" y="4137025"/>
          <p14:tracePt t="121937" x="3694113" y="4171950"/>
          <p14:tracePt t="121953" x="3751263" y="4214813"/>
          <p14:tracePt t="121970" x="3786188" y="4243388"/>
          <p14:tracePt t="121987" x="3843338" y="4279900"/>
          <p14:tracePt t="122004" x="3914775" y="4337050"/>
          <p14:tracePt t="122021" x="3951288" y="4394200"/>
          <p14:tracePt t="122038" x="3951288" y="4414838"/>
          <p14:tracePt t="122055" x="3957638" y="4429125"/>
          <p14:tracePt t="122072" x="3971925" y="4465638"/>
          <p14:tracePt t="122089" x="3971925" y="4471988"/>
          <p14:tracePt t="122106" x="3994150" y="4500563"/>
          <p14:tracePt t="122123" x="4000500" y="4529138"/>
          <p14:tracePt t="122139" x="4008438" y="4565650"/>
          <p14:tracePt t="122157" x="4014788" y="4600575"/>
          <p14:tracePt t="122174" x="4022725" y="4651375"/>
          <p14:tracePt t="122191" x="4037013" y="4686300"/>
          <p14:tracePt t="122208" x="4037013" y="4714875"/>
          <p14:tracePt t="122226" x="4037013" y="4737100"/>
          <p14:tracePt t="122780" x="4022725" y="4729163"/>
          <p14:tracePt t="122788" x="3979863" y="4694238"/>
          <p14:tracePt t="122801" x="3900488" y="4657725"/>
          <p14:tracePt t="122817" x="3829050" y="4600575"/>
          <p14:tracePt t="122835" x="3694113" y="4508500"/>
          <p14:tracePt t="122851" x="3608388" y="4443413"/>
          <p14:tracePt t="122869" x="3565525" y="4394200"/>
          <p14:tracePt t="122887" x="3529013" y="4351338"/>
          <p14:tracePt t="122903" x="3508375" y="4286250"/>
          <p14:tracePt t="122906" x="3486150" y="4243388"/>
          <p14:tracePt t="122920" x="3436938" y="4143375"/>
          <p14:tracePt t="122937" x="3400425" y="4065588"/>
          <p14:tracePt t="122955" x="3365500" y="4022725"/>
          <p14:tracePt t="122971" x="3351213" y="3986213"/>
          <p14:tracePt t="122988" x="3322638" y="3922713"/>
          <p14:tracePt t="123007" x="3265488" y="3836988"/>
          <p14:tracePt t="123013" x="3251200" y="3822700"/>
          <p14:tracePt t="123021" x="3251200" y="3808413"/>
          <p14:tracePt t="123037" x="3243263" y="3800475"/>
          <p14:tracePt t="123056" x="3236913" y="3794125"/>
          <p14:tracePt t="123071" x="3236913" y="3765550"/>
          <p14:tracePt t="123088" x="3222625" y="3722688"/>
          <p14:tracePt t="123106" x="3200400" y="3694113"/>
          <p14:tracePt t="123109" x="3194050" y="3679825"/>
          <p14:tracePt t="123122" x="3179763" y="3651250"/>
          <p14:tracePt t="123139" x="3165475" y="3629025"/>
          <p14:tracePt t="123173" x="3157538" y="3614738"/>
          <p14:tracePt t="123190" x="3143250" y="3594100"/>
          <p14:tracePt t="123207" x="3122613" y="3565525"/>
          <p14:tracePt t="123225" x="3086100" y="3543300"/>
          <p14:tracePt t="123242" x="3079750" y="3543300"/>
          <p14:tracePt t="123259" x="3071813" y="3536950"/>
          <p14:tracePt t="123275" x="3065463" y="3536950"/>
          <p14:tracePt t="124334" x="3065463" y="3543300"/>
          <p14:tracePt t="124342" x="3065463" y="3551238"/>
          <p14:tracePt t="124374" x="3065463" y="3557588"/>
          <p14:tracePt t="124648" x="3065463" y="3565525"/>
          <p14:tracePt t="124798" x="3065463" y="3571875"/>
          <p14:tracePt t="124830" x="3065463" y="3579813"/>
          <p14:tracePt t="124844" x="3071813" y="3586163"/>
          <p14:tracePt t="124868" x="3079750" y="3586163"/>
          <p14:tracePt t="124876" x="3079750" y="3594100"/>
          <p14:tracePt t="124886" x="3079750" y="3600450"/>
          <p14:tracePt t="124904" x="3086100" y="3600450"/>
          <p14:tracePt t="124918" x="3100388" y="3614738"/>
          <p14:tracePt t="124935" x="3114675" y="3622675"/>
          <p14:tracePt t="124952" x="3128963" y="3629025"/>
          <p14:tracePt t="124969" x="3136900" y="3636963"/>
          <p14:tracePt t="125004" x="3143250" y="3636963"/>
          <p14:tracePt t="125020" x="3157538" y="3636963"/>
          <p14:tracePt t="125054" x="3165475" y="3643313"/>
          <p14:tracePt t="125071" x="3171825" y="3651250"/>
          <p14:tracePt t="125088" x="3179763" y="3657600"/>
          <p14:tracePt t="125105" x="3186113" y="3671888"/>
          <p14:tracePt t="125122" x="3200400" y="3679825"/>
          <p14:tracePt t="125138" x="3208338" y="3679825"/>
          <p14:tracePt t="125156" x="3228975" y="3700463"/>
          <p14:tracePt t="125174" x="3251200" y="3708400"/>
          <p14:tracePt t="125191" x="3265488" y="3722688"/>
          <p14:tracePt t="125206" x="3294063" y="3736975"/>
          <p14:tracePt t="125208" x="3300413" y="3757613"/>
          <p14:tracePt t="125223" x="3322638" y="3765550"/>
          <p14:tracePt t="125242" x="3365500" y="3800475"/>
          <p14:tracePt t="125259" x="3386138" y="3822700"/>
          <p14:tracePt t="125276" x="3429000" y="3836988"/>
          <p14:tracePt t="125291" x="3451225" y="3857625"/>
          <p14:tracePt t="125309" x="3479800" y="3879850"/>
          <p14:tracePt t="125325" x="3500438" y="3900488"/>
          <p14:tracePt t="125342" x="3529013" y="3929063"/>
          <p14:tracePt t="125359" x="3543300" y="3943350"/>
          <p14:tracePt t="125376" x="3557588" y="3951288"/>
          <p14:tracePt t="125393" x="3565525" y="3965575"/>
          <p14:tracePt t="125410" x="3600450" y="4014788"/>
          <p14:tracePt t="125427" x="3636963" y="4114800"/>
          <p14:tracePt t="125444" x="3679825" y="4165600"/>
          <p14:tracePt t="125460" x="3694113" y="4200525"/>
          <p14:tracePt t="125477" x="3708400" y="4214813"/>
          <p14:tracePt t="125495" x="3714750" y="4222750"/>
          <p14:tracePt t="125499" x="3722688" y="4222750"/>
          <p14:tracePt t="125525" x="3729038" y="4222750"/>
          <p14:tracePt t="125575" x="3729038" y="4229100"/>
          <p14:tracePt t="126596" x="3729038" y="4237038"/>
          <p14:tracePt t="126599" x="3729038" y="4243388"/>
          <p14:tracePt t="126617" x="3729038" y="4251325"/>
          <p14:tracePt t="126629" x="3736975" y="4251325"/>
          <p14:tracePt t="126647" x="3743325" y="4257675"/>
          <p14:tracePt t="126669" x="3743325" y="4265613"/>
          <p14:tracePt t="126681" x="3743325" y="4271963"/>
          <p14:tracePt t="126702" x="3751263" y="4279900"/>
          <p14:tracePt t="126717" x="3751263" y="4286250"/>
          <p14:tracePt t="126731" x="3757613" y="4294188"/>
          <p14:tracePt t="126749" x="3757613" y="4300538"/>
          <p14:tracePt t="126765" x="3771900" y="4322763"/>
          <p14:tracePt t="126799" x="3779838" y="4337050"/>
          <p14:tracePt t="126816" x="3786188" y="4351338"/>
          <p14:tracePt t="126833" x="3786188" y="4357688"/>
          <p14:tracePt t="126867" x="3794125" y="4371975"/>
          <p14:tracePt t="126885" x="3794125" y="4379913"/>
          <p14:tracePt t="126901" x="3800475" y="4394200"/>
          <p14:tracePt t="126918" x="3808413" y="4408488"/>
          <p14:tracePt t="126935" x="3808413" y="4414838"/>
          <p14:tracePt t="126951" x="3808413" y="4422775"/>
          <p14:tracePt t="126969" x="3814763" y="4422775"/>
          <p14:tracePt t="126985" x="3814763" y="4443413"/>
          <p14:tracePt t="127003" x="3829050" y="4494213"/>
          <p14:tracePt t="127007" x="3836988" y="4514850"/>
          <p14:tracePt t="127019" x="3843338" y="4529138"/>
          <p14:tracePt t="127037" x="3871913" y="4608513"/>
          <p14:tracePt t="127054" x="3886200" y="4643438"/>
          <p14:tracePt t="127070" x="3900488" y="4665663"/>
          <p14:tracePt t="127089" x="3908425" y="4665663"/>
          <p14:tracePt t="127104" x="3908425" y="4672013"/>
          <p14:tracePt t="127220" x="3914775" y="4672013"/>
          <p14:tracePt t="127225" x="3914775" y="4679950"/>
          <p14:tracePt t="127240" x="3922713" y="4686300"/>
          <p14:tracePt t="127432" x="3929063" y="4694238"/>
          <p14:tracePt t="127444" x="3929063" y="4700588"/>
          <p14:tracePt t="127453" x="3937000" y="4708525"/>
          <p14:tracePt t="127563" x="3937000" y="4714875"/>
          <p14:tracePt t="127601" x="3937000" y="4722813"/>
          <p14:tracePt t="127825" x="3937000" y="4729163"/>
          <p14:tracePt t="127834" x="3943350" y="4729163"/>
          <p14:tracePt t="127841" x="3943350" y="4737100"/>
          <p14:tracePt t="127866" x="3951288" y="4737100"/>
          <p14:tracePt t="127874" x="3951288" y="4743450"/>
          <p14:tracePt t="127883" x="3957638" y="4743450"/>
          <p14:tracePt t="127900" x="3957638" y="4751388"/>
          <p14:tracePt t="127946" x="3965575" y="4765675"/>
          <p14:tracePt t="127978" x="3971925" y="4772025"/>
          <p14:tracePt t="128008" x="3979863" y="4772025"/>
          <p14:tracePt t="128014" x="3986213" y="4772025"/>
          <p14:tracePt t="128069" x="3986213" y="4779963"/>
          <p14:tracePt t="128143" x="3994150" y="4786313"/>
          <p14:tracePt t="128889" x="3994150" y="4794250"/>
          <p14:tracePt t="128983" x="4000500" y="4794250"/>
          <p14:tracePt t="129076" x="4000500" y="4800600"/>
          <p14:tracePt t="129092" x="4008438" y="4800600"/>
          <p14:tracePt t="129147" x="4014788" y="4800600"/>
          <p14:tracePt t="129350" x="4014788" y="4814888"/>
          <p14:tracePt t="129651" x="4008438" y="4814888"/>
          <p14:tracePt t="130112" x="3994150" y="4800600"/>
          <p14:tracePt t="130118" x="3922713" y="4757738"/>
          <p14:tracePt t="130124" x="3857625" y="4700588"/>
          <p14:tracePt t="130136" x="3794125" y="4629150"/>
          <p14:tracePt t="130154" x="3708400" y="4579938"/>
          <p14:tracePt t="130171" x="3657600" y="4522788"/>
          <p14:tracePt t="130188" x="3600450" y="4414838"/>
          <p14:tracePt t="130205" x="3543300" y="4322763"/>
          <p14:tracePt t="130222" x="3471863" y="4194175"/>
          <p14:tracePt t="130239" x="3308350" y="3994150"/>
          <p14:tracePt t="130255" x="3236913" y="3929063"/>
          <p14:tracePt t="130272" x="3179763" y="3900488"/>
          <p14:tracePt t="130290" x="3143250" y="3894138"/>
          <p14:tracePt t="130306" x="3128963" y="3879850"/>
          <p14:tracePt t="130359" x="3128963" y="3865563"/>
          <p14:tracePt t="130365" x="3128963" y="3836988"/>
          <p14:tracePt t="130374" x="3128963" y="3800475"/>
          <p14:tracePt t="130391" x="3100388" y="3714750"/>
          <p14:tracePt t="130408" x="3071813" y="3571875"/>
          <p14:tracePt t="130427" x="3051175" y="3543300"/>
          <p14:tracePt t="130444" x="3043238" y="3543300"/>
          <p14:tracePt t="130569" x="3051175" y="3551238"/>
          <p14:tracePt t="130578" x="3071813" y="3557588"/>
          <p14:tracePt t="130585" x="3086100" y="3571875"/>
          <p14:tracePt t="130596" x="3108325" y="3579813"/>
          <p14:tracePt t="130612" x="3179763" y="3651250"/>
          <p14:tracePt t="130629" x="3222625" y="3671888"/>
          <p14:tracePt t="130645" x="3365500" y="3743325"/>
          <p14:tracePt t="130662" x="3429000" y="3800475"/>
          <p14:tracePt t="130679" x="3457575" y="3829050"/>
          <p14:tracePt t="130696" x="3486150" y="3857625"/>
          <p14:tracePt t="130713" x="3514725" y="3908425"/>
          <p14:tracePt t="130730" x="3571875" y="4014788"/>
          <p14:tracePt t="130747" x="3608388" y="4065588"/>
          <p14:tracePt t="130764" x="3622675" y="4079875"/>
          <p14:tracePt t="130781" x="3665538" y="4151313"/>
          <p14:tracePt t="130798" x="3686175" y="4194175"/>
          <p14:tracePt t="130815" x="3708400" y="4222750"/>
          <p14:tracePt t="130832" x="3722688" y="4271963"/>
          <p14:tracePt t="130848" x="3736975" y="4286250"/>
          <p14:tracePt t="130865" x="3743325" y="4300538"/>
          <p14:tracePt t="130883" x="3751263" y="4314825"/>
          <p14:tracePt t="130899" x="3757613" y="4337050"/>
          <p14:tracePt t="130916" x="3765550" y="4351338"/>
          <p14:tracePt t="130933" x="3786188" y="4371975"/>
          <p14:tracePt t="130950" x="3800475" y="4414838"/>
          <p14:tracePt t="130967" x="3829050" y="4457700"/>
          <p14:tracePt t="130985" x="3865563" y="4486275"/>
          <p14:tracePt t="131002" x="3886200" y="4514850"/>
          <p14:tracePt t="131007" x="3894138" y="4522788"/>
          <p14:tracePt t="131019" x="3908425" y="4529138"/>
          <p14:tracePt t="131035" x="3914775" y="4537075"/>
          <p14:tracePt t="131052" x="3922713" y="4551363"/>
          <p14:tracePt t="131070" x="3929063" y="4557713"/>
          <p14:tracePt t="131103" x="3937000" y="4572000"/>
          <p14:tracePt t="131120" x="3951288" y="4594225"/>
          <p14:tracePt t="131136" x="3957638" y="4608513"/>
          <p14:tracePt t="131153" x="3965575" y="4608513"/>
          <p14:tracePt t="131187" x="3965575" y="4614863"/>
          <p14:tracePt t="131284" x="3965575" y="4622800"/>
          <p14:tracePt t="131303" x="3971925" y="4637088"/>
          <p14:tracePt t="131318" x="3979863" y="4651375"/>
          <p14:tracePt t="131327" x="3994150" y="4665663"/>
          <p14:tracePt t="131341" x="4008438" y="4679950"/>
          <p14:tracePt t="131358" x="4014788" y="4694238"/>
          <p14:tracePt t="131437" x="4014788" y="4700588"/>
          <p14:tracePt t="131446" x="4022725" y="4708525"/>
          <p14:tracePt t="131452" x="4029075" y="4722813"/>
          <p14:tracePt t="131459" x="4029075" y="4737100"/>
          <p14:tracePt t="131479" x="4037013" y="4751388"/>
          <p14:tracePt t="131494" x="4037013" y="4757738"/>
          <p14:tracePt t="131577" x="4037013" y="4765675"/>
          <p14:tracePt t="131593" x="4043363" y="4765675"/>
          <p14:tracePt t="131615" x="4043363" y="4772025"/>
          <p14:tracePt t="131820" x="4043363" y="4779963"/>
          <p14:tracePt t="131891" x="4043363" y="4786313"/>
          <p14:tracePt t="131975" x="4037013" y="4786313"/>
          <p14:tracePt t="132022" x="4037013" y="4794250"/>
          <p14:tracePt t="132043" x="4029075" y="4794250"/>
          <p14:tracePt t="132052" x="4029075" y="4800600"/>
          <p14:tracePt t="132068" x="4022725" y="4800600"/>
          <p14:tracePt t="132076" x="4014788" y="4808538"/>
          <p14:tracePt t="132085" x="4014788" y="4814888"/>
          <p14:tracePt t="132102" x="4008438" y="4814888"/>
          <p14:tracePt t="132120" x="4000500" y="4822825"/>
          <p14:tracePt t="132186" x="3994150" y="4822825"/>
          <p14:tracePt t="132216" x="3986213" y="4822825"/>
          <p14:tracePt t="132239" x="3979863" y="4829175"/>
          <p14:tracePt t="132247" x="3971925" y="4829175"/>
          <p14:tracePt t="132255" x="3965575" y="4829175"/>
          <p14:tracePt t="132272" x="3957638" y="4829175"/>
          <p14:tracePt t="132288" x="3951288" y="4829175"/>
          <p14:tracePt t="132306" x="3929063" y="4822825"/>
          <p14:tracePt t="132322" x="3914775" y="4814888"/>
          <p14:tracePt t="132340" x="3894138" y="4808538"/>
          <p14:tracePt t="132356" x="3886200" y="4800600"/>
          <p14:tracePt t="132376" x="3879850" y="4794250"/>
          <p14:tracePt t="132392" x="3871913" y="4786313"/>
          <p14:tracePt t="132409" x="3857625" y="4786313"/>
          <p14:tracePt t="132424" x="3851275" y="4779963"/>
          <p14:tracePt t="132475" x="3851275" y="4765675"/>
          <p14:tracePt t="132483" x="3851275" y="4751388"/>
          <p14:tracePt t="132492" x="3851275" y="4737100"/>
          <p14:tracePt t="132510" x="3851275" y="4722813"/>
          <p14:tracePt t="132526" x="3851275" y="4694238"/>
          <p14:tracePt t="132544" x="3843338" y="4679950"/>
          <p14:tracePt t="132560" x="3843338" y="4665663"/>
          <p14:tracePt t="132577" x="3843338" y="4651375"/>
          <p14:tracePt t="132594" x="3843338" y="4637088"/>
          <p14:tracePt t="132611" x="3843338" y="4614863"/>
          <p14:tracePt t="132628" x="3851275" y="4608513"/>
          <p14:tracePt t="132645" x="3857625" y="4600575"/>
          <p14:tracePt t="132662" x="3865563" y="4594225"/>
          <p14:tracePt t="132679" x="3871913" y="4594225"/>
          <p14:tracePt t="132695" x="3879850" y="4594225"/>
          <p14:tracePt t="132712" x="3894138" y="4594225"/>
          <p14:tracePt t="132729" x="3908425" y="4594225"/>
          <p14:tracePt t="132747" x="3929063" y="4579938"/>
          <p14:tracePt t="132784" x="3937000" y="4579938"/>
          <p14:tracePt t="132811" x="3943350" y="4572000"/>
          <p14:tracePt t="132826" x="3951288" y="4572000"/>
          <p14:tracePt t="132842" x="3957638" y="4572000"/>
          <p14:tracePt t="132851" x="3965575" y="4572000"/>
          <p14:tracePt t="132864" x="3986213" y="4572000"/>
          <p14:tracePt t="132882" x="3994150" y="4572000"/>
          <p14:tracePt t="132904" x="4014788" y="4572000"/>
          <p14:tracePt t="132918" x="4029075" y="4572000"/>
          <p14:tracePt t="132937" x="4051300" y="4572000"/>
          <p14:tracePt t="132950" x="4065588" y="4572000"/>
          <p14:tracePt t="132967" x="4079875" y="4579938"/>
          <p14:tracePt t="132985" x="4079875" y="4586288"/>
          <p14:tracePt t="133002" x="4094163" y="4600575"/>
          <p14:tracePt t="133007" x="4094163" y="4608513"/>
          <p14:tracePt t="133017" x="4100513" y="4608513"/>
          <p14:tracePt t="133034" x="4108450" y="4614863"/>
          <p14:tracePt t="133051" x="4122738" y="4643438"/>
          <p14:tracePt t="133085" x="4129088" y="4651375"/>
          <p14:tracePt t="133102" x="4129088" y="4657725"/>
          <p14:tracePt t="133120" x="4143375" y="4665663"/>
          <p14:tracePt t="133136" x="4143375" y="4672013"/>
          <p14:tracePt t="133155" x="4143375" y="4686300"/>
          <p14:tracePt t="133171" x="4151313" y="4694238"/>
          <p14:tracePt t="133188" x="4151313" y="4708525"/>
          <p14:tracePt t="133205" x="4151313" y="4714875"/>
          <p14:tracePt t="133221" x="4151313" y="4722813"/>
          <p14:tracePt t="133224" x="4151313" y="4729163"/>
          <p14:tracePt t="133238" x="4151313" y="4737100"/>
          <p14:tracePt t="133254" x="4151313" y="4743450"/>
          <p14:tracePt t="133274" x="4151313" y="4751388"/>
          <p14:tracePt t="133289" x="4151313" y="4757738"/>
          <p14:tracePt t="133307" x="4151313" y="4765675"/>
          <p14:tracePt t="133322" x="4151313" y="4772025"/>
          <p14:tracePt t="133357" x="4151313" y="4779963"/>
          <p14:tracePt t="133419" x="4151313" y="4786313"/>
          <p14:tracePt t="133435" x="4151313" y="4794250"/>
          <p14:tracePt t="133452" x="4143375" y="4794250"/>
          <p14:tracePt t="133458" x="4137025" y="4794250"/>
          <p14:tracePt t="133490" x="4129088" y="4794250"/>
          <p14:tracePt t="133497" x="4122738" y="4794250"/>
          <p14:tracePt t="133514" x="4108450" y="4794250"/>
          <p14:tracePt t="133527" x="4094163" y="4800600"/>
          <p14:tracePt t="133543" x="4079875" y="4800600"/>
          <p14:tracePt t="133559" x="4065588" y="4800600"/>
          <p14:tracePt t="133577" x="4051300" y="4800600"/>
          <p14:tracePt t="133593" x="4037013" y="4800600"/>
          <p14:tracePt t="133610" x="4022725" y="4800600"/>
          <p14:tracePt t="133628" x="4014788" y="4800600"/>
          <p14:tracePt t="133670" x="4008438" y="4800600"/>
          <p14:tracePt t="133686" x="3994150" y="4800600"/>
          <p14:tracePt t="133693" x="3986213" y="4800600"/>
          <p14:tracePt t="133699" x="3979863" y="4800600"/>
          <p14:tracePt t="133713" x="3965575" y="4794250"/>
          <p14:tracePt t="133730" x="3951288" y="4794250"/>
          <p14:tracePt t="133747" x="3943350" y="4794250"/>
          <p14:tracePt t="133765" x="3937000" y="4794250"/>
          <p14:tracePt t="133781" x="3929063" y="4794250"/>
          <p14:tracePt t="133798" x="3914775" y="4794250"/>
          <p14:tracePt t="133892" x="3914775" y="4786313"/>
          <p14:tracePt t="133905" x="3908425" y="4779963"/>
          <p14:tracePt t="133924" x="3908425" y="4765675"/>
          <p14:tracePt t="133938" x="3894138" y="4757738"/>
          <p14:tracePt t="133946" x="3894138" y="4743450"/>
          <p14:tracePt t="133954" x="3894138" y="4737100"/>
          <p14:tracePt t="133967" x="3894138" y="4708525"/>
          <p14:tracePt t="133984" x="3894138" y="4686300"/>
          <p14:tracePt t="134001" x="3894138" y="4672013"/>
          <p14:tracePt t="134006" x="3894138" y="4657725"/>
          <p14:tracePt t="134024" x="3894138" y="4651375"/>
          <p14:tracePt t="134035" x="3894138" y="4637088"/>
          <p14:tracePt t="134051" x="3900488" y="4622800"/>
          <p14:tracePt t="134070" x="3900488" y="4614863"/>
          <p14:tracePt t="134085" x="3908425" y="4600575"/>
          <p14:tracePt t="134130" x="3914775" y="4600575"/>
          <p14:tracePt t="134139" x="3922713" y="4594225"/>
          <p14:tracePt t="134157" x="3929063" y="4594225"/>
          <p14:tracePt t="134169" x="3951288" y="4594225"/>
          <p14:tracePt t="134187" x="3965575" y="4594225"/>
          <p14:tracePt t="134203" x="3986213" y="4594225"/>
          <p14:tracePt t="134226" x="4000500" y="4594225"/>
          <p14:tracePt t="134256" x="4014788" y="4608513"/>
          <p14:tracePt t="134273" x="4029075" y="4629150"/>
          <p14:tracePt t="134290" x="4043363" y="4665663"/>
          <p14:tracePt t="134306" x="4071938" y="4694238"/>
          <p14:tracePt t="134308" x="4079875" y="4700588"/>
          <p14:tracePt t="134322" x="4094163" y="4708525"/>
          <p14:tracePt t="134338" x="4114800" y="4729163"/>
          <p14:tracePt t="134341" x="4114800" y="4737100"/>
          <p14:tracePt t="134356" x="4129088" y="4743450"/>
          <p14:tracePt t="134373" x="4137025" y="4751388"/>
          <p14:tracePt t="134390" x="4137025" y="4757738"/>
          <p14:tracePt t="134407" x="4143375" y="4772025"/>
          <p14:tracePt t="134424" x="4151313" y="4779963"/>
          <p14:tracePt t="134441" x="4151313" y="4786313"/>
          <p14:tracePt t="134458" x="4151313" y="4800600"/>
          <p14:tracePt t="134474" x="4151313" y="4808538"/>
          <p14:tracePt t="134493" x="4151313" y="4822825"/>
          <p14:tracePt t="134509" x="4143375" y="4829175"/>
          <p14:tracePt t="134553" x="4143375" y="4837113"/>
          <p14:tracePt t="134578" x="4137025" y="4837113"/>
          <p14:tracePt t="134586" x="4114800" y="4837113"/>
          <p14:tracePt t="134594" x="4094163" y="4837113"/>
          <p14:tracePt t="134610" x="4051300" y="4843463"/>
          <p14:tracePt t="134626" x="4014788" y="4837113"/>
          <p14:tracePt t="134644" x="3951288" y="4837113"/>
          <p14:tracePt t="134661" x="3908425" y="4822825"/>
          <p14:tracePt t="134678" x="3886200" y="4822825"/>
          <p14:tracePt t="134695" x="3857625" y="4814888"/>
          <p14:tracePt t="134712" x="3829050" y="4800600"/>
          <p14:tracePt t="134731" x="3800475" y="4786313"/>
          <p14:tracePt t="134747" x="3786188" y="4779963"/>
          <p14:tracePt t="134764" x="3779838" y="4772025"/>
          <p14:tracePt t="134820" x="3779838" y="4765675"/>
          <p14:tracePt t="134828" x="3779838" y="4743450"/>
          <p14:tracePt t="134837" x="3779838" y="4729163"/>
          <p14:tracePt t="134847" x="3786188" y="4722813"/>
          <p14:tracePt t="134865" x="3800475" y="4686300"/>
          <p14:tracePt t="134881" x="3814763" y="4672013"/>
          <p14:tracePt t="134898" x="3836988" y="4643438"/>
          <p14:tracePt t="134915" x="3851275" y="4637088"/>
          <p14:tracePt t="134932" x="3865563" y="4614863"/>
          <p14:tracePt t="134949" x="3894138" y="4600575"/>
          <p14:tracePt t="134966" x="3900488" y="4600575"/>
          <p14:tracePt t="134983" x="3908425" y="4594225"/>
          <p14:tracePt t="135017" x="3922713" y="4594225"/>
          <p14:tracePt t="135035" x="3937000" y="4594225"/>
          <p14:tracePt t="135051" x="3951288" y="4594225"/>
          <p14:tracePt t="135069" x="3965575" y="4600575"/>
          <p14:tracePt t="135087" x="3986213" y="4600575"/>
          <p14:tracePt t="135104" x="3994150" y="4600575"/>
          <p14:tracePt t="135120" x="4022725" y="4637088"/>
          <p14:tracePt t="135137" x="4037013" y="4657725"/>
          <p14:tracePt t="135154" x="4051300" y="4672013"/>
          <p14:tracePt t="135171" x="4057650" y="4686300"/>
          <p14:tracePt t="135188" x="4057650" y="4694238"/>
          <p14:tracePt t="135205" x="4057650" y="4700588"/>
          <p14:tracePt t="135220" x="4065588" y="4708525"/>
          <p14:tracePt t="135237" x="4065588" y="4729163"/>
          <p14:tracePt t="135254" x="4065588" y="4751388"/>
          <p14:tracePt t="135271" x="4071938" y="4765675"/>
          <p14:tracePt t="135288" x="4071938" y="4779963"/>
          <p14:tracePt t="135305" x="4071938" y="4786313"/>
          <p14:tracePt t="135322" x="4065588" y="4800600"/>
          <p14:tracePt t="135355" x="4051300" y="4808538"/>
          <p14:tracePt t="135373" x="4043363" y="4814888"/>
          <p14:tracePt t="135391" x="4037013" y="4814888"/>
          <p14:tracePt t="135423" x="4029075" y="4822825"/>
          <p14:tracePt t="135445" x="4022725" y="4822825"/>
          <p14:tracePt t="135474" x="4014788" y="4829175"/>
          <p14:tracePt t="135482" x="4000500" y="4829175"/>
          <p14:tracePt t="135497" x="3986213" y="4829175"/>
          <p14:tracePt t="135528" x="3979863" y="4829175"/>
          <p14:tracePt t="135535" x="3979863" y="4822825"/>
          <p14:tracePt t="135545" x="3971925" y="4822825"/>
          <p14:tracePt t="135559" x="3971925" y="4814888"/>
          <p14:tracePt t="135576" x="3965575" y="4808538"/>
          <p14:tracePt t="136670" x="3965575" y="4800600"/>
          <p14:tracePt t="136683" x="3965575" y="4794250"/>
          <p14:tracePt t="136763" x="3965575" y="4786313"/>
          <p14:tracePt t="136893" x="3965575" y="4772025"/>
          <p14:tracePt t="136900" x="3965575" y="4757738"/>
          <p14:tracePt t="136916" x="3965575" y="4729163"/>
          <p14:tracePt t="136931" x="3951288" y="4686300"/>
          <p14:tracePt t="136934" x="3943350" y="4672013"/>
          <p14:tracePt t="136949" x="3914775" y="4614863"/>
          <p14:tracePt t="136965" x="3879850" y="4551363"/>
          <p14:tracePt t="136982" x="3836988" y="4486275"/>
          <p14:tracePt t="136999" x="3800475" y="4437063"/>
          <p14:tracePt t="137016" x="3786188" y="4386263"/>
          <p14:tracePt t="137033" x="3729038" y="4294188"/>
          <p14:tracePt t="137050" x="3643313" y="4179888"/>
          <p14:tracePt t="137067" x="3586163" y="4100513"/>
          <p14:tracePt t="137084" x="3500438" y="4014788"/>
          <p14:tracePt t="137101" x="3471863" y="3943350"/>
          <p14:tracePt t="137118" x="3408363" y="3857625"/>
          <p14:tracePt t="137135" x="3371850" y="3771900"/>
          <p14:tracePt t="137151" x="3351213" y="3729038"/>
          <p14:tracePt t="137154" x="3343275" y="3714750"/>
          <p14:tracePt t="137169" x="3314700" y="3694113"/>
          <p14:tracePt t="137187" x="3300413" y="3679825"/>
          <p14:tracePt t="137204" x="3294063" y="3671888"/>
          <p14:tracePt t="137219" x="3257550" y="3657600"/>
          <p14:tracePt t="137237" x="3214688" y="3629025"/>
          <p14:tracePt t="137253" x="3179763" y="3608388"/>
          <p14:tracePt t="137255" x="3143250" y="3586163"/>
          <p14:tracePt t="137272" x="3100388" y="3551238"/>
          <p14:tracePt t="137289" x="3079750" y="3536950"/>
          <p14:tracePt t="137305" x="3065463" y="3522663"/>
          <p14:tracePt t="137321" x="3057525" y="3508375"/>
          <p14:tracePt t="137338" x="3043238" y="3500438"/>
          <p14:tracePt t="137356" x="3036888" y="3494088"/>
          <p14:tracePt t="137372" x="3022600" y="3494088"/>
          <p14:tracePt t="137389" x="3022600" y="3486150"/>
          <p14:tracePt t="137406" x="3014663" y="3486150"/>
          <p14:tracePt t="137500" x="3008313" y="3486150"/>
          <p14:tracePt t="137508" x="3000375" y="3486150"/>
          <p14:tracePt t="137530" x="2994025" y="3500438"/>
          <p14:tracePt t="137538" x="2986088" y="3508375"/>
          <p14:tracePt t="137546" x="2986088" y="3514725"/>
          <p14:tracePt t="137562" x="2986088" y="3522663"/>
          <p14:tracePt t="137614" x="2986088" y="3529013"/>
          <p14:tracePt t="138213" x="2986088" y="3522663"/>
          <p14:tracePt t="138216" x="2986088" y="3500438"/>
          <p14:tracePt t="138224" x="2986088" y="3479800"/>
          <p14:tracePt t="138235" x="2979738" y="3451225"/>
          <p14:tracePt t="138253" x="2943225" y="3279775"/>
          <p14:tracePt t="138270" x="2908300" y="3143250"/>
          <p14:tracePt t="138288" x="2843213" y="3014663"/>
          <p14:tracePt t="138307" x="2786063" y="2908300"/>
          <p14:tracePt t="138320" x="2722563" y="2828925"/>
          <p14:tracePt t="138337" x="2693988" y="2771775"/>
          <p14:tracePt t="138355" x="2665413" y="2708275"/>
          <p14:tracePt t="138371" x="2643188" y="2643188"/>
          <p14:tracePt t="138390" x="2608263" y="2579688"/>
          <p14:tracePt t="138405" x="2565400" y="2486025"/>
          <p14:tracePt t="138422" x="2543175" y="2422525"/>
          <p14:tracePt t="138440" x="2522538" y="2351088"/>
          <p14:tracePt t="138457" x="2451100" y="2228850"/>
          <p14:tracePt t="138473" x="2428875" y="2143125"/>
          <p14:tracePt t="138490" x="2393950" y="2057400"/>
          <p14:tracePt t="138507" x="2386013" y="1971675"/>
          <p14:tracePt t="138526" x="2365375" y="1871663"/>
          <p14:tracePt t="138543" x="2365375" y="1808163"/>
          <p14:tracePt t="138559" x="2365375" y="1771650"/>
          <p14:tracePt t="138576" x="2365375" y="1736725"/>
          <p14:tracePt t="138593" x="2365375" y="1722438"/>
          <p14:tracePt t="138609" x="2365375" y="1714500"/>
          <p14:tracePt t="138702" x="2357438" y="1743075"/>
          <p14:tracePt t="138710" x="2357438" y="1814513"/>
          <p14:tracePt t="138717" x="2379663" y="1893888"/>
          <p14:tracePt t="138728" x="2386013" y="1993900"/>
          <p14:tracePt t="138744" x="2457450" y="2128838"/>
          <p14:tracePt t="138761" x="2571750" y="2279650"/>
          <p14:tracePt t="138778" x="2608263" y="2293938"/>
          <p14:tracePt t="138799" x="2643188" y="2308225"/>
          <p14:tracePt t="138812" x="2657475" y="2322513"/>
          <p14:tracePt t="138830" x="2665413" y="2336800"/>
          <p14:tracePt t="138847" x="2693988" y="2379663"/>
          <p14:tracePt t="138863" x="2700338" y="2422525"/>
          <p14:tracePt t="138880" x="2714625" y="2436813"/>
          <p14:tracePt t="138897" x="2736850" y="2451100"/>
          <p14:tracePt t="138981" x="2743200" y="2443163"/>
          <p14:tracePt t="139085" x="2751138" y="2443163"/>
          <p14:tracePt t="139092" x="2765425" y="2428875"/>
          <p14:tracePt t="139100" x="2808288" y="2428875"/>
          <p14:tracePt t="139117" x="2871788" y="2422525"/>
          <p14:tracePt t="139134" x="2922588" y="2408238"/>
          <p14:tracePt t="139153" x="2951163" y="2400300"/>
          <p14:tracePt t="139168" x="2957513" y="2400300"/>
          <p14:tracePt t="139209" x="2965450" y="2400300"/>
          <p14:tracePt t="139224" x="2971800" y="2400300"/>
          <p14:tracePt t="139348" x="2971800" y="2422525"/>
          <p14:tracePt t="139357" x="2986088" y="2471738"/>
          <p14:tracePt t="139365" x="2986088" y="2551113"/>
          <p14:tracePt t="139375" x="2986088" y="2628900"/>
          <p14:tracePt t="139390" x="3008313" y="2808288"/>
          <p14:tracePt t="139407" x="3028950" y="2936875"/>
          <p14:tracePt t="139423" x="3057525" y="3022600"/>
          <p14:tracePt t="139440" x="3086100" y="3094038"/>
          <p14:tracePt t="139456" x="3114675" y="3143250"/>
          <p14:tracePt t="139475" x="3122613" y="3200400"/>
          <p14:tracePt t="139491" x="3128963" y="3214688"/>
          <p14:tracePt t="139497" x="3128963" y="3236913"/>
          <p14:tracePt t="139507" x="3128963" y="3251200"/>
          <p14:tracePt t="139525" x="3128963" y="3286125"/>
          <p14:tracePt t="139540" x="3143250" y="3322638"/>
          <p14:tracePt t="139542" x="3143250" y="3343275"/>
          <p14:tracePt t="139559" x="3143250" y="3357563"/>
          <p14:tracePt t="139576" x="3143250" y="3371850"/>
          <p14:tracePt t="139593" x="3143250" y="3386138"/>
          <p14:tracePt t="139610" x="3143250" y="3394075"/>
          <p14:tracePt t="139625" x="3143250" y="3414713"/>
          <p14:tracePt t="139646" x="3128963" y="3436938"/>
          <p14:tracePt t="139661" x="3128963" y="3443288"/>
          <p14:tracePt t="139676" x="3122613" y="3443288"/>
          <p14:tracePt t="139693" x="3108325" y="3451225"/>
          <p14:tracePt t="139710" x="3094038" y="3465513"/>
          <p14:tracePt t="139727" x="3079750" y="3486150"/>
          <p14:tracePt t="139744" x="3051175" y="3522663"/>
          <p14:tracePt t="139761" x="3028950" y="3594100"/>
          <p14:tracePt t="139777" x="3028950" y="3600450"/>
          <p14:tracePt t="139839" x="3022600" y="3608388"/>
          <p14:tracePt t="139849" x="3014663" y="3622675"/>
          <p14:tracePt t="139855" x="3014663" y="3629025"/>
          <p14:tracePt t="139865" x="3000375" y="3636963"/>
          <p14:tracePt t="139880" x="3000375" y="3643313"/>
          <p14:tracePt t="140225" x="3000375" y="3636963"/>
          <p14:tracePt t="140231" x="3000375" y="3629025"/>
          <p14:tracePt t="140279" x="3000375" y="3622675"/>
          <p14:tracePt t="140295" x="3000375" y="3614738"/>
          <p14:tracePt t="140311" x="3000375" y="3608388"/>
          <p14:tracePt t="140331" x="3000375" y="3600450"/>
          <p14:tracePt t="141088" x="3008313" y="3600450"/>
          <p14:tracePt t="141122" x="3014663" y="3600450"/>
          <p14:tracePt t="141130" x="3014663" y="3608388"/>
          <p14:tracePt t="141137" x="3014663" y="3614738"/>
          <p14:tracePt t="141151" x="3022600" y="3614738"/>
          <p14:tracePt t="141170" x="3028950" y="3622675"/>
          <p14:tracePt t="141185" x="3036888" y="3622675"/>
          <p14:tracePt t="141212" x="3043238" y="3622675"/>
          <p14:tracePt t="141233" x="3043238" y="3629025"/>
          <p14:tracePt t="141238" x="3051175" y="3629025"/>
          <p14:tracePt t="141271" x="3057525" y="3629025"/>
          <p14:tracePt t="141278" x="3065463" y="3629025"/>
          <p14:tracePt t="141286" x="3065463" y="3636963"/>
          <p14:tracePt t="141303" x="3071813" y="3651250"/>
          <p14:tracePt t="141320" x="3094038" y="3657600"/>
          <p14:tracePt t="141337" x="3108325" y="3665538"/>
          <p14:tracePt t="141354" x="3114675" y="3671888"/>
          <p14:tracePt t="141373" x="3122613" y="3686175"/>
          <p14:tracePt t="141389" x="3128963" y="3700463"/>
          <p14:tracePt t="141407" x="3143250" y="3714750"/>
          <p14:tracePt t="141423" x="3165475" y="3729038"/>
          <p14:tracePt t="141426" x="3179763" y="3729038"/>
          <p14:tracePt t="141440" x="3179763" y="3736975"/>
          <p14:tracePt t="141455" x="3194050" y="3736975"/>
          <p14:tracePt t="141458" x="3200400" y="3736975"/>
          <p14:tracePt t="141473" x="3208338" y="3751263"/>
          <p14:tracePt t="141489" x="3214688" y="3751263"/>
          <p14:tracePt t="141506" x="3228975" y="3757613"/>
          <p14:tracePt t="141525" x="3251200" y="3765550"/>
          <p14:tracePt t="141543" x="3265488" y="3786188"/>
          <p14:tracePt t="141560" x="3300413" y="3794125"/>
          <p14:tracePt t="141575" x="3322638" y="3794125"/>
          <p14:tracePt t="141591" x="3351213" y="3800475"/>
          <p14:tracePt t="141608" x="3351213" y="3808413"/>
          <p14:tracePt t="141624" x="3357563" y="3814763"/>
          <p14:tracePt t="141642" x="3371850" y="3822700"/>
          <p14:tracePt t="141658" x="3400425" y="3829050"/>
          <p14:tracePt t="141676" x="3414713" y="3843338"/>
          <p14:tracePt t="141694" x="3436938" y="3851275"/>
          <p14:tracePt t="141710" x="3451225" y="3865563"/>
          <p14:tracePt t="141726" x="3465513" y="3871913"/>
          <p14:tracePt t="141744" x="3479800" y="3886200"/>
          <p14:tracePt t="141761" x="3494088" y="3894138"/>
          <p14:tracePt t="141777" x="3500438" y="3900488"/>
          <p14:tracePt t="141794" x="3514725" y="3908425"/>
          <p14:tracePt t="141811" x="3529013" y="3914775"/>
          <p14:tracePt t="141828" x="3551238" y="3937000"/>
          <p14:tracePt t="141845" x="3565525" y="3965575"/>
          <p14:tracePt t="141864" x="3608388" y="3979863"/>
          <p14:tracePt t="141881" x="3614738" y="3994150"/>
          <p14:tracePt t="141898" x="3643313" y="4008438"/>
          <p14:tracePt t="141913" x="3651250" y="4008438"/>
          <p14:tracePt t="142022" x="3657600" y="4008438"/>
          <p14:tracePt t="142029" x="3657600" y="4014788"/>
          <p14:tracePt t="142054" x="3665538" y="4014788"/>
          <p14:tracePt t="142331" x="3665538" y="4022725"/>
          <p14:tracePt t="142357" x="3665538" y="4029075"/>
          <p14:tracePt t="142389" x="3665538" y="4037013"/>
          <p14:tracePt t="142405" x="3665538" y="4043363"/>
          <p14:tracePt t="142421" x="3665538" y="4051300"/>
          <p14:tracePt t="142476" x="3665538" y="4057650"/>
          <p14:tracePt t="142516" x="3665538" y="4065588"/>
          <p14:tracePt t="142552" x="3671888" y="4079875"/>
          <p14:tracePt t="142638" x="3671888" y="4086225"/>
          <p14:tracePt t="142646" x="3679825" y="4100513"/>
          <p14:tracePt t="142658" x="3686175" y="4114800"/>
          <p14:tracePt t="142676" x="3700463" y="4137025"/>
          <p14:tracePt t="142692" x="3729038" y="4179888"/>
          <p14:tracePt t="142711" x="3736975" y="4208463"/>
          <p14:tracePt t="142727" x="3757613" y="4222750"/>
          <p14:tracePt t="142744" x="3765550" y="4243388"/>
          <p14:tracePt t="142760" x="3771900" y="4251325"/>
          <p14:tracePt t="142777" x="3779838" y="4251325"/>
          <p14:tracePt t="142794" x="3779838" y="4257675"/>
          <p14:tracePt t="142811" x="3786188" y="4265613"/>
          <p14:tracePt t="142828" x="3794125" y="4294188"/>
          <p14:tracePt t="142846" x="3814763" y="4357688"/>
          <p14:tracePt t="142862" x="3836988" y="4386263"/>
          <p14:tracePt t="142879" x="3851275" y="4414838"/>
          <p14:tracePt t="142895" x="3865563" y="4429125"/>
          <p14:tracePt t="142912" x="3871913" y="4437063"/>
          <p14:tracePt t="142946" x="3879850" y="4443413"/>
          <p14:tracePt t="142963" x="3886200" y="4457700"/>
          <p14:tracePt t="142981" x="3900488" y="4494213"/>
          <p14:tracePt t="142997" x="3922713" y="4543425"/>
          <p14:tracePt t="143014" x="3922713" y="4572000"/>
          <p14:tracePt t="143031" x="3922713" y="4586288"/>
          <p14:tracePt t="143048" x="3929063" y="4594225"/>
          <p14:tracePt t="143065" x="3929063" y="4600575"/>
          <p14:tracePt t="143139" x="3937000" y="4600575"/>
          <p14:tracePt t="143164" x="3937000" y="4614863"/>
          <p14:tracePt t="143171" x="3943350" y="4629150"/>
          <p14:tracePt t="143184" x="3943350" y="4657725"/>
          <p14:tracePt t="143201" x="3943350" y="4672013"/>
          <p14:tracePt t="143218" x="3951288" y="4672013"/>
          <p14:tracePt t="143332" x="3951288" y="4679950"/>
          <p14:tracePt t="144718" x="3957638" y="4679950"/>
          <p14:tracePt t="144726" x="3965575" y="4679950"/>
          <p14:tracePt t="144733" x="3979863" y="4679950"/>
          <p14:tracePt t="144745" x="4022725" y="4679950"/>
          <p14:tracePt t="144761" x="4065588" y="4708525"/>
          <p14:tracePt t="144778" x="4129088" y="4737100"/>
          <p14:tracePt t="144795" x="4194175" y="4786313"/>
          <p14:tracePt t="144812" x="4243388" y="4808538"/>
          <p14:tracePt t="144815" x="4279900" y="4808538"/>
          <p14:tracePt t="144827" x="4322763" y="4814888"/>
          <p14:tracePt t="144844" x="4343400" y="4829175"/>
          <p14:tracePt t="144861" x="4386263" y="4851400"/>
          <p14:tracePt t="144880" x="4451350" y="4865688"/>
          <p14:tracePt t="144896" x="4522788" y="4879975"/>
          <p14:tracePt t="144912" x="4579938" y="4886325"/>
          <p14:tracePt t="144928" x="4643438" y="4900613"/>
          <p14:tracePt t="144945" x="4686300" y="4900613"/>
          <p14:tracePt t="144962" x="4708525" y="4894263"/>
          <p14:tracePt t="144980" x="4714875" y="4879975"/>
          <p14:tracePt t="144999" x="4722813" y="4872038"/>
          <p14:tracePt t="145022" x="4729163" y="4872038"/>
          <p14:tracePt t="145038" x="4743450" y="4872038"/>
          <p14:tracePt t="145049" x="4765675" y="4872038"/>
          <p14:tracePt t="145066" x="4800600" y="4872038"/>
          <p14:tracePt t="145081" x="4829175" y="4872038"/>
          <p14:tracePt t="145098" x="4865688" y="4872038"/>
          <p14:tracePt t="145115" x="4886325" y="4872038"/>
          <p14:tracePt t="145132" x="4900613" y="4865688"/>
          <p14:tracePt t="145149" x="4908550" y="4865688"/>
          <p14:tracePt t="145192" x="4914900" y="4865688"/>
          <p14:tracePt t="145222" x="4922838" y="4865688"/>
          <p14:tracePt t="145229" x="4929188" y="4865688"/>
          <p14:tracePt t="145254" x="4937125" y="4865688"/>
          <p14:tracePt t="145262" x="4943475" y="4865688"/>
          <p14:tracePt t="145270" x="4957763" y="4872038"/>
          <p14:tracePt t="145286" x="4979988" y="4872038"/>
          <p14:tracePt t="145303" x="5014913" y="4894263"/>
          <p14:tracePt t="145318" x="5051425" y="4908550"/>
          <p14:tracePt t="145335" x="5094288" y="4929188"/>
          <p14:tracePt t="145352" x="5143500" y="4965700"/>
          <p14:tracePt t="145369" x="5208588" y="5008563"/>
          <p14:tracePt t="145387" x="5294313" y="5080000"/>
          <p14:tracePt t="145403" x="5357813" y="5200650"/>
          <p14:tracePt t="145421" x="5414963" y="5280025"/>
          <p14:tracePt t="145438" x="5472113" y="5337175"/>
          <p14:tracePt t="145454" x="5514975" y="5365750"/>
          <p14:tracePt t="145470" x="5529263" y="5386388"/>
          <p14:tracePt t="145488" x="5543550" y="5400675"/>
          <p14:tracePt t="145505" x="5543550" y="5408613"/>
          <p14:tracePt t="145510" x="5543550" y="5414963"/>
          <p14:tracePt t="145522" x="5543550" y="5429250"/>
          <p14:tracePt t="145539" x="5551488" y="5472113"/>
          <p14:tracePt t="145556" x="5557838" y="5514975"/>
          <p14:tracePt t="145572" x="5557838" y="5572125"/>
          <p14:tracePt t="145589" x="5557838" y="5586413"/>
          <p14:tracePt t="145671" x="5557838" y="5594350"/>
          <p14:tracePt t="145770" x="5551488" y="5594350"/>
          <p14:tracePt t="145794" x="5543550" y="5594350"/>
          <p14:tracePt t="145808" x="5543550" y="5586413"/>
          <p14:tracePt t="145816" x="5543550" y="5580063"/>
          <p14:tracePt t="145827" x="5543550" y="5572125"/>
          <p14:tracePt t="145843" x="5543550" y="5537200"/>
          <p14:tracePt t="145861" x="5522913" y="5508625"/>
          <p14:tracePt t="145877" x="5486400" y="5451475"/>
          <p14:tracePt t="145895" x="5472113" y="5408613"/>
          <p14:tracePt t="145911" x="5437188" y="5329238"/>
          <p14:tracePt t="145928" x="5386388" y="5237163"/>
          <p14:tracePt t="145946" x="5357813" y="5172075"/>
          <p14:tracePt t="145962" x="5329238" y="5129213"/>
          <p14:tracePt t="145979" x="5308600" y="5114925"/>
          <p14:tracePt t="145996" x="5300663" y="5094288"/>
          <p14:tracePt t="146013" x="5294313" y="5086350"/>
          <p14:tracePt t="146030" x="5286375" y="5057775"/>
          <p14:tracePt t="146046" x="5265738" y="5029200"/>
          <p14:tracePt t="146065" x="5251450" y="4994275"/>
          <p14:tracePt t="146098" x="5243513" y="4994275"/>
          <p14:tracePt t="146115" x="5243513" y="4986338"/>
          <p14:tracePt t="146132" x="5243513" y="4979988"/>
          <p14:tracePt t="146148" x="5243513" y="4965700"/>
          <p14:tracePt t="146166" x="5237163" y="4965700"/>
          <p14:tracePt t="146248" x="5237163" y="4951413"/>
          <p14:tracePt t="146253" x="5237163" y="4937125"/>
          <p14:tracePt t="146267" x="5243513" y="4929188"/>
          <p14:tracePt t="146284" x="5251450" y="4922838"/>
          <p14:tracePt t="146301" x="5265738" y="4914900"/>
          <p14:tracePt t="146318" x="5265738" y="4908550"/>
          <p14:tracePt t="146335" x="5272088" y="4900613"/>
          <p14:tracePt t="146352" x="5280025" y="4894263"/>
          <p14:tracePt t="146565" x="5280025" y="4886325"/>
          <p14:tracePt t="146584" x="5280025" y="4879975"/>
          <p14:tracePt t="146593" x="5280025" y="4865688"/>
          <p14:tracePt t="146600" x="5280025" y="4843463"/>
          <p14:tracePt t="146609" x="5286375" y="4837113"/>
          <p14:tracePt t="146624" x="5286375" y="4808538"/>
          <p14:tracePt t="146641" x="5286375" y="4800600"/>
          <p14:tracePt t="148130" x="5280025" y="4808538"/>
          <p14:tracePt t="148160" x="5280025" y="4814888"/>
          <p14:tracePt t="148183" x="5272088" y="4814888"/>
          <p14:tracePt t="148190" x="5272088" y="4822825"/>
          <p14:tracePt t="148198" x="5265738" y="4822825"/>
          <p14:tracePt t="148216" x="5257800" y="4822825"/>
          <p14:tracePt t="148232" x="5251450" y="4829175"/>
          <p14:tracePt t="148249" x="5243513" y="4829175"/>
          <p14:tracePt t="148267" x="5229225" y="4843463"/>
          <p14:tracePt t="148284" x="5222875" y="4851400"/>
          <p14:tracePt t="148300" x="5208588" y="4857750"/>
          <p14:tracePt t="148317" x="5194300" y="4865688"/>
          <p14:tracePt t="148334" x="5186363" y="4872038"/>
          <p14:tracePt t="148353" x="5165725" y="4879975"/>
          <p14:tracePt t="148368" x="5122863" y="4894263"/>
          <p14:tracePt t="148385" x="5100638" y="4908550"/>
          <p14:tracePt t="148402" x="5080000" y="4908550"/>
          <p14:tracePt t="148422" x="5057775" y="4914900"/>
          <p14:tracePt t="148438" x="5051425" y="4914900"/>
          <p14:tracePt t="148453" x="5029200" y="4929188"/>
          <p14:tracePt t="148471" x="4979988" y="4937125"/>
          <p14:tracePt t="148488" x="4951413" y="4937125"/>
          <p14:tracePt t="148504" x="4929188" y="4943475"/>
          <p14:tracePt t="148521" x="4894263" y="4943475"/>
          <p14:tracePt t="148538" x="4865688" y="4943475"/>
          <p14:tracePt t="148558" x="4829175" y="4951413"/>
          <p14:tracePt t="148574" x="4800600" y="4957763"/>
          <p14:tracePt t="148590" x="4765675" y="4972050"/>
          <p14:tracePt t="148607" x="4714875" y="4979988"/>
          <p14:tracePt t="148624" x="4672013" y="4994275"/>
          <p14:tracePt t="148640" x="4637088" y="5000625"/>
          <p14:tracePt t="148656" x="4608513" y="5008563"/>
          <p14:tracePt t="148674" x="4586288" y="5008563"/>
          <p14:tracePt t="148691" x="4551363" y="5014913"/>
          <p14:tracePt t="148708" x="4522788" y="5014913"/>
          <p14:tracePt t="148724" x="4494213" y="5014913"/>
          <p14:tracePt t="148741" x="4451350" y="5022850"/>
          <p14:tracePt t="148759" x="4408488" y="5037138"/>
          <p14:tracePt t="148777" x="4351338" y="5043488"/>
          <p14:tracePt t="148794" x="4337050" y="5043488"/>
          <p14:tracePt t="148810" x="4329113" y="5043488"/>
          <p14:tracePt t="148880" x="4329113" y="5051425"/>
          <p14:tracePt t="148888" x="4314825" y="5051425"/>
          <p14:tracePt t="148895" x="4308475" y="5051425"/>
          <p14:tracePt t="148910" x="4294188" y="5065713"/>
          <p14:tracePt t="148927" x="4286250" y="5080000"/>
          <p14:tracePt t="148964" x="4279900" y="5080000"/>
          <p14:tracePt t="148980" x="4279900" y="5086350"/>
          <p14:tracePt t="149022" x="4279900" y="5094288"/>
          <p14:tracePt t="149029" x="4265613" y="5100638"/>
          <p14:tracePt t="149035" x="4265613" y="5108575"/>
          <p14:tracePt t="149047" x="4265613" y="5114925"/>
          <p14:tracePt t="149063" x="4257675" y="5122863"/>
          <p14:tracePt t="149122" x="4257675" y="5129213"/>
          <p14:tracePt t="149138" x="4257675" y="5137150"/>
          <p14:tracePt t="149154" x="4257675" y="5143500"/>
          <p14:tracePt t="149169" x="4251325" y="5151438"/>
          <p14:tracePt t="149177" x="4251325" y="5157788"/>
          <p14:tracePt t="149184" x="4251325" y="5165725"/>
          <p14:tracePt t="149198" x="4243388" y="5165725"/>
          <p14:tracePt t="149215" x="4243388" y="5172075"/>
          <p14:tracePt t="149232" x="4243388" y="5180013"/>
          <p14:tracePt t="149262" x="4243388" y="5186363"/>
          <p14:tracePt t="149316" x="4243388" y="5194300"/>
          <p14:tracePt t="149332" x="4237038" y="5194300"/>
          <p14:tracePt t="149451" x="4229100" y="5194300"/>
          <p14:tracePt t="150528" x="4229100" y="5200650"/>
          <p14:tracePt t="150550" x="4237038" y="5200650"/>
          <p14:tracePt t="150559" x="4251325" y="5200650"/>
          <p14:tracePt t="150571" x="4265613" y="5200650"/>
          <p14:tracePt t="150589" x="4337050" y="5200650"/>
          <p14:tracePt t="150605" x="4351338" y="5200650"/>
          <p14:tracePt t="150623" x="4371975" y="5214938"/>
          <p14:tracePt t="150640" x="4386263" y="5214938"/>
          <p14:tracePt t="150657" x="4394200" y="5214938"/>
          <p14:tracePt t="150675" x="4429125" y="5214938"/>
          <p14:tracePt t="150691" x="4437063" y="5214938"/>
          <p14:tracePt t="150708" x="4465638" y="5214938"/>
          <p14:tracePt t="150723" x="4479925" y="5214938"/>
          <p14:tracePt t="150743" x="4494213" y="5208588"/>
          <p14:tracePt t="150759" x="4522788" y="5208588"/>
          <p14:tracePt t="150761" x="4537075" y="5208588"/>
          <p14:tracePt t="150776" x="4551363" y="5208588"/>
          <p14:tracePt t="150791" x="4572000" y="5208588"/>
          <p14:tracePt t="150808" x="4600575" y="5214938"/>
          <p14:tracePt t="150825" x="4637088" y="5222875"/>
          <p14:tracePt t="150842" x="4665663" y="5222875"/>
          <p14:tracePt t="150859" x="4686300" y="5222875"/>
          <p14:tracePt t="150877" x="4722813" y="5222875"/>
          <p14:tracePt t="150893" x="4751388" y="5222875"/>
          <p14:tracePt t="150910" x="4779963" y="5222875"/>
          <p14:tracePt t="150926" x="4808538" y="5222875"/>
          <p14:tracePt t="150945" x="4829175" y="5222875"/>
          <p14:tracePt t="150961" x="4843463" y="5214938"/>
          <p14:tracePt t="150963" x="4857750" y="5214938"/>
          <p14:tracePt t="150978" x="4886325" y="5214938"/>
          <p14:tracePt t="150994" x="4894263" y="5214938"/>
          <p14:tracePt t="151011" x="4914900" y="5214938"/>
          <p14:tracePt t="151028" x="4922838" y="5214938"/>
          <p14:tracePt t="151047" x="4937125" y="5214938"/>
          <p14:tracePt t="151062" x="4943475" y="5214938"/>
          <p14:tracePt t="151081" x="4965700" y="5214938"/>
          <p14:tracePt t="151098" x="4986338" y="5214938"/>
          <p14:tracePt t="151115" x="4994275" y="5214938"/>
          <p14:tracePt t="151132" x="5000625" y="5214938"/>
          <p14:tracePt t="151148" x="5014913" y="5222875"/>
          <p14:tracePt t="151165" x="5022850" y="5222875"/>
          <p14:tracePt t="151181" x="5043488" y="5222875"/>
          <p14:tracePt t="151198" x="5057775" y="5229225"/>
          <p14:tracePt t="151214" x="5072063" y="5229225"/>
          <p14:tracePt t="151232" x="5094288" y="5229225"/>
          <p14:tracePt t="151248" x="5108575" y="5237163"/>
          <p14:tracePt t="151265" x="5114925" y="5243513"/>
          <p14:tracePt t="151283" x="5122863" y="5243513"/>
          <p14:tracePt t="151299" x="5129213" y="5243513"/>
          <p14:tracePt t="151317" x="5137150" y="5243513"/>
          <p14:tracePt t="151362" x="5143500" y="5243513"/>
          <p14:tracePt t="151778" x="5151438" y="5243513"/>
          <p14:tracePt t="151786" x="5180013" y="5243513"/>
          <p14:tracePt t="151795" x="5194300" y="5243513"/>
          <p14:tracePt t="151810" x="5237163" y="5243513"/>
          <p14:tracePt t="151826" x="5286375" y="5243513"/>
          <p14:tracePt t="151843" x="5329238" y="5243513"/>
          <p14:tracePt t="151858" x="5365750" y="5237163"/>
          <p14:tracePt t="151876" x="5400675" y="5229225"/>
          <p14:tracePt t="151878" x="5437188" y="5229225"/>
          <p14:tracePt t="151895" x="5486400" y="5222875"/>
          <p14:tracePt t="151909" x="5551488" y="5222875"/>
          <p14:tracePt t="151927" x="5600700" y="5222875"/>
          <p14:tracePt t="151944" x="5614988" y="5222875"/>
          <p14:tracePt t="151960" x="5637213" y="5222875"/>
          <p14:tracePt t="151978" x="5665788" y="5222875"/>
          <p14:tracePt t="151994" x="5700713" y="5222875"/>
          <p14:tracePt t="152011" x="5737225" y="5222875"/>
          <p14:tracePt t="152028" x="5808663" y="5222875"/>
          <p14:tracePt t="152045" x="5872163" y="5222875"/>
          <p14:tracePt t="152063" x="5937250" y="5222875"/>
          <p14:tracePt t="152079" x="6008688" y="5222875"/>
          <p14:tracePt t="152080" x="6029325" y="5222875"/>
          <p14:tracePt t="152096" x="6072188" y="5222875"/>
          <p14:tracePt t="152113" x="6129338" y="5222875"/>
          <p14:tracePt t="152130" x="6165850" y="5237163"/>
          <p14:tracePt t="152147" x="6194425" y="5237163"/>
          <p14:tracePt t="152164" x="6237288" y="5237163"/>
          <p14:tracePt t="152182" x="6286500" y="5243513"/>
          <p14:tracePt t="152199" x="6337300" y="5251450"/>
          <p14:tracePt t="152216" x="6380163" y="5251450"/>
          <p14:tracePt t="152231" x="6408738" y="5257800"/>
          <p14:tracePt t="152248" x="6429375" y="5257800"/>
          <p14:tracePt t="152265" x="6457950" y="5257800"/>
          <p14:tracePt t="152282" x="6515100" y="5265738"/>
          <p14:tracePt t="152299" x="6565900" y="5272088"/>
          <p14:tracePt t="152316" x="6608763" y="5272088"/>
          <p14:tracePt t="152333" x="6637338" y="5280025"/>
          <p14:tracePt t="152350" x="6651625" y="5280025"/>
          <p14:tracePt t="152367" x="6680200" y="5280025"/>
          <p14:tracePt t="152383" x="6694488" y="5286375"/>
          <p14:tracePt t="152386" x="6700838" y="5286375"/>
          <p14:tracePt t="152857" x="6700838" y="5294313"/>
          <p14:tracePt t="152863" x="6694488" y="5294313"/>
          <p14:tracePt t="152876" x="6686550" y="5294313"/>
          <p14:tracePt t="152892" x="6651625" y="5300663"/>
          <p14:tracePt t="152909" x="6615113" y="5300663"/>
          <p14:tracePt t="152926" x="6580188" y="5300663"/>
          <p14:tracePt t="152943" x="6537325" y="5329238"/>
          <p14:tracePt t="152960" x="6465888" y="5343525"/>
          <p14:tracePt t="152977" x="6394450" y="5365750"/>
          <p14:tracePt t="152996" x="6308725" y="5394325"/>
          <p14:tracePt t="153013" x="6272213" y="5408613"/>
          <p14:tracePt t="153028" x="6243638" y="5422900"/>
          <p14:tracePt t="153045" x="6194425" y="5437188"/>
          <p14:tracePt t="153062" x="6165850" y="5457825"/>
          <p14:tracePt t="153079" x="6143625" y="5472113"/>
          <p14:tracePt t="153096" x="6108700" y="5500688"/>
          <p14:tracePt t="153112" x="6100763" y="5529263"/>
          <p14:tracePt t="153129" x="6072188" y="5565775"/>
          <p14:tracePt t="153147" x="6051550" y="5594350"/>
          <p14:tracePt t="153165" x="6043613" y="5608638"/>
          <p14:tracePt t="153182" x="6037263" y="5622925"/>
          <p14:tracePt t="153185" x="6029325" y="5629275"/>
          <p14:tracePt t="153199" x="6000750" y="5651500"/>
          <p14:tracePt t="153214" x="5980113" y="5686425"/>
          <p14:tracePt t="153231" x="5965825" y="5708650"/>
          <p14:tracePt t="153248" x="5965825" y="5715000"/>
          <p14:tracePt t="153267" x="5957888" y="5715000"/>
          <p14:tracePt t="153535" x="5965825" y="5715000"/>
          <p14:tracePt t="153543" x="5972175" y="5700713"/>
          <p14:tracePt t="153554" x="5986463" y="5700713"/>
          <p14:tracePt t="153571" x="6000750" y="5686425"/>
          <p14:tracePt t="153587" x="6015038" y="5680075"/>
          <p14:tracePt t="153589" x="6037263" y="5680075"/>
          <p14:tracePt t="153603" x="6086475" y="5680075"/>
          <p14:tracePt t="153620" x="6129338" y="5672138"/>
          <p14:tracePt t="153638" x="6180138" y="5665788"/>
          <p14:tracePt t="153655" x="6229350" y="5665788"/>
          <p14:tracePt t="153672" x="6315075" y="5651500"/>
          <p14:tracePt t="153689" x="6394450" y="5643563"/>
          <p14:tracePt t="153706" x="6457950" y="5643563"/>
          <p14:tracePt t="153724" x="6494463" y="5637213"/>
          <p14:tracePt t="153740" x="6529388" y="5637213"/>
          <p14:tracePt t="153759" x="6565900" y="5637213"/>
          <p14:tracePt t="153775" x="6586538" y="5637213"/>
          <p14:tracePt t="153792" x="6600825" y="5637213"/>
          <p14:tracePt t="153808" x="6637338" y="5637213"/>
          <p14:tracePt t="153824" x="6672263" y="5651500"/>
          <p14:tracePt t="153841" x="6729413" y="5665788"/>
          <p14:tracePt t="153859" x="6780213" y="5672138"/>
          <p14:tracePt t="153875" x="6851650" y="5680075"/>
          <p14:tracePt t="153892" x="6937375" y="5686425"/>
          <p14:tracePt t="153909" x="6958013" y="5686425"/>
          <p14:tracePt t="153926" x="7037388" y="5694363"/>
          <p14:tracePt t="153944" x="7043738" y="5708650"/>
          <p14:tracePt t="153961" x="7072313" y="5722938"/>
          <p14:tracePt t="153965" x="7086600" y="5722938"/>
          <p14:tracePt t="153995" x="7100888" y="5729288"/>
          <p14:tracePt t="154018" x="7108825" y="5729288"/>
          <p14:tracePt t="154059" x="7108825" y="5737225"/>
          <p14:tracePt t="154075" x="7108825" y="5743575"/>
          <p14:tracePt t="155169" x="7108825" y="5751513"/>
          <p14:tracePt t="155173" x="7108825" y="5757863"/>
          <p14:tracePt t="155183" x="7108825" y="5765800"/>
          <p14:tracePt t="155198" x="7108825" y="5772150"/>
          <p14:tracePt t="155291" x="7100888" y="5780088"/>
          <p14:tracePt t="155300" x="7094538" y="5786438"/>
          <p14:tracePt t="155307" x="7080250" y="5786438"/>
          <p14:tracePt t="155361" x="7072313" y="5794375"/>
          <p14:tracePt t="155480" x="7065963" y="5794375"/>
          <p14:tracePt t="155494" x="7058025" y="5794375"/>
          <p14:tracePt t="155518" x="7051675" y="5794375"/>
          <p14:tracePt t="155542" x="7037388" y="5800725"/>
          <p14:tracePt t="155550" x="7023100" y="5800725"/>
          <p14:tracePt t="155557" x="7015163" y="5800725"/>
          <p14:tracePt t="155570" x="7000875" y="5800725"/>
          <p14:tracePt t="155587" x="6937375" y="5786438"/>
          <p14:tracePt t="155604" x="6915150" y="5772150"/>
          <p14:tracePt t="155620" x="6900863" y="5765800"/>
          <p14:tracePt t="155656" x="6886575" y="5751513"/>
          <p14:tracePt t="155673" x="6880225" y="5708650"/>
          <p14:tracePt t="155688" x="6880225" y="5651500"/>
          <p14:tracePt t="155706" x="6880225" y="5594350"/>
          <p14:tracePt t="155722" x="6886575" y="5529263"/>
          <p14:tracePt t="155738" x="6886575" y="5480050"/>
          <p14:tracePt t="155755" x="6900863" y="5414963"/>
          <p14:tracePt t="155775" x="6915150" y="5380038"/>
          <p14:tracePt t="155791" x="6923088" y="5372100"/>
          <p14:tracePt t="155825" x="6929438" y="5372100"/>
          <p14:tracePt t="155845" x="6972300" y="5400675"/>
          <p14:tracePt t="155859" x="6986588" y="5414963"/>
          <p14:tracePt t="155875" x="7023100" y="5443538"/>
          <p14:tracePt t="155877" x="7043738" y="5443538"/>
          <p14:tracePt t="155891" x="7058025" y="5457825"/>
          <p14:tracePt t="155908" x="7123113" y="5494338"/>
          <p14:tracePt t="155925" x="7151688" y="5522913"/>
          <p14:tracePt t="155942" x="7158038" y="5537200"/>
          <p14:tracePt t="155959" x="7158038" y="5557838"/>
          <p14:tracePt t="155976" x="7158038" y="5580063"/>
          <p14:tracePt t="155993" x="7151688" y="5594350"/>
          <p14:tracePt t="156011" x="7151688" y="5608638"/>
          <p14:tracePt t="156027" x="7143750" y="5614988"/>
          <p14:tracePt t="156097" x="7137400" y="5614988"/>
          <p14:tracePt t="156114" x="7123113" y="5614988"/>
          <p14:tracePt t="156122" x="7115175" y="5614988"/>
          <p14:tracePt t="156129" x="7086600" y="5614988"/>
          <p14:tracePt t="156146" x="7051675" y="5608638"/>
          <p14:tracePt t="156163" x="6965950" y="5608638"/>
          <p14:tracePt t="156179" x="6923088" y="5608638"/>
          <p14:tracePt t="156181" x="6900863" y="5608638"/>
          <p14:tracePt t="156198" x="6837363" y="5565775"/>
          <p14:tracePt t="156215" x="6751638" y="5514975"/>
          <p14:tracePt t="156230" x="6629400" y="5443538"/>
          <p14:tracePt t="156248" x="6508750" y="5343525"/>
          <p14:tracePt t="156267" x="6294438" y="5237163"/>
          <p14:tracePt t="156282" x="6243638" y="5222875"/>
          <p14:tracePt t="156300" x="6143625" y="5165725"/>
          <p14:tracePt t="156315" x="6094413" y="5129213"/>
          <p14:tracePt t="156332" x="6057900" y="5080000"/>
          <p14:tracePt t="156350" x="6000750" y="5008563"/>
          <p14:tracePt t="156366" x="5929313" y="4929188"/>
          <p14:tracePt t="156383" x="5829300" y="4857750"/>
          <p14:tracePt t="156399" x="5729288" y="4779963"/>
          <p14:tracePt t="156403" x="5694363" y="4757738"/>
          <p14:tracePt t="156416" x="5637213" y="4708525"/>
          <p14:tracePt t="156433" x="5622925" y="4700588"/>
          <p14:tracePt t="156450" x="5614988" y="4700588"/>
          <p14:tracePt t="156484" x="5614988" y="4694238"/>
          <p14:tracePt t="156501" x="5594350" y="4672013"/>
          <p14:tracePt t="156518" x="5580063" y="4672013"/>
          <p14:tracePt t="156552" x="5572125" y="4686300"/>
          <p14:tracePt t="156572" x="5572125" y="4743450"/>
          <p14:tracePt t="156588" x="5572125" y="4772025"/>
          <p14:tracePt t="156605" x="5572125" y="4779963"/>
          <p14:tracePt t="156638" x="5572125" y="4794250"/>
          <p14:tracePt t="156656" x="5600700" y="4857750"/>
          <p14:tracePt t="156673" x="5743575" y="5086350"/>
          <p14:tracePt t="156689" x="5865813" y="5186363"/>
          <p14:tracePt t="156706" x="6094413" y="5322888"/>
          <p14:tracePt t="156725" x="6215063" y="5380038"/>
          <p14:tracePt t="156741" x="6380163" y="5451475"/>
          <p14:tracePt t="156756" x="6472238" y="5494338"/>
          <p14:tracePt t="156759" x="6508750" y="5514975"/>
          <p14:tracePt t="156772" x="6543675" y="5529263"/>
          <p14:tracePt t="156789" x="6615113" y="5608638"/>
          <p14:tracePt t="156808" x="6751638" y="5708650"/>
          <p14:tracePt t="156825" x="6808788" y="5751513"/>
          <p14:tracePt t="156842" x="6915150" y="5786438"/>
          <p14:tracePt t="156859" x="6951663" y="5800725"/>
          <p14:tracePt t="156875" x="6965950" y="5800725"/>
          <p14:tracePt t="157036" x="6965950" y="5808663"/>
          <p14:tracePt t="157043" x="6980238" y="5815013"/>
          <p14:tracePt t="157050" x="7000875" y="5837238"/>
          <p14:tracePt t="157060" x="7023100" y="5857875"/>
          <p14:tracePt t="157079" x="7065963" y="5886450"/>
          <p14:tracePt t="157096" x="7080250" y="5894388"/>
          <p14:tracePt t="157127" x="7086600" y="5894388"/>
          <p14:tracePt t="157145" x="7086600" y="5886450"/>
          <p14:tracePt t="157270" x="7086600" y="5880100"/>
          <p14:tracePt t="157284" x="7086600" y="5872163"/>
          <p14:tracePt t="171638" x="7000875" y="5765800"/>
          <p14:tracePt t="171646" x="6915150" y="5643563"/>
          <p14:tracePt t="171655" x="6829425" y="5494338"/>
          <p14:tracePt t="171666" x="6629400" y="5137150"/>
          <p14:tracePt t="171683" x="6365875" y="4808538"/>
          <p14:tracePt t="171700" x="6029325" y="4357688"/>
          <p14:tracePt t="171717" x="5694363" y="4000500"/>
          <p14:tracePt t="171734" x="5472113" y="3771900"/>
          <p14:tracePt t="171751" x="5129213" y="3522663"/>
          <p14:tracePt t="171767" x="5029200" y="3457575"/>
          <p14:tracePt t="171784" x="4894263" y="3394075"/>
          <p14:tracePt t="171801" x="4829175" y="3336925"/>
          <p14:tracePt t="171818" x="4786313" y="3300413"/>
          <p14:tracePt t="171837" x="4751388" y="3257550"/>
          <p14:tracePt t="171854" x="4722813" y="3236913"/>
          <p14:tracePt t="171872" x="4686300" y="3171825"/>
          <p14:tracePt t="171886" x="4657725" y="3100388"/>
          <p14:tracePt t="171903" x="4629150" y="3014663"/>
          <p14:tracePt t="171921" x="4586288" y="2886075"/>
          <p14:tracePt t="171939" x="4494213" y="2771775"/>
          <p14:tracePt t="171955" x="4457700" y="2751138"/>
          <p14:tracePt t="171970" x="4451350" y="2751138"/>
          <p14:tracePt t="172004" x="4451350" y="2757488"/>
          <p14:tracePt t="172022" x="4465638" y="2808288"/>
          <p14:tracePt t="172040" x="4500563" y="2843213"/>
          <p14:tracePt t="172057" x="4514850" y="2851150"/>
          <p14:tracePt t="172194" x="4522788" y="2851150"/>
          <p14:tracePt t="172208" x="4522788" y="2857500"/>
          <p14:tracePt t="172219" x="4522788" y="2871788"/>
          <p14:tracePt t="172225" x="4537075" y="2879725"/>
          <p14:tracePt t="172242" x="4565650" y="2914650"/>
          <p14:tracePt t="172260" x="4579938" y="2928938"/>
          <p14:tracePt t="172297" x="4579938" y="2936875"/>
          <p14:tracePt t="172310" x="4579938" y="2951163"/>
          <p14:tracePt t="172326" x="4579938" y="2986088"/>
          <p14:tracePt t="172343" x="4586288" y="3014663"/>
          <p14:tracePt t="172362" x="4586288" y="3036888"/>
          <p14:tracePt t="172379" x="4586288" y="3043238"/>
          <p14:tracePt t="172394" x="4586288" y="3051175"/>
          <p14:tracePt t="172413" x="4586288" y="3065463"/>
          <p14:tracePt t="172432" x="4586288" y="3086100"/>
          <p14:tracePt t="172447" x="4586288" y="3100388"/>
          <p14:tracePt t="172464" x="4579938" y="3114675"/>
          <p14:tracePt t="172481" x="4572000" y="3122613"/>
          <p14:tracePt t="172496" x="4572000" y="3128963"/>
          <p14:tracePt t="172513" x="4565650" y="3128963"/>
          <p14:tracePt t="172529" x="4557713" y="3128963"/>
          <p14:tracePt t="172547" x="4537075" y="3128963"/>
          <p14:tracePt t="172563" x="4514850" y="3143250"/>
          <p14:tracePt t="172581" x="4494213" y="3157538"/>
          <p14:tracePt t="172598" x="4471988" y="3157538"/>
          <p14:tracePt t="172614" x="4451350" y="3165475"/>
          <p14:tracePt t="172631" x="4437063" y="3165475"/>
          <p14:tracePt t="172648" x="4400550" y="3165475"/>
          <p14:tracePt t="172665" x="4379913" y="3165475"/>
          <p14:tracePt t="172682" x="4365625" y="3165475"/>
          <p14:tracePt t="172699" x="4343400" y="3165475"/>
          <p14:tracePt t="172716" x="4314825" y="3165475"/>
          <p14:tracePt t="172736" x="4279900" y="3171825"/>
          <p14:tracePt t="172752" x="4229100" y="3179763"/>
          <p14:tracePt t="172769" x="4179888" y="3186113"/>
          <p14:tracePt t="172785" x="4100513" y="3186113"/>
          <p14:tracePt t="172801" x="4014788" y="3171825"/>
          <p14:tracePt t="172818" x="3922713" y="3171825"/>
          <p14:tracePt t="172836" x="3836988" y="3157538"/>
          <p14:tracePt t="172852" x="3729038" y="3151188"/>
          <p14:tracePt t="172869" x="3579813" y="3143250"/>
          <p14:tracePt t="172886" x="3494088" y="3157538"/>
          <p14:tracePt t="172902" x="3451225" y="3157538"/>
          <p14:tracePt t="172921" x="3386138" y="3157538"/>
          <p14:tracePt t="172936" x="3328988" y="3151188"/>
          <p14:tracePt t="172938" x="3286125" y="3143250"/>
          <p14:tracePt t="172956" x="3208338" y="3128963"/>
          <p14:tracePt t="172971" x="3128963" y="3122613"/>
          <p14:tracePt t="172987" x="3065463" y="3100388"/>
          <p14:tracePt t="173005" x="3028950" y="3094038"/>
          <p14:tracePt t="173009" x="3014663" y="3086100"/>
          <p14:tracePt t="173021" x="2994025" y="3086100"/>
          <p14:tracePt t="173038" x="2986088" y="3071813"/>
          <p14:tracePt t="173056" x="2979738" y="3071813"/>
          <p14:tracePt t="173158" x="2986088" y="3071813"/>
          <p14:tracePt t="173166" x="2994025" y="3071813"/>
          <p14:tracePt t="173175" x="3000375" y="3065463"/>
          <p14:tracePt t="173192" x="3022600" y="3057525"/>
          <p14:tracePt t="173209" x="3057525" y="3051175"/>
          <p14:tracePt t="173224" x="3094038" y="3043238"/>
          <p14:tracePt t="173243" x="3151188" y="3043238"/>
          <p14:tracePt t="173260" x="3200400" y="3051175"/>
          <p14:tracePt t="173277" x="3257550" y="3051175"/>
          <p14:tracePt t="173294" x="3328988" y="3057525"/>
          <p14:tracePt t="173309" x="3379788" y="3057525"/>
          <p14:tracePt t="173326" x="3465513" y="3057525"/>
          <p14:tracePt t="173343" x="3565525" y="3057525"/>
          <p14:tracePt t="173362" x="3736975" y="3014663"/>
          <p14:tracePt t="173379" x="3900488" y="3000375"/>
          <p14:tracePt t="173394" x="3957638" y="3000375"/>
          <p14:tracePt t="173411" x="4043363" y="3000375"/>
          <p14:tracePt t="173428" x="4079875" y="3000375"/>
          <p14:tracePt t="173445" x="4114800" y="3014663"/>
          <p14:tracePt t="173463" x="4171950" y="3014663"/>
          <p14:tracePt t="173480" x="4214813" y="3014663"/>
          <p14:tracePt t="173497" x="4229100" y="3008313"/>
          <p14:tracePt t="173502" x="4237038" y="3008313"/>
          <p14:tracePt t="174691" x="4237038" y="3014663"/>
          <p14:tracePt t="174698" x="4237038" y="3022600"/>
          <p14:tracePt t="174707" x="4222750" y="3028950"/>
          <p14:tracePt t="174723" x="4208463" y="3036888"/>
          <p14:tracePt t="174733" x="4200525" y="3043238"/>
          <p14:tracePt t="174751" x="4179888" y="3043238"/>
          <p14:tracePt t="174768" x="4165600" y="3051175"/>
          <p14:tracePt t="174785" x="4151313" y="3057525"/>
          <p14:tracePt t="174802" x="4143375" y="3065463"/>
          <p14:tracePt t="174818" x="4122738" y="3071813"/>
          <p14:tracePt t="174822" x="4108450" y="3071813"/>
          <p14:tracePt t="174836" x="4100513" y="3071813"/>
          <p14:tracePt t="174854" x="4065588" y="3094038"/>
          <p14:tracePt t="174870" x="4043363" y="3100388"/>
          <p14:tracePt t="174887" x="4029075" y="3108325"/>
          <p14:tracePt t="174904" x="4014788" y="3108325"/>
          <p14:tracePt t="174937" x="4008438" y="3108325"/>
          <p14:tracePt t="174955" x="3979863" y="3108325"/>
          <p14:tracePt t="174970" x="3965575" y="3108325"/>
          <p14:tracePt t="174987" x="3957638" y="3108325"/>
          <p14:tracePt t="175021" x="3951288" y="3108325"/>
          <p14:tracePt t="175038" x="3943350" y="3108325"/>
          <p14:tracePt t="175055" x="3908425" y="3108325"/>
          <p14:tracePt t="175071" x="3894138" y="3100388"/>
          <p14:tracePt t="175088" x="3871913" y="3100388"/>
          <p14:tracePt t="175105" x="3857625" y="3100388"/>
          <p14:tracePt t="175192" x="3851275" y="3100388"/>
          <p14:tracePt t="175199" x="3836988" y="3094038"/>
          <p14:tracePt t="175208" x="3822700" y="3086100"/>
          <p14:tracePt t="175224" x="3794125" y="3079750"/>
          <p14:tracePt t="175243" x="3771900" y="3071813"/>
          <p14:tracePt t="175313" x="3765550" y="3065463"/>
          <p14:tracePt t="175329" x="3757613" y="3057525"/>
          <p14:tracePt t="175338" x="3757613" y="3051175"/>
          <p14:tracePt t="175356" x="3751263" y="3051175"/>
          <p14:tracePt t="175362" x="3751263" y="3043238"/>
          <p14:tracePt t="175400" x="3743325" y="3036888"/>
          <p14:tracePt t="175419" x="3736975" y="3036888"/>
          <p14:tracePt t="175441" x="3736975" y="3028950"/>
          <p14:tracePt t="175487" x="3736975" y="3014663"/>
          <p14:tracePt t="175502" x="3729038" y="3014663"/>
          <p14:tracePt t="175510" x="3729038" y="3008313"/>
          <p14:tracePt t="175518" x="3729038" y="3000375"/>
          <p14:tracePt t="175533" x="3729038" y="2994025"/>
          <p14:tracePt t="175546" x="3729038" y="2986088"/>
          <p14:tracePt t="175563" x="3729038" y="2965450"/>
          <p14:tracePt t="175596" x="3729038" y="2957513"/>
          <p14:tracePt t="175614" x="3729038" y="2951163"/>
          <p14:tracePt t="175651" x="3736975" y="2943225"/>
          <p14:tracePt t="175872" x="3743325" y="2951163"/>
          <p14:tracePt t="175878" x="3743325" y="2957513"/>
          <p14:tracePt t="175885" x="3757613" y="2965450"/>
          <p14:tracePt t="175901" x="3786188" y="2994025"/>
          <p14:tracePt t="175918" x="3851275" y="3028950"/>
          <p14:tracePt t="175935" x="3943350" y="3057525"/>
          <p14:tracePt t="175952" x="4014788" y="3071813"/>
          <p14:tracePt t="175969" x="4100513" y="3108325"/>
          <p14:tracePt t="175986" x="4143375" y="3122613"/>
          <p14:tracePt t="176003" x="4186238" y="3136900"/>
          <p14:tracePt t="176009" x="4200525" y="3143250"/>
          <p14:tracePt t="176020" x="4222750" y="3151188"/>
          <p14:tracePt t="176039" x="4279900" y="3179763"/>
          <p14:tracePt t="176054" x="4351338" y="3200400"/>
          <p14:tracePt t="176072" x="4400550" y="3222625"/>
          <p14:tracePt t="176089" x="4443413" y="3222625"/>
          <p14:tracePt t="176105" x="4486275" y="3228975"/>
          <p14:tracePt t="176122" x="4508500" y="3228975"/>
          <p14:tracePt t="176139" x="4537075" y="3228975"/>
          <p14:tracePt t="176157" x="4557713" y="3228975"/>
          <p14:tracePt t="176173" x="4594225" y="3228975"/>
          <p14:tracePt t="176189" x="4629150" y="3222625"/>
          <p14:tracePt t="176207" x="4657725" y="3222625"/>
          <p14:tracePt t="176225" x="4694238" y="3214688"/>
          <p14:tracePt t="176242" x="4729163" y="3200400"/>
          <p14:tracePt t="176259" x="4751388" y="3194050"/>
          <p14:tracePt t="176276" x="4757738" y="3194050"/>
          <p14:tracePt t="176294" x="4779963" y="3186113"/>
          <p14:tracePt t="176309" x="4800600" y="3179763"/>
          <p14:tracePt t="176325" x="4829175" y="3171825"/>
          <p14:tracePt t="176342" x="4851400" y="3157538"/>
          <p14:tracePt t="176359" x="4879975" y="3143250"/>
          <p14:tracePt t="176376" x="4900613" y="3143250"/>
          <p14:tracePt t="176392" x="4908550" y="3136900"/>
          <p14:tracePt t="176409" x="4914900" y="3136900"/>
          <p14:tracePt t="176427" x="4922838" y="3136900"/>
          <p14:tracePt t="176448" x="4937125" y="3128963"/>
          <p14:tracePt t="176461" x="4937125" y="3122613"/>
          <p14:tracePt t="176477" x="4965700" y="3100388"/>
          <p14:tracePt t="176496" x="4972050" y="3094038"/>
          <p14:tracePt t="176515" x="4979988" y="3086100"/>
          <p14:tracePt t="176675" x="4965700" y="3086100"/>
          <p14:tracePt t="176684" x="4951413" y="3086100"/>
          <p14:tracePt t="176691" x="4929188" y="3086100"/>
          <p14:tracePt t="176702" x="4914900" y="3086100"/>
          <p14:tracePt t="176715" x="4900613" y="3094038"/>
          <p14:tracePt t="176732" x="4879975" y="3108325"/>
          <p14:tracePt t="176751" x="4843463" y="3108325"/>
          <p14:tracePt t="176768" x="4794250" y="3114675"/>
          <p14:tracePt t="176784" x="4722813" y="3114675"/>
          <p14:tracePt t="176799" x="4657725" y="3122613"/>
          <p14:tracePt t="176816" x="4572000" y="3122613"/>
          <p14:tracePt t="176833" x="4479925" y="3128963"/>
          <p14:tracePt t="176851" x="4394200" y="3128963"/>
          <p14:tracePt t="176868" x="4308475" y="3143250"/>
          <p14:tracePt t="176884" x="4251325" y="3143250"/>
          <p14:tracePt t="176901" x="4186238" y="3136900"/>
          <p14:tracePt t="176918" x="4129088" y="3136900"/>
          <p14:tracePt t="176935" x="4079875" y="3136900"/>
          <p14:tracePt t="176952" x="3994150" y="3122613"/>
          <p14:tracePt t="176969" x="3879850" y="3108325"/>
          <p14:tracePt t="176985" x="3843338" y="3100388"/>
          <p14:tracePt t="177003" x="3829050" y="3100388"/>
          <p14:tracePt t="177019" x="3814763" y="3100388"/>
          <p14:tracePt t="177111" x="3808413" y="3100388"/>
          <p14:tracePt t="177402" x="3814763" y="3100388"/>
          <p14:tracePt t="177418" x="3822700" y="3094038"/>
          <p14:tracePt t="177424" x="3829050" y="3094038"/>
          <p14:tracePt t="177431" x="3836988" y="3094038"/>
          <p14:tracePt t="177443" x="3843338" y="3094038"/>
          <p14:tracePt t="177460" x="3894138" y="3100388"/>
          <p14:tracePt t="177477" x="3937000" y="3100388"/>
          <p14:tracePt t="177494" x="3986213" y="3114675"/>
          <p14:tracePt t="177511" x="4029075" y="3122613"/>
          <p14:tracePt t="177529" x="4057650" y="3128963"/>
          <p14:tracePt t="177546" x="4108450" y="3128963"/>
          <p14:tracePt t="177563" x="4157663" y="3128963"/>
          <p14:tracePt t="177579" x="4179888" y="3128963"/>
          <p14:tracePt t="177596" x="4200525" y="3128963"/>
          <p14:tracePt t="177613" x="4243388" y="3128963"/>
          <p14:tracePt t="177630" x="4300538" y="3136900"/>
          <p14:tracePt t="177647" x="4351338" y="3136900"/>
          <p14:tracePt t="177666" x="4408488" y="3122613"/>
          <p14:tracePt t="177684" x="4443413" y="3114675"/>
          <p14:tracePt t="177698" x="4457700" y="3108325"/>
          <p14:tracePt t="177830" x="4465638" y="3108325"/>
          <p14:tracePt t="177838" x="4471988" y="3108325"/>
          <p14:tracePt t="177996" x="4479925" y="3108325"/>
          <p14:tracePt t="178130" x="4471988" y="3108325"/>
          <p14:tracePt t="178138" x="4465638" y="3108325"/>
          <p14:tracePt t="178145" x="4451350" y="3100388"/>
          <p14:tracePt t="178155" x="4429125" y="3100388"/>
          <p14:tracePt t="178172" x="4394200" y="3100388"/>
          <p14:tracePt t="178189" x="4357688" y="3100388"/>
          <p14:tracePt t="178206" x="4337050" y="3100388"/>
          <p14:tracePt t="178223" x="4314825" y="3100388"/>
          <p14:tracePt t="178242" x="4308475" y="3100388"/>
          <p14:tracePt t="184058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8.2 </a:t>
            </a:r>
            <a:r>
              <a:rPr lang="ko-KR" altLang="en-US" dirty="0">
                <a:solidFill>
                  <a:srgbClr val="0000FF"/>
                </a:solidFill>
              </a:rPr>
              <a:t>이진 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이진트리는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순환적으로 정의된다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이진트리의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종류와 성질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이진트리의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표현 방법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00"/>
    </mc:Choice>
    <mc:Fallback xmlns="">
      <p:transition spd="slow" advTm="1228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2" y="3879050"/>
            <a:ext cx="8154615" cy="17723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17" y="1874866"/>
            <a:ext cx="3906958" cy="223455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서브 트리를 갖는 트리</a:t>
            </a:r>
            <a:endParaRPr lang="en-US" altLang="ko-KR" dirty="0" smtClean="0"/>
          </a:p>
          <a:p>
            <a:pPr lvl="1"/>
            <a:r>
              <a:rPr lang="ko-KR" altLang="en-US" dirty="0" err="1"/>
              <a:t>서브트리는</a:t>
            </a:r>
            <a:r>
              <a:rPr lang="ko-KR" altLang="en-US" dirty="0"/>
              <a:t> </a:t>
            </a:r>
            <a:r>
              <a:rPr lang="ko-KR" altLang="en-US" dirty="0" err="1"/>
              <a:t>공집합일수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이진트리는</a:t>
            </a:r>
            <a:r>
              <a:rPr lang="ko-KR" altLang="en-US" dirty="0" smtClean="0"/>
              <a:t> </a:t>
            </a:r>
            <a:r>
              <a:rPr lang="ko-KR" altLang="en-US" dirty="0"/>
              <a:t>순환적으로 정의된다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 트리</a:t>
            </a:r>
          </a:p>
        </p:txBody>
      </p:sp>
    </p:spTree>
    <p:extLst>
      <p:ext uri="{BB962C8B-B14F-4D97-AF65-F5344CB8AC3E}">
        <p14:creationId xmlns:p14="http://schemas.microsoft.com/office/powerpoint/2010/main" val="14130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51"/>
    </mc:Choice>
    <mc:Fallback xmlns="">
      <p:transition spd="slow" advTm="638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1829" x="6843713" y="3565525"/>
          <p14:tracePt t="21916" x="6843713" y="3551238"/>
          <p14:tracePt t="21925" x="6837363" y="3543300"/>
          <p14:tracePt t="21932" x="6786563" y="3514725"/>
          <p14:tracePt t="21950" x="6680200" y="3443288"/>
          <p14:tracePt t="21967" x="6551613" y="3371850"/>
          <p14:tracePt t="21986" x="6129338" y="3179763"/>
          <p14:tracePt t="22002" x="5880100" y="3071813"/>
          <p14:tracePt t="22020" x="5543550" y="2965450"/>
          <p14:tracePt t="22035" x="5214938" y="2857500"/>
          <p14:tracePt t="22051" x="4937125" y="2765425"/>
          <p14:tracePt t="22071" x="4686300" y="2665413"/>
          <p14:tracePt t="22086" x="4429125" y="2593975"/>
          <p14:tracePt t="22103" x="4200525" y="2522538"/>
          <p14:tracePt t="22120" x="4100513" y="2479675"/>
          <p14:tracePt t="22136" x="4029075" y="2457450"/>
          <p14:tracePt t="22153" x="3971925" y="2436813"/>
          <p14:tracePt t="22172" x="3937000" y="2428875"/>
          <p14:tracePt t="22188" x="3865563" y="2408238"/>
          <p14:tracePt t="22204" x="3800475" y="2393950"/>
          <p14:tracePt t="22222" x="3694113" y="2357438"/>
          <p14:tracePt t="22243" x="3600450" y="2343150"/>
          <p14:tracePt t="22256" x="3529013" y="2314575"/>
          <p14:tracePt t="22276" x="3457575" y="2279650"/>
          <p14:tracePt t="22291" x="3414713" y="2271713"/>
          <p14:tracePt t="22308" x="3379788" y="2243138"/>
          <p14:tracePt t="22325" x="3365500" y="2243138"/>
          <p14:tracePt t="22342" x="3357563" y="2214563"/>
          <p14:tracePt t="22360" x="3351213" y="2208213"/>
          <p14:tracePt t="22394" x="3343275" y="2208213"/>
          <p14:tracePt t="22411" x="3343275" y="2200275"/>
          <p14:tracePt t="22426" x="3336925" y="2185988"/>
          <p14:tracePt t="22443" x="3328988" y="2179638"/>
          <p14:tracePt t="22460" x="3314700" y="2165350"/>
          <p14:tracePt t="22477" x="3271838" y="2136775"/>
          <p14:tracePt t="22494" x="3200400" y="2093913"/>
          <p14:tracePt t="22511" x="3165475" y="2071688"/>
          <p14:tracePt t="22528" x="3143250" y="2051050"/>
          <p14:tracePt t="22545" x="3128963" y="2043113"/>
          <p14:tracePt t="22562" x="3114675" y="2036763"/>
          <p14:tracePt t="22633" x="3114675" y="2028825"/>
          <p14:tracePt t="22642" x="3122613" y="2028825"/>
          <p14:tracePt t="22651" x="3128963" y="2028825"/>
          <p14:tracePt t="22663" x="3165475" y="2022475"/>
          <p14:tracePt t="22682" x="3214688" y="2000250"/>
          <p14:tracePt t="22697" x="3286125" y="2000250"/>
          <p14:tracePt t="22714" x="3365500" y="1993900"/>
          <p14:tracePt t="22731" x="3471863" y="1993900"/>
          <p14:tracePt t="22748" x="3557588" y="1993900"/>
          <p14:tracePt t="22768" x="3671888" y="1993900"/>
          <p14:tracePt t="22784" x="3714750" y="1993900"/>
          <p14:tracePt t="22800" x="3779838" y="1993900"/>
          <p14:tracePt t="22817" x="3822700" y="1993900"/>
          <p14:tracePt t="22833" x="3865563" y="1993900"/>
          <p14:tracePt t="22852" x="3957638" y="1993900"/>
          <p14:tracePt t="22869" x="4000500" y="2008188"/>
          <p14:tracePt t="22886" x="4043363" y="2008188"/>
          <p14:tracePt t="22903" x="4094163" y="2008188"/>
          <p14:tracePt t="22920" x="4214813" y="2008188"/>
          <p14:tracePt t="22926" x="4271963" y="2000250"/>
          <p14:tracePt t="22935" x="4329113" y="1979613"/>
          <p14:tracePt t="22953" x="4479925" y="1922463"/>
          <p14:tracePt t="22969" x="4614863" y="1908175"/>
          <p14:tracePt t="22987" x="4722813" y="1893888"/>
          <p14:tracePt t="23004" x="4800600" y="1885950"/>
          <p14:tracePt t="23021" x="4843463" y="1885950"/>
          <p14:tracePt t="23037" x="4851400" y="1893888"/>
          <p14:tracePt t="23054" x="4857750" y="1893888"/>
          <p14:tracePt t="23466" x="4843463" y="1893888"/>
          <p14:tracePt t="23470" x="4822825" y="1900238"/>
          <p14:tracePt t="23479" x="4772025" y="1922463"/>
          <p14:tracePt t="23496" x="4643438" y="1936750"/>
          <p14:tracePt t="23513" x="4508500" y="1971675"/>
          <p14:tracePt t="23531" x="4343400" y="1971675"/>
          <p14:tracePt t="23547" x="4271963" y="1971675"/>
          <p14:tracePt t="23564" x="4179888" y="1965325"/>
          <p14:tracePt t="23581" x="4071938" y="1957388"/>
          <p14:tracePt t="23598" x="3957638" y="1957388"/>
          <p14:tracePt t="23615" x="3851275" y="1957388"/>
          <p14:tracePt t="23633" x="3779838" y="1965325"/>
          <p14:tracePt t="23650" x="3771900" y="1965325"/>
          <p14:tracePt t="23785" x="3779838" y="1965325"/>
          <p14:tracePt t="23793" x="3786188" y="1965325"/>
          <p14:tracePt t="23804" x="3808413" y="1957388"/>
          <p14:tracePt t="23822" x="3879850" y="1951038"/>
          <p14:tracePt t="23838" x="3908425" y="1928813"/>
          <p14:tracePt t="23854" x="3979863" y="1914525"/>
          <p14:tracePt t="23870" x="4071938" y="1908175"/>
          <p14:tracePt t="23887" x="4129088" y="1900238"/>
          <p14:tracePt t="23904" x="4165600" y="1900238"/>
          <p14:tracePt t="23921" x="4200525" y="1900238"/>
          <p14:tracePt t="23925" x="4222750" y="1900238"/>
          <p14:tracePt t="23938" x="4251325" y="1900238"/>
          <p14:tracePt t="23955" x="4300538" y="1900238"/>
          <p14:tracePt t="23972" x="4371975" y="1900238"/>
          <p14:tracePt t="23989" x="4429125" y="1900238"/>
          <p14:tracePt t="24006" x="4465638" y="1893888"/>
          <p14:tracePt t="24023" x="4500563" y="1885950"/>
          <p14:tracePt t="24041" x="4514850" y="1885950"/>
          <p14:tracePt t="24230" x="4508500" y="1908175"/>
          <p14:tracePt t="24239" x="4486275" y="1922463"/>
          <p14:tracePt t="24248" x="4471988" y="1943100"/>
          <p14:tracePt t="24262" x="4400550" y="1979613"/>
          <p14:tracePt t="24279" x="4308475" y="2022475"/>
          <p14:tracePt t="24295" x="4257675" y="2036763"/>
          <p14:tracePt t="24297" x="4208463" y="2043113"/>
          <p14:tracePt t="24311" x="4165600" y="2065338"/>
          <p14:tracePt t="24333" x="4043363" y="2114550"/>
          <p14:tracePt t="24346" x="3951288" y="2151063"/>
          <p14:tracePt t="24362" x="3894138" y="2200275"/>
          <p14:tracePt t="24381" x="3814763" y="2265363"/>
          <p14:tracePt t="24396" x="3757613" y="2286000"/>
          <p14:tracePt t="24399" x="3729038" y="2308225"/>
          <p14:tracePt t="24416" x="3679825" y="2328863"/>
          <p14:tracePt t="24421" x="3651250" y="2336800"/>
          <p14:tracePt t="24435" x="3608388" y="2343150"/>
          <p14:tracePt t="24449" x="3536950" y="2357438"/>
          <p14:tracePt t="24466" x="3486150" y="2357438"/>
          <p14:tracePt t="24483" x="3436938" y="2357438"/>
          <p14:tracePt t="24501" x="3322638" y="2357438"/>
          <p14:tracePt t="24517" x="3265488" y="2351088"/>
          <p14:tracePt t="24535" x="3222625" y="2343150"/>
          <p14:tracePt t="24551" x="3186113" y="2336800"/>
          <p14:tracePt t="24568" x="3165475" y="2336800"/>
          <p14:tracePt t="24584" x="3157538" y="2336800"/>
          <p14:tracePt t="24600" x="3157538" y="2328863"/>
          <p14:tracePt t="24618" x="3151188" y="2328863"/>
          <p14:tracePt t="24774" x="3165475" y="2328863"/>
          <p14:tracePt t="24785" x="3194050" y="2314575"/>
          <p14:tracePt t="24790" x="3236913" y="2314575"/>
          <p14:tracePt t="24804" x="3286125" y="2308225"/>
          <p14:tracePt t="24822" x="3451225" y="2300288"/>
          <p14:tracePt t="24838" x="3543300" y="2300288"/>
          <p14:tracePt t="24855" x="3651250" y="2300288"/>
          <p14:tracePt t="24874" x="3779838" y="2322513"/>
          <p14:tracePt t="24892" x="3943350" y="2328863"/>
          <p14:tracePt t="24908" x="4022725" y="2328863"/>
          <p14:tracePt t="24925" x="4071938" y="2314575"/>
          <p14:tracePt t="24931" x="4086225" y="2314575"/>
          <p14:tracePt t="24941" x="4108450" y="2314575"/>
          <p14:tracePt t="24959" x="4122738" y="2314575"/>
          <p14:tracePt t="26268" x="4114800" y="2314575"/>
          <p14:tracePt t="32602" x="4094163" y="2314575"/>
          <p14:tracePt t="32610" x="4057650" y="2328863"/>
          <p14:tracePt t="32620" x="4008438" y="2343150"/>
          <p14:tracePt t="32638" x="3943350" y="2379663"/>
          <p14:tracePt t="32655" x="3829050" y="2408238"/>
          <p14:tracePt t="32657" x="3786188" y="2436813"/>
          <p14:tracePt t="32671" x="3679825" y="2465388"/>
          <p14:tracePt t="32690" x="3586163" y="2500313"/>
          <p14:tracePt t="32708" x="3479800" y="2522538"/>
          <p14:tracePt t="32725" x="3322638" y="2543175"/>
          <p14:tracePt t="32741" x="3228975" y="2571750"/>
          <p14:tracePt t="32758" x="3128963" y="2636838"/>
          <p14:tracePt t="32775" x="3043238" y="2714625"/>
          <p14:tracePt t="32791" x="2943225" y="2800350"/>
          <p14:tracePt t="32807" x="2871788" y="2836863"/>
          <p14:tracePt t="32824" x="2786063" y="2886075"/>
          <p14:tracePt t="32841" x="2743200" y="2922588"/>
          <p14:tracePt t="32860" x="2643188" y="2951163"/>
          <p14:tracePt t="32877" x="2593975" y="2971800"/>
          <p14:tracePt t="32894" x="2565400" y="2971800"/>
          <p14:tracePt t="32911" x="2543175" y="2971800"/>
          <p14:tracePt t="32917" x="2528888" y="2971800"/>
          <p14:tracePt t="33011" x="2536825" y="2971800"/>
          <p14:tracePt t="33018" x="2543175" y="2965450"/>
          <p14:tracePt t="33028" x="2557463" y="2965450"/>
          <p14:tracePt t="33045" x="2586038" y="2951163"/>
          <p14:tracePt t="33062" x="2614613" y="2936875"/>
          <p14:tracePt t="33079" x="2636838" y="2922588"/>
          <p14:tracePt t="33096" x="2679700" y="2914650"/>
          <p14:tracePt t="33114" x="2728913" y="2886075"/>
          <p14:tracePt t="33131" x="2779713" y="2857500"/>
          <p14:tracePt t="33148" x="2857500" y="2851150"/>
          <p14:tracePt t="33165" x="2900363" y="2851150"/>
          <p14:tracePt t="33181" x="2951163" y="2851150"/>
          <p14:tracePt t="33198" x="2994025" y="2828925"/>
          <p14:tracePt t="33215" x="3000375" y="2828925"/>
          <p14:tracePt t="33232" x="3043238" y="2828925"/>
          <p14:tracePt t="33250" x="3071813" y="2828925"/>
          <p14:tracePt t="33269" x="3086100" y="2828925"/>
          <p14:tracePt t="33283" x="3114675" y="2828925"/>
          <p14:tracePt t="33300" x="3136900" y="2828925"/>
          <p14:tracePt t="33317" x="3157538" y="2828925"/>
          <p14:tracePt t="33335" x="3194050" y="2828925"/>
          <p14:tracePt t="33352" x="3214688" y="2822575"/>
          <p14:tracePt t="33370" x="3257550" y="2808288"/>
          <p14:tracePt t="33387" x="3294063" y="2808288"/>
          <p14:tracePt t="33403" x="3328988" y="2808288"/>
          <p14:tracePt t="33420" x="3357563" y="2808288"/>
          <p14:tracePt t="33423" x="3365500" y="2808288"/>
          <p14:tracePt t="33436" x="3379788" y="2800350"/>
          <p14:tracePt t="33453" x="3414713" y="2794000"/>
          <p14:tracePt t="33470" x="3451225" y="2786063"/>
          <p14:tracePt t="33487" x="3471863" y="2771775"/>
          <p14:tracePt t="33504" x="3565525" y="2743200"/>
          <p14:tracePt t="33523" x="3751263" y="2714625"/>
          <p14:tracePt t="33540" x="3857625" y="2686050"/>
          <p14:tracePt t="33557" x="3957638" y="2671763"/>
          <p14:tracePt t="33573" x="4065588" y="2657475"/>
          <p14:tracePt t="33589" x="4129088" y="2657475"/>
          <p14:tracePt t="33606" x="4165600" y="2657475"/>
          <p14:tracePt t="33623" x="4171950" y="2657475"/>
          <p14:tracePt t="33685" x="4179888" y="2657475"/>
          <p14:tracePt t="33698" x="4186238" y="2657475"/>
          <p14:tracePt t="33702" x="4194175" y="2657475"/>
          <p14:tracePt t="33715" x="4214813" y="2657475"/>
          <p14:tracePt t="33727" x="4237038" y="2657475"/>
          <p14:tracePt t="33743" x="4265613" y="2657475"/>
          <p14:tracePt t="33761" x="4294188" y="2657475"/>
          <p14:tracePt t="33778" x="4314825" y="2657475"/>
          <p14:tracePt t="33795" x="4329113" y="2665413"/>
          <p14:tracePt t="34016" x="4343400" y="2665413"/>
          <p14:tracePt t="34024" x="4351338" y="2671763"/>
          <p14:tracePt t="34031" x="4357688" y="2671763"/>
          <p14:tracePt t="34048" x="4386263" y="2679700"/>
          <p14:tracePt t="34065" x="4394200" y="2686050"/>
          <p14:tracePt t="34084" x="4400550" y="2693988"/>
          <p14:tracePt t="34101" x="4408488" y="2693988"/>
          <p14:tracePt t="34141" x="4414838" y="2693988"/>
          <p14:tracePt t="34166" x="4414838" y="2700338"/>
          <p14:tracePt t="34172" x="4422775" y="2700338"/>
          <p14:tracePt t="34183" x="4437063" y="2714625"/>
          <p14:tracePt t="34201" x="4486275" y="2743200"/>
          <p14:tracePt t="34218" x="4529138" y="2757488"/>
          <p14:tracePt t="34235" x="4543425" y="2757488"/>
          <p14:tracePt t="34253" x="4572000" y="2765425"/>
          <p14:tracePt t="34270" x="4586288" y="2765425"/>
          <p14:tracePt t="34288" x="4608513" y="2771775"/>
          <p14:tracePt t="34304" x="4622800" y="2779713"/>
          <p14:tracePt t="34321" x="4665663" y="2794000"/>
          <p14:tracePt t="34340" x="4679950" y="2800350"/>
          <p14:tracePt t="34356" x="4714875" y="2814638"/>
          <p14:tracePt t="34372" x="4751388" y="2836863"/>
          <p14:tracePt t="34387" x="4772025" y="2851150"/>
          <p14:tracePt t="34389" x="4786313" y="2851150"/>
          <p14:tracePt t="34405" x="4829175" y="2857500"/>
          <p14:tracePt t="34421" x="4843463" y="2871788"/>
          <p14:tracePt t="34439" x="4886325" y="2900363"/>
          <p14:tracePt t="34456" x="4914900" y="2914650"/>
          <p14:tracePt t="34474" x="4951413" y="2928938"/>
          <p14:tracePt t="34490" x="4986338" y="2957513"/>
          <p14:tracePt t="34491" x="5022850" y="2965450"/>
          <p14:tracePt t="34507" x="5065713" y="2994025"/>
          <p14:tracePt t="34523" x="5114925" y="3008313"/>
          <p14:tracePt t="34541" x="5157788" y="3022600"/>
          <p14:tracePt t="34558" x="5194300" y="3028950"/>
          <p14:tracePt t="34574" x="5251450" y="3065463"/>
          <p14:tracePt t="34591" x="5294313" y="3094038"/>
          <p14:tracePt t="34609" x="5337175" y="3094038"/>
          <p14:tracePt t="34625" x="5357813" y="3108325"/>
          <p14:tracePt t="34644" x="5394325" y="3136900"/>
          <p14:tracePt t="34661" x="5414963" y="3143250"/>
          <p14:tracePt t="34676" x="5437188" y="3179763"/>
          <p14:tracePt t="34679" x="5451475" y="3186113"/>
          <p14:tracePt t="34693" x="5451475" y="3194050"/>
          <p14:tracePt t="34712" x="5480050" y="3200400"/>
          <p14:tracePt t="34728" x="5500688" y="3208338"/>
          <p14:tracePt t="34746" x="5514975" y="3214688"/>
          <p14:tracePt t="34764" x="5537200" y="3214688"/>
          <p14:tracePt t="34780" x="5586413" y="3228975"/>
          <p14:tracePt t="34796" x="5622925" y="3228975"/>
          <p14:tracePt t="34814" x="5643563" y="3228975"/>
          <p14:tracePt t="34829" x="5686425" y="3228975"/>
          <p14:tracePt t="34847" x="5708650" y="3228975"/>
          <p14:tracePt t="34864" x="5729288" y="3228975"/>
          <p14:tracePt t="34881" x="5757863" y="3214688"/>
          <p14:tracePt t="34898" x="5786438" y="3208338"/>
          <p14:tracePt t="34915" x="5800725" y="3200400"/>
          <p14:tracePt t="34933" x="5815013" y="3194050"/>
          <p14:tracePt t="34948" x="5829300" y="3186113"/>
          <p14:tracePt t="34965" x="5837238" y="3171825"/>
          <p14:tracePt t="34984" x="5865813" y="3165475"/>
          <p14:tracePt t="35001" x="5900738" y="3157538"/>
          <p14:tracePt t="35017" x="5929313" y="3143250"/>
          <p14:tracePt t="35033" x="5957888" y="3128963"/>
          <p14:tracePt t="35051" x="5986463" y="3128963"/>
          <p14:tracePt t="35068" x="6008688" y="3114675"/>
          <p14:tracePt t="35085" x="6015038" y="3108325"/>
          <p14:tracePt t="35102" x="6022975" y="3108325"/>
          <p14:tracePt t="35119" x="6022975" y="3100388"/>
          <p14:tracePt t="35157" x="6029325" y="3100388"/>
          <p14:tracePt t="35169" x="6037263" y="3100388"/>
          <p14:tracePt t="35187" x="6043613" y="3094038"/>
          <p14:tracePt t="35204" x="6065838" y="3094038"/>
          <p14:tracePt t="35220" x="6072188" y="3094038"/>
          <p14:tracePt t="35237" x="6086475" y="3094038"/>
          <p14:tracePt t="35254" x="6108700" y="3094038"/>
          <p14:tracePt t="35271" x="6115050" y="3094038"/>
          <p14:tracePt t="35288" x="6122988" y="3094038"/>
          <p14:tracePt t="35329" x="6122988" y="3100388"/>
          <p14:tracePt t="35338" x="6129338" y="3108325"/>
          <p14:tracePt t="35346" x="6129338" y="3122613"/>
          <p14:tracePt t="35358" x="6129338" y="3128963"/>
          <p14:tracePt t="35375" x="6143625" y="3165475"/>
          <p14:tracePt t="35392" x="6151563" y="3186113"/>
          <p14:tracePt t="35409" x="6151563" y="3228975"/>
          <p14:tracePt t="35426" x="6151563" y="3294063"/>
          <p14:tracePt t="35441" x="6151563" y="3322638"/>
          <p14:tracePt t="35443" x="6151563" y="3328988"/>
          <p14:tracePt t="35459" x="6143625" y="3351213"/>
          <p14:tracePt t="35475" x="6143625" y="3365500"/>
          <p14:tracePt t="35492" x="6143625" y="3379788"/>
          <p14:tracePt t="35511" x="6143625" y="3386138"/>
          <p14:tracePt t="35528" x="6143625" y="3414713"/>
          <p14:tracePt t="35543" x="6143625" y="3443288"/>
          <p14:tracePt t="35546" x="6143625" y="3465513"/>
          <p14:tracePt t="35561" x="6143625" y="3494088"/>
          <p14:tracePt t="35578" x="6143625" y="3508375"/>
          <p14:tracePt t="35595" x="6143625" y="3514725"/>
          <p14:tracePt t="35611" x="6143625" y="3522663"/>
          <p14:tracePt t="35666" x="6143625" y="3529013"/>
          <p14:tracePt t="35763" x="6143625" y="3508375"/>
          <p14:tracePt t="35769" x="6143625" y="3486150"/>
          <p14:tracePt t="35783" x="6137275" y="3465513"/>
          <p14:tracePt t="35800" x="6129338" y="3443288"/>
          <p14:tracePt t="35815" x="6122988" y="3414713"/>
          <p14:tracePt t="35834" x="6115050" y="3371850"/>
          <p14:tracePt t="35850" x="6108700" y="3322638"/>
          <p14:tracePt t="35852" x="6108700" y="3286125"/>
          <p14:tracePt t="35866" x="6100763" y="3251200"/>
          <p14:tracePt t="35884" x="6100763" y="3236913"/>
          <p14:tracePt t="35902" x="6094413" y="3208338"/>
          <p14:tracePt t="35918" x="6086475" y="3194050"/>
          <p14:tracePt t="35936" x="6086475" y="3165475"/>
          <p14:tracePt t="35953" x="6080125" y="3136900"/>
          <p14:tracePt t="35970" x="6080125" y="3100388"/>
          <p14:tracePt t="35987" x="6080125" y="3079750"/>
          <p14:tracePt t="36039" x="6086475" y="3071813"/>
          <p14:tracePt t="36047" x="6094413" y="3071813"/>
          <p14:tracePt t="36056" x="6100763" y="3065463"/>
          <p14:tracePt t="36069" x="6115050" y="3051175"/>
          <p14:tracePt t="36088" x="6151563" y="3036888"/>
          <p14:tracePt t="36104" x="6165850" y="3036888"/>
          <p14:tracePt t="36121" x="6180138" y="3022600"/>
          <p14:tracePt t="36138" x="6186488" y="3022600"/>
          <p14:tracePt t="36155" x="6215063" y="3022600"/>
          <p14:tracePt t="36172" x="6229350" y="3008313"/>
          <p14:tracePt t="36189" x="6272213" y="2951163"/>
          <p14:tracePt t="36206" x="6308725" y="2900363"/>
          <p14:tracePt t="36223" x="6343650" y="2871788"/>
          <p14:tracePt t="36240" x="6365875" y="2836863"/>
          <p14:tracePt t="36243" x="6380163" y="2808288"/>
          <p14:tracePt t="36258" x="6415088" y="2794000"/>
          <p14:tracePt t="36274" x="6451600" y="2779713"/>
          <p14:tracePt t="36291" x="6457950" y="2779713"/>
          <p14:tracePt t="36312" x="6472238" y="2771775"/>
          <p14:tracePt t="36325" x="6480175" y="2771775"/>
          <p14:tracePt t="36342" x="6486525" y="2771775"/>
          <p14:tracePt t="36358" x="6500813" y="2743200"/>
          <p14:tracePt t="36375" x="6523038" y="2722563"/>
          <p14:tracePt t="36393" x="6537325" y="2708275"/>
          <p14:tracePt t="36411" x="6543675" y="2700338"/>
          <p14:tracePt t="36419" x="6551613" y="2700338"/>
          <p14:tracePt t="36427" x="6557963" y="2700338"/>
          <p14:tracePt t="36447" x="6580188" y="2686050"/>
          <p14:tracePt t="36461" x="6600825" y="2679700"/>
          <p14:tracePt t="36477" x="6643688" y="2665413"/>
          <p14:tracePt t="36494" x="6657975" y="2651125"/>
          <p14:tracePt t="36511" x="6680200" y="2651125"/>
          <p14:tracePt t="36529" x="6694488" y="2636838"/>
          <p14:tracePt t="36546" x="6708775" y="2636838"/>
          <p14:tracePt t="36562" x="6723063" y="2622550"/>
          <p14:tracePt t="36580" x="6757988" y="2608263"/>
          <p14:tracePt t="36596" x="6772275" y="2600325"/>
          <p14:tracePt t="36613" x="6794500" y="2600325"/>
          <p14:tracePt t="36632" x="6829425" y="2600325"/>
          <p14:tracePt t="36651" x="6837363" y="2600325"/>
          <p14:tracePt t="36665" x="6843713" y="2600325"/>
          <p14:tracePt t="36915" x="6851650" y="2600325"/>
          <p14:tracePt t="36923" x="6851650" y="2608263"/>
          <p14:tracePt t="36937" x="6851650" y="2614613"/>
          <p14:tracePt t="36952" x="6851650" y="2628900"/>
          <p14:tracePt t="36969" x="6851650" y="2636838"/>
          <p14:tracePt t="37005" x="6843713" y="2636838"/>
          <p14:tracePt t="37011" x="6837363" y="2636838"/>
          <p14:tracePt t="37021" x="6823075" y="2643188"/>
          <p14:tracePt t="37038" x="6808788" y="2643188"/>
          <p14:tracePt t="37055" x="6794500" y="2643188"/>
          <p14:tracePt t="37072" x="6780213" y="2651125"/>
          <p14:tracePt t="37089" x="6765925" y="2651125"/>
          <p14:tracePt t="37110" x="6743700" y="2651125"/>
          <p14:tracePt t="37126" x="6715125" y="2651125"/>
          <p14:tracePt t="37140" x="6700838" y="2643188"/>
          <p14:tracePt t="37157" x="6680200" y="2628900"/>
          <p14:tracePt t="37176" x="6665913" y="2614613"/>
          <p14:tracePt t="37193" x="6643688" y="2600325"/>
          <p14:tracePt t="37209" x="6637338" y="2600325"/>
          <p14:tracePt t="37226" x="6637338" y="2593975"/>
          <p14:tracePt t="37242" x="6629400" y="2593975"/>
          <p14:tracePt t="37259" x="6629400" y="2586038"/>
          <p14:tracePt t="37290" x="6629400" y="2579688"/>
          <p14:tracePt t="37353" x="6623050" y="2586038"/>
          <p14:tracePt t="37360" x="6586538" y="2622550"/>
          <p14:tracePt t="37368" x="6557963" y="2665413"/>
          <p14:tracePt t="37379" x="6523038" y="2728913"/>
          <p14:tracePt t="37398" x="6394450" y="2879725"/>
          <p14:tracePt t="37415" x="6351588" y="2908300"/>
          <p14:tracePt t="37431" x="6323013" y="2922588"/>
          <p14:tracePt t="37447" x="6315075" y="2928938"/>
          <p14:tracePt t="37465" x="6308725" y="2928938"/>
          <p14:tracePt t="37493" x="6294438" y="2936875"/>
          <p14:tracePt t="37510" x="6286500" y="2943225"/>
          <p14:tracePt t="37517" x="6272213" y="2951163"/>
          <p14:tracePt t="37533" x="6243638" y="2971800"/>
          <p14:tracePt t="37551" x="6208713" y="2994025"/>
          <p14:tracePt t="37565" x="6180138" y="2994025"/>
          <p14:tracePt t="37582" x="6172200" y="2994025"/>
          <p14:tracePt t="37599" x="6151563" y="2994025"/>
          <p14:tracePt t="37616" x="6137275" y="2994025"/>
          <p14:tracePt t="37633" x="6129338" y="3014663"/>
          <p14:tracePt t="37650" x="6122988" y="3022600"/>
          <p14:tracePt t="37667" x="6122988" y="3036888"/>
          <p14:tracePt t="37758" x="6122988" y="3043238"/>
          <p14:tracePt t="37764" x="6115050" y="3043238"/>
          <p14:tracePt t="37789" x="6115050" y="3051175"/>
          <p14:tracePt t="37891" x="6115050" y="3057525"/>
          <p14:tracePt t="38005" x="6108700" y="3065463"/>
          <p14:tracePt t="38024" x="6108700" y="3071813"/>
          <p14:tracePt t="38041" x="6100763" y="3071813"/>
          <p14:tracePt t="38058" x="6094413" y="3071813"/>
          <p14:tracePt t="38095" x="6086475" y="3079750"/>
          <p14:tracePt t="38100" x="6080125" y="3079750"/>
          <p14:tracePt t="38126" x="6072188" y="3079750"/>
          <p14:tracePt t="38134" x="6065838" y="3086100"/>
          <p14:tracePt t="38143" x="6057900" y="3086100"/>
          <p14:tracePt t="38160" x="6043613" y="3086100"/>
          <p14:tracePt t="38177" x="6022975" y="3086100"/>
          <p14:tracePt t="38194" x="5994400" y="3086100"/>
          <p14:tracePt t="38211" x="5986463" y="3086100"/>
          <p14:tracePt t="38245" x="5972175" y="3086100"/>
          <p14:tracePt t="38261" x="5972175" y="3071813"/>
          <p14:tracePt t="38280" x="5957888" y="3065463"/>
          <p14:tracePt t="38297" x="5951538" y="3051175"/>
          <p14:tracePt t="38314" x="5943600" y="3043238"/>
          <p14:tracePt t="38331" x="5937250" y="3028950"/>
          <p14:tracePt t="38348" x="5929313" y="3014663"/>
          <p14:tracePt t="38364" x="5922963" y="3008313"/>
          <p14:tracePt t="38366" x="5915025" y="3000375"/>
          <p14:tracePt t="38381" x="5908675" y="2994025"/>
          <p14:tracePt t="38398" x="5908675" y="2979738"/>
          <p14:tracePt t="38415" x="5900738" y="2965450"/>
          <p14:tracePt t="38433" x="5900738" y="2943225"/>
          <p14:tracePt t="38450" x="5900738" y="2914650"/>
          <p14:tracePt t="38468" x="5900738" y="2865438"/>
          <p14:tracePt t="38497" x="5900738" y="2857500"/>
          <p14:tracePt t="38510" x="5915025" y="2857500"/>
          <p14:tracePt t="38523" x="5922963" y="2857500"/>
          <p14:tracePt t="38533" x="5929313" y="2843213"/>
          <p14:tracePt t="38551" x="5951538" y="2836863"/>
          <p14:tracePt t="38568" x="5957888" y="2836863"/>
          <p14:tracePt t="38586" x="5980113" y="2828925"/>
          <p14:tracePt t="38603" x="5994400" y="2828925"/>
          <p14:tracePt t="38715" x="6000750" y="2828925"/>
          <p14:tracePt t="38727" x="6008688" y="2843213"/>
          <p14:tracePt t="38735" x="6015038" y="2851150"/>
          <p14:tracePt t="38743" x="6022975" y="2851150"/>
          <p14:tracePt t="38754" x="6022975" y="2857500"/>
          <p14:tracePt t="38773" x="6029325" y="2865438"/>
          <p14:tracePt t="38791" x="6029325" y="2871788"/>
          <p14:tracePt t="38808" x="6037263" y="2879725"/>
          <p14:tracePt t="38840" x="6037263" y="2894013"/>
          <p14:tracePt t="38857" x="6037263" y="2908300"/>
          <p14:tracePt t="38873" x="6037263" y="2914650"/>
          <p14:tracePt t="38891" x="6037263" y="2928938"/>
          <p14:tracePt t="38938" x="6037263" y="2936875"/>
          <p14:tracePt t="38944" x="6029325" y="2936875"/>
          <p14:tracePt t="38959" x="6015038" y="2951163"/>
          <p14:tracePt t="38977" x="6008688" y="2965450"/>
          <p14:tracePt t="38994" x="6008688" y="2979738"/>
          <p14:tracePt t="39011" x="6000750" y="2979738"/>
          <p14:tracePt t="39027" x="6000750" y="2986088"/>
          <p14:tracePt t="39043" x="5994400" y="2994025"/>
          <p14:tracePt t="39061" x="5994400" y="3000375"/>
          <p14:tracePt t="39078" x="5986463" y="3008313"/>
          <p14:tracePt t="39111" x="5980113" y="3022600"/>
          <p14:tracePt t="39145" x="5972175" y="3028950"/>
          <p14:tracePt t="39204" x="5965825" y="3028950"/>
          <p14:tracePt t="39220" x="5957888" y="3028950"/>
          <p14:tracePt t="39247" x="5951538" y="3028950"/>
          <p14:tracePt t="39254" x="5951538" y="3022600"/>
          <p14:tracePt t="39305" x="5943600" y="3022600"/>
          <p14:tracePt t="39314" x="5943600" y="3014663"/>
          <p14:tracePt t="39345" x="5937250" y="3014663"/>
          <p14:tracePt t="39351" x="5937250" y="3008313"/>
          <p14:tracePt t="39359" x="5929313" y="3008313"/>
          <p14:tracePt t="39422" x="5929313" y="3000375"/>
          <p14:tracePt t="39431" x="5929313" y="2994025"/>
          <p14:tracePt t="39440" x="5929313" y="2979738"/>
          <p14:tracePt t="39453" x="5929313" y="2957513"/>
          <p14:tracePt t="39470" x="5922963" y="2943225"/>
          <p14:tracePt t="39487" x="5922963" y="2928938"/>
          <p14:tracePt t="39502" x="5922963" y="2922588"/>
          <p14:tracePt t="39523" x="5922963" y="2914650"/>
          <p14:tracePt t="39536" x="5922963" y="2908300"/>
          <p14:tracePt t="39553" x="5922963" y="2871788"/>
          <p14:tracePt t="39570" x="5929313" y="2843213"/>
          <p14:tracePt t="39588" x="5943600" y="2836863"/>
          <p14:tracePt t="39604" x="5951538" y="2828925"/>
          <p14:tracePt t="39621" x="5965825" y="2828925"/>
          <p14:tracePt t="39638" x="5965825" y="2822575"/>
          <p14:tracePt t="39656" x="5994400" y="2814638"/>
          <p14:tracePt t="39672" x="6015038" y="2814638"/>
          <p14:tracePt t="39689" x="6022975" y="2814638"/>
          <p14:tracePt t="39706" x="6037263" y="2822575"/>
          <p14:tracePt t="39723" x="6043613" y="2836863"/>
          <p14:tracePt t="39741" x="6065838" y="2865438"/>
          <p14:tracePt t="39758" x="6094413" y="2886075"/>
          <p14:tracePt t="39774" x="6108700" y="2900363"/>
          <p14:tracePt t="39791" x="6115050" y="2908300"/>
          <p14:tracePt t="39808" x="6115050" y="2922588"/>
          <p14:tracePt t="39825" x="6115050" y="2943225"/>
          <p14:tracePt t="39844" x="6122988" y="2994025"/>
          <p14:tracePt t="39861" x="6122988" y="3028950"/>
          <p14:tracePt t="39878" x="6122988" y="3051175"/>
          <p14:tracePt t="39895" x="6108700" y="3057525"/>
          <p14:tracePt t="39912" x="6094413" y="3071813"/>
          <p14:tracePt t="39928" x="6080125" y="3079750"/>
          <p14:tracePt t="39944" x="6072188" y="3079750"/>
          <p14:tracePt t="39961" x="6057900" y="3079750"/>
          <p14:tracePt t="40047" x="6051550" y="3079750"/>
          <p14:tracePt t="41901" x="6051550" y="3094038"/>
          <p14:tracePt t="41907" x="6043613" y="3094038"/>
          <p14:tracePt t="41915" x="6043613" y="3100388"/>
          <p14:tracePt t="41955" x="6043613" y="3108325"/>
          <p14:tracePt t="41992" x="6043613" y="3114675"/>
          <p14:tracePt t="42000" x="6043613" y="3122613"/>
          <p14:tracePt t="42009" x="6037263" y="3122613"/>
          <p14:tracePt t="42016" x="6029325" y="3136900"/>
          <p14:tracePt t="42034" x="6029325" y="3143250"/>
          <p14:tracePt t="42051" x="6022975" y="3143250"/>
          <p14:tracePt t="42071" x="6022975" y="3157538"/>
          <p14:tracePt t="42086" x="6015038" y="3165475"/>
          <p14:tracePt t="42104" x="6008688" y="3165475"/>
          <p14:tracePt t="42119" x="6008688" y="3171825"/>
          <p14:tracePt t="42178" x="6008688" y="3179763"/>
          <p14:tracePt t="42186" x="6008688" y="3186113"/>
          <p14:tracePt t="42201" x="6000750" y="3194050"/>
          <p14:tracePt t="42920" x="6000750" y="3208338"/>
          <p14:tracePt t="42930" x="6000750" y="3228975"/>
          <p14:tracePt t="42938" x="6000750" y="3251200"/>
          <p14:tracePt t="42951" x="6000750" y="3294063"/>
          <p14:tracePt t="42968" x="6000750" y="3343275"/>
          <p14:tracePt t="42986" x="5986463" y="3400425"/>
          <p14:tracePt t="43003" x="5965825" y="3586163"/>
          <p14:tracePt t="43019" x="5943600" y="3694113"/>
          <p14:tracePt t="43021" x="5937250" y="3743325"/>
          <p14:tracePt t="43036" x="5915025" y="3786188"/>
          <p14:tracePt t="43053" x="5857875" y="3900488"/>
          <p14:tracePt t="43070" x="5822950" y="3957638"/>
          <p14:tracePt t="43088" x="5772150" y="4008438"/>
          <p14:tracePt t="43106" x="5729288" y="4071938"/>
          <p14:tracePt t="43121" x="5672138" y="4157663"/>
          <p14:tracePt t="43123" x="5651500" y="4200525"/>
          <p14:tracePt t="43141" x="5586413" y="4308475"/>
          <p14:tracePt t="43158" x="5494338" y="4443413"/>
          <p14:tracePt t="43174" x="5400675" y="4572000"/>
          <p14:tracePt t="43190" x="5308600" y="4708525"/>
          <p14:tracePt t="43206" x="5251450" y="4765675"/>
          <p14:tracePt t="43223" x="5186363" y="4829175"/>
          <p14:tracePt t="43240" x="5114925" y="4908550"/>
          <p14:tracePt t="43257" x="5080000" y="4951413"/>
          <p14:tracePt t="43276" x="5043488" y="4979988"/>
          <p14:tracePt t="43293" x="5000625" y="5029200"/>
          <p14:tracePt t="43309" x="4951413" y="5065713"/>
          <p14:tracePt t="43326" x="4914900" y="5114925"/>
          <p14:tracePt t="43342" x="4894263" y="5151438"/>
          <p14:tracePt t="43360" x="4857750" y="5172075"/>
          <p14:tracePt t="43376" x="4837113" y="5186363"/>
          <p14:tracePt t="43393" x="4822825" y="5194300"/>
          <p14:tracePt t="43412" x="4814888" y="5214938"/>
          <p14:tracePt t="43427" x="4800600" y="5222875"/>
          <p14:tracePt t="43445" x="4786313" y="5229225"/>
          <p14:tracePt t="43461" x="4772025" y="5237163"/>
          <p14:tracePt t="43478" x="4751388" y="5237163"/>
          <p14:tracePt t="43495" x="4737100" y="5237163"/>
          <p14:tracePt t="43514" x="4679950" y="5237163"/>
          <p14:tracePt t="43531" x="4643438" y="5237163"/>
          <p14:tracePt t="43548" x="4600575" y="5243513"/>
          <p14:tracePt t="43563" x="4565650" y="5251450"/>
          <p14:tracePt t="43581" x="4508500" y="5257800"/>
          <p14:tracePt t="43597" x="4451350" y="5257800"/>
          <p14:tracePt t="43614" x="4422775" y="5257800"/>
          <p14:tracePt t="43633" x="4314825" y="5243513"/>
          <p14:tracePt t="43650" x="4214813" y="5222875"/>
          <p14:tracePt t="43667" x="4100513" y="5214938"/>
          <p14:tracePt t="43682" x="3965575" y="5214938"/>
          <p14:tracePt t="43699" x="3843338" y="5208588"/>
          <p14:tracePt t="43717" x="3636963" y="5200650"/>
          <p14:tracePt t="43733" x="3565525" y="5229225"/>
          <p14:tracePt t="43750" x="3529013" y="5229225"/>
          <p14:tracePt t="43767" x="3479800" y="5229225"/>
          <p14:tracePt t="43784" x="3414713" y="5229225"/>
          <p14:tracePt t="43801" x="3365500" y="5229225"/>
          <p14:tracePt t="43818" x="3300413" y="5229225"/>
          <p14:tracePt t="43835" x="3243263" y="5229225"/>
          <p14:tracePt t="43853" x="3200400" y="5229225"/>
          <p14:tracePt t="43871" x="3128963" y="5229225"/>
          <p14:tracePt t="43887" x="3008313" y="5222875"/>
          <p14:tracePt t="43905" x="2894013" y="5200650"/>
          <p14:tracePt t="43921" x="2794000" y="5186363"/>
          <p14:tracePt t="43938" x="2728913" y="5186363"/>
          <p14:tracePt t="43954" x="2600325" y="5180013"/>
          <p14:tracePt t="43972" x="2522538" y="5172075"/>
          <p14:tracePt t="43989" x="2386013" y="5122863"/>
          <p14:tracePt t="44005" x="2214563" y="5086350"/>
          <p14:tracePt t="44023" x="2057400" y="5029200"/>
          <p14:tracePt t="44038" x="1928813" y="4994275"/>
          <p14:tracePt t="44056" x="1779588" y="4951413"/>
          <p14:tracePt t="44073" x="1636713" y="4914900"/>
          <p14:tracePt t="44090" x="1485900" y="4894263"/>
          <p14:tracePt t="44107" x="1343025" y="4843463"/>
          <p14:tracePt t="44126" x="1300163" y="4814888"/>
          <p14:tracePt t="44142" x="1293813" y="4814888"/>
          <p14:tracePt t="44159" x="1285875" y="4814888"/>
          <p14:tracePt t="44266" x="1285875" y="4808538"/>
          <p14:tracePt t="44542" x="1285875" y="4800600"/>
          <p14:tracePt t="44556" x="1285875" y="4794250"/>
          <p14:tracePt t="44578" x="1285875" y="4786313"/>
          <p14:tracePt t="44593" x="1285875" y="4779963"/>
          <p14:tracePt t="44609" x="1285875" y="4765675"/>
          <p14:tracePt t="44625" x="1293813" y="4751388"/>
          <p14:tracePt t="44633" x="1293813" y="4743450"/>
          <p14:tracePt t="44640" x="1308100" y="4729163"/>
          <p14:tracePt t="44650" x="1308100" y="4722813"/>
          <p14:tracePt t="44667" x="1322388" y="4708525"/>
          <p14:tracePt t="44684" x="1328738" y="4694238"/>
          <p14:tracePt t="44736" x="1328738" y="4686300"/>
          <p14:tracePt t="44743" x="1328738" y="4679950"/>
          <p14:tracePt t="44754" x="1336675" y="4679950"/>
          <p14:tracePt t="44769" x="1350963" y="4657725"/>
          <p14:tracePt t="44787" x="1371600" y="4608513"/>
          <p14:tracePt t="44803" x="1400175" y="4565650"/>
          <p14:tracePt t="44822" x="1428750" y="4543425"/>
          <p14:tracePt t="44839" x="1457325" y="4522788"/>
          <p14:tracePt t="44857" x="1471613" y="4522788"/>
          <p14:tracePt t="44873" x="1479550" y="4522788"/>
          <p14:tracePt t="44907" x="1493838" y="4522788"/>
          <p14:tracePt t="44924" x="1508125" y="4514850"/>
          <p14:tracePt t="44933" x="1514475" y="4514850"/>
          <p14:tracePt t="44939" x="1536700" y="4508500"/>
          <p14:tracePt t="44956" x="1579563" y="4494213"/>
          <p14:tracePt t="44973" x="1600200" y="4479925"/>
          <p14:tracePt t="44992" x="1651000" y="4471988"/>
          <p14:tracePt t="45009" x="1671638" y="4471988"/>
          <p14:tracePt t="45025" x="1700213" y="4465638"/>
          <p14:tracePt t="45041" x="1743075" y="4457700"/>
          <p14:tracePt t="45060" x="1814513" y="4451350"/>
          <p14:tracePt t="45075" x="1900238" y="4437063"/>
          <p14:tracePt t="45092" x="1993900" y="4386263"/>
          <p14:tracePt t="45109" x="2079625" y="4329113"/>
          <p14:tracePt t="45127" x="2157413" y="4286250"/>
          <p14:tracePt t="45143" x="2193925" y="4271963"/>
          <p14:tracePt t="45161" x="2222500" y="4265613"/>
          <p14:tracePt t="45163" x="2236788" y="4265613"/>
          <p14:tracePt t="45177" x="2243138" y="4265613"/>
          <p14:tracePt t="45197" x="2251075" y="4265613"/>
          <p14:tracePt t="45211" x="2257425" y="4265613"/>
          <p14:tracePt t="45232" x="2265363" y="4271963"/>
          <p14:tracePt t="45250" x="2279650" y="4271963"/>
          <p14:tracePt t="45263" x="2286000" y="4279900"/>
          <p14:tracePt t="45374" x="2279650" y="4300538"/>
          <p14:tracePt t="45384" x="2265363" y="4314825"/>
          <p14:tracePt t="45388" x="2251075" y="4329113"/>
          <p14:tracePt t="45398" x="2243138" y="4357688"/>
          <p14:tracePt t="45416" x="2208213" y="4394200"/>
          <p14:tracePt t="45420" x="2193925" y="4408488"/>
          <p14:tracePt t="45432" x="2179638" y="4422775"/>
          <p14:tracePt t="45449" x="2157413" y="4451350"/>
          <p14:tracePt t="45467" x="2136775" y="4471988"/>
          <p14:tracePt t="45483" x="2079625" y="4500563"/>
          <p14:tracePt t="45500" x="2043113" y="4529138"/>
          <p14:tracePt t="45517" x="2014538" y="4551363"/>
          <p14:tracePt t="45534" x="1979613" y="4579938"/>
          <p14:tracePt t="45551" x="1943100" y="4600575"/>
          <p14:tracePt t="45568" x="1928813" y="4600575"/>
          <p14:tracePt t="45585" x="1928813" y="4608513"/>
          <p14:tracePt t="45621" x="1922463" y="4608513"/>
          <p14:tracePt t="45638" x="1908175" y="4614863"/>
          <p14:tracePt t="45655" x="1871663" y="4614863"/>
          <p14:tracePt t="45672" x="1843088" y="4614863"/>
          <p14:tracePt t="45689" x="1814513" y="4629150"/>
          <p14:tracePt t="45706" x="1793875" y="4629150"/>
          <p14:tracePt t="45721" x="1771650" y="4629150"/>
          <p14:tracePt t="45738" x="1765300" y="4629150"/>
          <p14:tracePt t="45800" x="1765300" y="4637088"/>
          <p14:tracePt t="45810" x="1757363" y="4643438"/>
          <p14:tracePt t="45821" x="1751013" y="4643438"/>
          <p14:tracePt t="45828" x="1743075" y="4643438"/>
          <p14:tracePt t="45839" x="1743075" y="4651375"/>
          <p14:tracePt t="45857" x="1743075" y="4657725"/>
          <p14:tracePt t="45876" x="1736725" y="4657725"/>
          <p14:tracePt t="45891" x="1736725" y="4665663"/>
          <p14:tracePt t="45914" x="1736725" y="4672013"/>
          <p14:tracePt t="45924" x="1728788" y="4672013"/>
          <p14:tracePt t="45945" x="1722438" y="4672013"/>
          <p14:tracePt t="45959" x="1714500" y="4672013"/>
          <p14:tracePt t="45976" x="1708150" y="4679950"/>
          <p14:tracePt t="45992" x="1685925" y="4686300"/>
          <p14:tracePt t="46010" x="1671638" y="4694238"/>
          <p14:tracePt t="46028" x="1665288" y="4700588"/>
          <p14:tracePt t="46044" x="1657350" y="4700588"/>
          <p14:tracePt t="46569" x="1665288" y="4708525"/>
          <p14:tracePt t="46576" x="1700213" y="4714875"/>
          <p14:tracePt t="46588" x="1708150" y="4714875"/>
          <p14:tracePt t="46605" x="1765300" y="4708525"/>
          <p14:tracePt t="46622" x="1822450" y="4700588"/>
          <p14:tracePt t="46638" x="1865313" y="4700588"/>
          <p14:tracePt t="46655" x="1893888" y="4700588"/>
          <p14:tracePt t="46673" x="1900238" y="4700588"/>
          <p14:tracePt t="46690" x="1922463" y="4700588"/>
          <p14:tracePt t="46706" x="1943100" y="4700588"/>
          <p14:tracePt t="46724" x="1965325" y="4700588"/>
          <p14:tracePt t="46741" x="1979613" y="4700588"/>
          <p14:tracePt t="46758" x="1979613" y="4708525"/>
          <p14:tracePt t="46775" x="1985963" y="4708525"/>
          <p14:tracePt t="46792" x="1993900" y="4708525"/>
          <p14:tracePt t="47228" x="1993900" y="4714875"/>
          <p14:tracePt t="47241" x="1993900" y="4729163"/>
          <p14:tracePt t="47249" x="1993900" y="4737100"/>
          <p14:tracePt t="47257" x="1993900" y="4743450"/>
          <p14:tracePt t="47273" x="1993900" y="4751388"/>
          <p14:tracePt t="47284" x="1993900" y="4757738"/>
          <p14:tracePt t="47301" x="1993900" y="4772025"/>
          <p14:tracePt t="47318" x="1993900" y="4779963"/>
          <p14:tracePt t="47336" x="1993900" y="4794250"/>
          <p14:tracePt t="47352" x="1993900" y="4800600"/>
          <p14:tracePt t="47369" x="1993900" y="4865688"/>
          <p14:tracePt t="47386" x="1993900" y="4908550"/>
          <p14:tracePt t="47406" x="1985963" y="4979988"/>
          <p14:tracePt t="47420" x="1979613" y="5008563"/>
          <p14:tracePt t="47437" x="1979613" y="5029200"/>
          <p14:tracePt t="47471" x="1979613" y="5037138"/>
          <p14:tracePt t="47488" x="1971675" y="5037138"/>
          <p14:tracePt t="47507" x="1965325" y="5043488"/>
          <p14:tracePt t="47521" x="1965325" y="5051425"/>
          <p14:tracePt t="47539" x="1951038" y="5065713"/>
          <p14:tracePt t="47556" x="1936750" y="5108575"/>
          <p14:tracePt t="47573" x="1914525" y="5129213"/>
          <p14:tracePt t="47591" x="1879600" y="5143500"/>
          <p14:tracePt t="47593" x="1857375" y="5151438"/>
          <p14:tracePt t="47607" x="1843088" y="5157788"/>
          <p14:tracePt t="47625" x="1836738" y="5157788"/>
          <p14:tracePt t="47641" x="1828800" y="5157788"/>
          <p14:tracePt t="47861" x="1828800" y="5151438"/>
          <p14:tracePt t="47869" x="1828800" y="5143500"/>
          <p14:tracePt t="47881" x="1828800" y="5122863"/>
          <p14:tracePt t="47898" x="1828800" y="5114925"/>
          <p14:tracePt t="47915" x="1828800" y="5108575"/>
          <p14:tracePt t="47978" x="1828800" y="5100638"/>
          <p14:tracePt t="48011" x="1836738" y="5100638"/>
          <p14:tracePt t="48052" x="1836738" y="5094288"/>
          <p14:tracePt t="48060" x="1843088" y="5094288"/>
          <p14:tracePt t="48071" x="1851025" y="5094288"/>
          <p14:tracePt t="48083" x="1871663" y="5094288"/>
          <p14:tracePt t="48100" x="1879600" y="5086350"/>
          <p14:tracePt t="48117" x="1893888" y="5080000"/>
          <p14:tracePt t="48136" x="1908175" y="5080000"/>
          <p14:tracePt t="48153" x="1914525" y="5080000"/>
          <p14:tracePt t="48169" x="1922463" y="5080000"/>
          <p14:tracePt t="48313" x="1928813" y="5080000"/>
          <p14:tracePt t="48339" x="1936750" y="5072063"/>
          <p14:tracePt t="48343" x="1943100" y="5072063"/>
          <p14:tracePt t="48354" x="1951038" y="5072063"/>
          <p14:tracePt t="48372" x="1965325" y="5072063"/>
          <p14:tracePt t="48388" x="2000250" y="5072063"/>
          <p14:tracePt t="48407" x="2014538" y="5065713"/>
          <p14:tracePt t="48425" x="2036763" y="5065713"/>
          <p14:tracePt t="48441" x="2065338" y="5065713"/>
          <p14:tracePt t="48457" x="2108200" y="5065713"/>
          <p14:tracePt t="48474" x="2200275" y="5080000"/>
          <p14:tracePt t="48492" x="2279650" y="5094288"/>
          <p14:tracePt t="48508" x="2336800" y="5094288"/>
          <p14:tracePt t="48524" x="2400300" y="5094288"/>
          <p14:tracePt t="48542" x="2451100" y="5080000"/>
          <p14:tracePt t="48562" x="2522538" y="5080000"/>
          <p14:tracePt t="48578" x="2551113" y="5072063"/>
          <p14:tracePt t="48593" x="2571750" y="5072063"/>
          <p14:tracePt t="48610" x="2593975" y="5072063"/>
          <p14:tracePt t="48627" x="2608263" y="5072063"/>
          <p14:tracePt t="48646" x="2614613" y="5072063"/>
          <p14:tracePt t="48922" x="2628900" y="5072063"/>
          <p14:tracePt t="48934" x="2651125" y="5072063"/>
          <p14:tracePt t="48937" x="2665413" y="5072063"/>
          <p14:tracePt t="48949" x="2686050" y="5072063"/>
          <p14:tracePt t="48968" x="2736850" y="5072063"/>
          <p14:tracePt t="48986" x="2765425" y="5072063"/>
          <p14:tracePt t="49003" x="2794000" y="5080000"/>
          <p14:tracePt t="49019" x="2808288" y="5080000"/>
          <p14:tracePt t="49035" x="2836863" y="5080000"/>
          <p14:tracePt t="49051" x="2851150" y="5080000"/>
          <p14:tracePt t="49069" x="2871788" y="5080000"/>
          <p14:tracePt t="49085" x="2908300" y="5080000"/>
          <p14:tracePt t="49102" x="2928938" y="5080000"/>
          <p14:tracePt t="49121" x="2951163" y="5086350"/>
          <p14:tracePt t="49137" x="3008313" y="5086350"/>
          <p14:tracePt t="49154" x="3028950" y="5086350"/>
          <p14:tracePt t="49170" x="3051175" y="5086350"/>
          <p14:tracePt t="49187" x="3079750" y="5086350"/>
          <p14:tracePt t="49204" x="3108325" y="5086350"/>
          <p14:tracePt t="49221" x="3122613" y="5080000"/>
          <p14:tracePt t="49240" x="3143250" y="5072063"/>
          <p14:tracePt t="49258" x="3179763" y="5072063"/>
          <p14:tracePt t="49276" x="3200400" y="5057775"/>
          <p14:tracePt t="49291" x="3236913" y="5057775"/>
          <p14:tracePt t="49308" x="3322638" y="5057775"/>
          <p14:tracePt t="49325" x="3414713" y="5051425"/>
          <p14:tracePt t="49342" x="3494088" y="5051425"/>
          <p14:tracePt t="49359" x="3579813" y="5057775"/>
          <p14:tracePt t="49376" x="3614738" y="5057775"/>
          <p14:tracePt t="49392" x="3651250" y="5057775"/>
          <p14:tracePt t="49409" x="3671888" y="5057775"/>
          <p14:tracePt t="49426" x="3686175" y="5057775"/>
          <p14:tracePt t="49442" x="3694113" y="5065713"/>
          <p14:tracePt t="49459" x="3722688" y="5065713"/>
          <p14:tracePt t="49476" x="3736975" y="5080000"/>
          <p14:tracePt t="49493" x="3743325" y="5080000"/>
          <p14:tracePt t="49510" x="3751263" y="5086350"/>
          <p14:tracePt t="49528" x="3771900" y="5086350"/>
          <p14:tracePt t="49546" x="3800475" y="5094288"/>
          <p14:tracePt t="49563" x="3808413" y="5094288"/>
          <p14:tracePt t="52114" x="3822700" y="5100638"/>
          <p14:tracePt t="52121" x="3836988" y="5108575"/>
          <p14:tracePt t="52131" x="3851275" y="5114925"/>
          <p14:tracePt t="52148" x="3871913" y="5122863"/>
          <p14:tracePt t="52161" x="3914775" y="5137150"/>
          <p14:tracePt t="52180" x="3937000" y="5137150"/>
          <p14:tracePt t="52195" x="3957638" y="5137150"/>
          <p14:tracePt t="52212" x="3986213" y="5137150"/>
          <p14:tracePt t="52229" x="4051300" y="5165725"/>
          <p14:tracePt t="52245" x="4122738" y="5186363"/>
          <p14:tracePt t="52263" x="4365625" y="5222875"/>
          <p14:tracePt t="52280" x="4551363" y="5251450"/>
          <p14:tracePt t="52296" x="4722813" y="5251450"/>
          <p14:tracePt t="52313" x="4843463" y="5237163"/>
          <p14:tracePt t="52330" x="4972050" y="5237163"/>
          <p14:tracePt t="52348" x="5129213" y="5165725"/>
          <p14:tracePt t="52364" x="5214938" y="5157788"/>
          <p14:tracePt t="52382" x="5308600" y="5151438"/>
          <p14:tracePt t="52399" x="5443538" y="5137150"/>
          <p14:tracePt t="52417" x="5557838" y="5129213"/>
          <p14:tracePt t="52423" x="5622925" y="5129213"/>
          <p14:tracePt t="52432" x="5694363" y="5122863"/>
          <p14:tracePt t="52450" x="5951538" y="5122863"/>
          <p14:tracePt t="52469" x="6065838" y="5122863"/>
          <p14:tracePt t="52487" x="6186488" y="5122863"/>
          <p14:tracePt t="52500" x="6265863" y="5122863"/>
          <p14:tracePt t="52520" x="6380163" y="5122863"/>
          <p14:tracePt t="52536" x="6408738" y="5122863"/>
          <p14:tracePt t="52553" x="6451600" y="5122863"/>
          <p14:tracePt t="52569" x="6486525" y="5122863"/>
          <p14:tracePt t="52586" x="6543675" y="5122863"/>
          <p14:tracePt t="52603" x="6586538" y="5122863"/>
          <p14:tracePt t="52622" x="6629400" y="5122863"/>
          <p14:tracePt t="52637" x="6643688" y="5122863"/>
          <p14:tracePt t="52654" x="6651625" y="5122863"/>
          <p14:tracePt t="53950" x="6643688" y="5122863"/>
          <p14:tracePt t="53959" x="6643688" y="5129213"/>
          <p14:tracePt t="53965" x="6629400" y="5129213"/>
          <p14:tracePt t="53979" x="6615113" y="5129213"/>
          <p14:tracePt t="53996" x="6600825" y="5137150"/>
          <p14:tracePt t="54013" x="6580188" y="5151438"/>
          <p14:tracePt t="54030" x="6537325" y="5157788"/>
          <p14:tracePt t="54046" x="6465888" y="5157788"/>
          <p14:tracePt t="54064" x="6423025" y="5180013"/>
          <p14:tracePt t="54081" x="6337300" y="5186363"/>
          <p14:tracePt t="54098" x="6172200" y="5222875"/>
          <p14:tracePt t="54115" x="6065838" y="5251450"/>
          <p14:tracePt t="54132" x="5915025" y="5300663"/>
          <p14:tracePt t="54149" x="5757863" y="5329238"/>
          <p14:tracePt t="54166" x="5572125" y="5380038"/>
          <p14:tracePt t="54183" x="5380038" y="5414963"/>
          <p14:tracePt t="54200" x="5237163" y="5443538"/>
          <p14:tracePt t="54217" x="5094288" y="5443538"/>
          <p14:tracePt t="54234" x="4908550" y="5465763"/>
          <p14:tracePt t="54251" x="4708525" y="5465763"/>
          <p14:tracePt t="54268" x="4457700" y="5465763"/>
          <p14:tracePt t="54286" x="4137025" y="5514975"/>
          <p14:tracePt t="54302" x="3965575" y="5529263"/>
          <p14:tracePt t="54319" x="3814763" y="5543550"/>
          <p14:tracePt t="54336" x="3629025" y="5565775"/>
          <p14:tracePt t="54354" x="3500438" y="5565775"/>
          <p14:tracePt t="54372" x="3279775" y="5565775"/>
          <p14:tracePt t="54388" x="3114675" y="5565775"/>
          <p14:tracePt t="54406" x="2957513" y="5565775"/>
          <p14:tracePt t="54423" x="2836863" y="5580063"/>
          <p14:tracePt t="54429" x="2743200" y="5580063"/>
          <p14:tracePt t="54439" x="2643188" y="5580063"/>
          <p14:tracePt t="54455" x="2508250" y="5580063"/>
          <p14:tracePt t="54474" x="2314575" y="5614988"/>
          <p14:tracePt t="54490" x="2222500" y="5614988"/>
          <p14:tracePt t="54508" x="2128838" y="5614988"/>
          <p14:tracePt t="54525" x="2071688" y="5614988"/>
          <p14:tracePt t="54539" x="2028825" y="5614988"/>
          <p14:tracePt t="54557" x="2008188" y="5614988"/>
          <p14:tracePt t="54575" x="2000250" y="5608638"/>
          <p14:tracePt t="54677" x="2000250" y="5600700"/>
          <p14:tracePt t="54685" x="2000250" y="5594350"/>
          <p14:tracePt t="54701" x="2000250" y="5586413"/>
          <p14:tracePt t="54710" x="2008188" y="5580063"/>
          <p14:tracePt t="54726" x="2036763" y="5565775"/>
          <p14:tracePt t="54743" x="2051050" y="5543550"/>
          <p14:tracePt t="54762" x="2071688" y="5529263"/>
          <p14:tracePt t="54777" x="2093913" y="5522913"/>
          <p14:tracePt t="54779" x="2100263" y="5522913"/>
          <p14:tracePt t="54794" x="2128838" y="5522913"/>
          <p14:tracePt t="54812" x="2157413" y="5522913"/>
          <p14:tracePt t="54828" x="2193925" y="5522913"/>
          <p14:tracePt t="54849" x="2214563" y="5522913"/>
          <p14:tracePt t="54864" x="2243138" y="5514975"/>
          <p14:tracePt t="54882" x="2257425" y="5514975"/>
          <p14:tracePt t="54896" x="2293938" y="5508625"/>
          <p14:tracePt t="54914" x="2322513" y="5508625"/>
          <p14:tracePt t="54930" x="2336800" y="5508625"/>
          <p14:tracePt t="54947" x="2343150" y="5508625"/>
          <p14:tracePt t="54964" x="2357438" y="5508625"/>
          <p14:tracePt t="54983" x="2365375" y="5508625"/>
          <p14:tracePt t="55001" x="2379663" y="5508625"/>
          <p14:tracePt t="55017" x="2386013" y="5508625"/>
          <p14:tracePt t="55033" x="2393950" y="5508625"/>
          <p14:tracePt t="55336" x="2400300" y="5508625"/>
          <p14:tracePt t="55410" x="2408238" y="5508625"/>
          <p14:tracePt t="55491" x="2414588" y="5508625"/>
          <p14:tracePt t="55523" x="2422525" y="5508625"/>
          <p14:tracePt t="55696" x="2428875" y="5508625"/>
          <p14:tracePt t="55704" x="2436813" y="5508625"/>
          <p14:tracePt t="55719" x="2451100" y="5508625"/>
          <p14:tracePt t="55731" x="2465388" y="5508625"/>
          <p14:tracePt t="55748" x="2479675" y="5508625"/>
          <p14:tracePt t="55765" x="2493963" y="5508625"/>
          <p14:tracePt t="55860" x="2500313" y="5508625"/>
          <p14:tracePt t="55939" x="2508250" y="5508625"/>
          <p14:tracePt t="55986" x="2514600" y="5508625"/>
          <p14:tracePt t="56099" x="2522538" y="5508625"/>
          <p14:tracePt t="56162" x="2528888" y="5508625"/>
          <p14:tracePt t="56233" x="2536825" y="5508625"/>
          <p14:tracePt t="56249" x="2543175" y="5508625"/>
          <p14:tracePt t="56254" x="2551113" y="5514975"/>
          <p14:tracePt t="56262" x="2579688" y="5522913"/>
          <p14:tracePt t="56273" x="2614613" y="5537200"/>
          <p14:tracePt t="56291" x="2686050" y="5565775"/>
          <p14:tracePt t="56309" x="2914650" y="5614988"/>
          <p14:tracePt t="56324" x="3065463" y="5629275"/>
          <p14:tracePt t="56341" x="3251200" y="5680075"/>
          <p14:tracePt t="56358" x="3429000" y="5722938"/>
          <p14:tracePt t="56375" x="3608388" y="5743575"/>
          <p14:tracePt t="56391" x="3751263" y="5765800"/>
          <p14:tracePt t="56413" x="3922713" y="5786438"/>
          <p14:tracePt t="56418" x="3951288" y="5794375"/>
          <p14:tracePt t="56430" x="4000500" y="5808663"/>
          <p14:tracePt t="56445" x="4071938" y="5822950"/>
          <p14:tracePt t="56460" x="4122738" y="5843588"/>
          <p14:tracePt t="56477" x="4157663" y="5857875"/>
          <p14:tracePt t="56494" x="4222750" y="5880100"/>
          <p14:tracePt t="56511" x="4251325" y="5886450"/>
          <p14:tracePt t="56528" x="4265613" y="5886450"/>
          <p14:tracePt t="56599" x="4271963" y="5894388"/>
          <p14:tracePt t="56624" x="4271963" y="5900738"/>
          <p14:tracePt t="56633" x="4271963" y="5908675"/>
          <p14:tracePt t="56638" x="4271963" y="5915025"/>
          <p14:tracePt t="63484" x="0" y="0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31165</TotalTime>
  <Words>838</Words>
  <Application>Microsoft Office PowerPoint</Application>
  <PresentationFormat>화면 슬라이드 쇼(4:3)</PresentationFormat>
  <Paragraphs>308</Paragraphs>
  <Slides>48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굴림</vt:lpstr>
      <vt:lpstr>맑은 고딕</vt:lpstr>
      <vt:lpstr>한양해서</vt:lpstr>
      <vt:lpstr>휴먼엑스포</vt:lpstr>
      <vt:lpstr>Arial</vt:lpstr>
      <vt:lpstr>Cambria Math</vt:lpstr>
      <vt:lpstr>Times New Roman</vt:lpstr>
      <vt:lpstr>Wingdings</vt:lpstr>
      <vt:lpstr>Office 테마</vt:lpstr>
      <vt:lpstr>         트리</vt:lpstr>
      <vt:lpstr>PowerPoint 프레젠테이션</vt:lpstr>
      <vt:lpstr>8.1 트리란?</vt:lpstr>
      <vt:lpstr>PowerPoint 프레젠테이션</vt:lpstr>
      <vt:lpstr>PowerPoint 프레젠테이션</vt:lpstr>
      <vt:lpstr>PowerPoint 프레젠테이션</vt:lpstr>
      <vt:lpstr>PowerPoint 프레젠테이션</vt:lpstr>
      <vt:lpstr>8.2 이진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이진트리의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8.4 응용: 모르스 코드 결정트리</vt:lpstr>
      <vt:lpstr>PowerPoint 프레젠테이션</vt:lpstr>
      <vt:lpstr>PowerPoint 프레젠테이션</vt:lpstr>
      <vt:lpstr>PowerPoint 프레젠테이션</vt:lpstr>
      <vt:lpstr>PowerPoint 프레젠테이션</vt:lpstr>
      <vt:lpstr>8.5 힙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8.6 힙의 응용: 허프만 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08장.트리</dc:title>
  <dc:creator>최영규</dc:creator>
  <cp:lastModifiedBy>황환규</cp:lastModifiedBy>
  <cp:revision>286</cp:revision>
  <cp:lastPrinted>2020-03-08T08:12:24Z</cp:lastPrinted>
  <dcterms:created xsi:type="dcterms:W3CDTF">2004-02-19T02:52:38Z</dcterms:created>
  <dcterms:modified xsi:type="dcterms:W3CDTF">2021-11-09T10:31:41Z</dcterms:modified>
</cp:coreProperties>
</file>