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CE5D8C-BE1F-455D-8F0B-CD21993F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78D154D-A23D-4DCF-B6CF-6FC487E55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1241388-0468-488F-95F8-A06D59097C79}"/>
              </a:ext>
            </a:extLst>
          </p:cNvPr>
          <p:cNvSpPr txBox="1"/>
          <p:nvPr/>
        </p:nvSpPr>
        <p:spPr>
          <a:xfrm>
            <a:off x="788541" y="6585857"/>
            <a:ext cx="561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Linda </a:t>
            </a:r>
            <a:r>
              <a:rPr lang="en-US" altLang="zh-CN" sz="2000" dirty="0" err="1"/>
              <a:t>Nabasa</a:t>
            </a:r>
            <a:r>
              <a:rPr lang="en-US" altLang="zh-CN" sz="2000" dirty="0"/>
              <a:t> • </a:t>
            </a:r>
            <a:r>
              <a:rPr lang="en-US" altLang="zh-CN" sz="2000" dirty="0" err="1"/>
              <a:t>Ruramai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Musekiwa</a:t>
            </a:r>
            <a:r>
              <a:rPr lang="en-US" altLang="zh-CN" sz="2000" dirty="0"/>
              <a:t> • Raymond </a:t>
            </a:r>
            <a:r>
              <a:rPr lang="en-US" altLang="zh-CN" sz="2000" dirty="0" err="1"/>
              <a:t>Diby</a:t>
            </a:r>
            <a:r>
              <a:rPr lang="en-US" altLang="zh-CN" sz="2000" dirty="0"/>
              <a:t> 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5FE89B-042E-4C18-A971-08A957C8F19C}"/>
              </a:ext>
            </a:extLst>
          </p:cNvPr>
          <p:cNvSpPr txBox="1"/>
          <p:nvPr/>
        </p:nvSpPr>
        <p:spPr>
          <a:xfrm>
            <a:off x="2272249" y="3374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小小大厨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161AA9-E40B-4505-ACE1-7582B305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DC5F00-29C5-47EB-9833-B7A7E6A78FC6}"/>
              </a:ext>
            </a:extLst>
          </p:cNvPr>
          <p:cNvSpPr txBox="1"/>
          <p:nvPr/>
        </p:nvSpPr>
        <p:spPr>
          <a:xfrm>
            <a:off x="8001001" y="3029781"/>
            <a:ext cx="598112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有时卡西尼不听搅拌棒的。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“我要用自己的手心闻闻汤的味道。”她说。</a:t>
            </a:r>
          </a:p>
        </p:txBody>
      </p:sp>
    </p:spTree>
    <p:extLst>
      <p:ext uri="{BB962C8B-B14F-4D97-AF65-F5344CB8AC3E}">
        <p14:creationId xmlns:p14="http://schemas.microsoft.com/office/powerpoint/2010/main" val="15328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F1F61E-8A9B-42CE-86A5-E588E95C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CCEE01-916D-4452-89EA-F0742E312ED9}"/>
              </a:ext>
            </a:extLst>
          </p:cNvPr>
          <p:cNvSpPr txBox="1"/>
          <p:nvPr/>
        </p:nvSpPr>
        <p:spPr>
          <a:xfrm>
            <a:off x="8993194" y="2193847"/>
            <a:ext cx="3585382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“我要自己尝尝鸡的味道。”她决定。搅拌棒笑她太年轻，而自己经验丰富，比整间房子里的餐具都要年长，比卡西尼的哥哥岁数都大。经验丰富到所有优秀的菜谱都熟稔于心。</a:t>
            </a:r>
          </a:p>
        </p:txBody>
      </p:sp>
    </p:spTree>
    <p:extLst>
      <p:ext uri="{BB962C8B-B14F-4D97-AF65-F5344CB8AC3E}">
        <p14:creationId xmlns:p14="http://schemas.microsoft.com/office/powerpoint/2010/main" val="417802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0B0AAA-15F6-4F44-B4F9-1034B050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4F19DC-BB3A-4F61-BCAB-6C17500BB9B4}"/>
              </a:ext>
            </a:extLst>
          </p:cNvPr>
          <p:cNvSpPr txBox="1"/>
          <p:nvPr/>
        </p:nvSpPr>
        <p:spPr>
          <a:xfrm>
            <a:off x="7801605" y="3029781"/>
            <a:ext cx="630764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卡西尼又向汤里加了些盐、胡椒粉和辣椒面。这样味道不对，她自己知道，但她太固执了。</a:t>
            </a:r>
          </a:p>
        </p:txBody>
      </p:sp>
    </p:spTree>
    <p:extLst>
      <p:ext uri="{BB962C8B-B14F-4D97-AF65-F5344CB8AC3E}">
        <p14:creationId xmlns:p14="http://schemas.microsoft.com/office/powerpoint/2010/main" val="366342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21BCDE-0613-45D0-8A85-00761C93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A1F3EB-4E4E-4E13-A153-4AC431B93D0F}"/>
              </a:ext>
            </a:extLst>
          </p:cNvPr>
          <p:cNvSpPr txBox="1"/>
          <p:nvPr/>
        </p:nvSpPr>
        <p:spPr>
          <a:xfrm>
            <a:off x="9140017" y="2886344"/>
            <a:ext cx="3367668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搅拌棒不喜欢不被人尊重，于是从棕色变成了红色，以彰显自己的愤怒。</a:t>
            </a:r>
          </a:p>
        </p:txBody>
      </p:sp>
    </p:spTree>
    <p:extLst>
      <p:ext uri="{BB962C8B-B14F-4D97-AF65-F5344CB8AC3E}">
        <p14:creationId xmlns:p14="http://schemas.microsoft.com/office/powerpoint/2010/main" val="28485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28328B-5A3B-4548-A98D-EF41EFAF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C3A7A5-5DD7-4C4D-AB9F-E5CEA082650E}"/>
              </a:ext>
            </a:extLst>
          </p:cNvPr>
          <p:cNvSpPr txBox="1"/>
          <p:nvPr/>
        </p:nvSpPr>
        <p:spPr>
          <a:xfrm>
            <a:off x="7828156" y="3306780"/>
            <a:ext cx="628890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“没有搅拌棒，汤会烧糊的。”卡西尼惊叹道。</a:t>
            </a:r>
          </a:p>
        </p:txBody>
      </p:sp>
    </p:spTree>
    <p:extLst>
      <p:ext uri="{BB962C8B-B14F-4D97-AF65-F5344CB8AC3E}">
        <p14:creationId xmlns:p14="http://schemas.microsoft.com/office/powerpoint/2010/main" val="211203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D4FF69-805A-4BE8-A8E5-36820C3F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569B6B-550C-4CDA-BE83-2580BDDDBA42}"/>
              </a:ext>
            </a:extLst>
          </p:cNvPr>
          <p:cNvSpPr txBox="1"/>
          <p:nvPr/>
        </p:nvSpPr>
        <p:spPr>
          <a:xfrm>
            <a:off x="8966112" y="2424679"/>
            <a:ext cx="3579541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她给搅拌棒唱歌，但没什么用。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“对不起。”她说。搅拌棒及时变回了棕色，卡西尼高兴地抱住它。</a:t>
            </a:r>
          </a:p>
        </p:txBody>
      </p:sp>
    </p:spTree>
    <p:extLst>
      <p:ext uri="{BB962C8B-B14F-4D97-AF65-F5344CB8AC3E}">
        <p14:creationId xmlns:p14="http://schemas.microsoft.com/office/powerpoint/2010/main" val="15849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0A48F0-624C-4C64-AA50-874550AA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65D64A-396D-4916-8363-AD8C0EF8C7BC}"/>
              </a:ext>
            </a:extLst>
          </p:cNvPr>
          <p:cNvSpPr txBox="1"/>
          <p:nvPr/>
        </p:nvSpPr>
        <p:spPr>
          <a:xfrm>
            <a:off x="8848227" y="2655512"/>
            <a:ext cx="3914079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“现在我可以让妈妈尝尝我做</a:t>
            </a:r>
            <a:r>
              <a:rPr lang="zh-CN" altLang="en-US" sz="2000"/>
              <a:t>的美味了。”卡</a:t>
            </a:r>
            <a:r>
              <a:rPr lang="zh-CN" altLang="en-US" sz="2000" dirty="0"/>
              <a:t>西尼兴奋地说：“我们一起做的。”她咯咯</a:t>
            </a:r>
            <a:r>
              <a:rPr lang="zh-CN" altLang="en-US" sz="2000"/>
              <a:t>地笑道，</a:t>
            </a:r>
            <a:r>
              <a:rPr lang="zh-CN" altLang="en-US" sz="2000" dirty="0"/>
              <a:t>然后把搅拌棒收了起来。</a:t>
            </a:r>
          </a:p>
        </p:txBody>
      </p:sp>
    </p:spTree>
    <p:extLst>
      <p:ext uri="{BB962C8B-B14F-4D97-AF65-F5344CB8AC3E}">
        <p14:creationId xmlns:p14="http://schemas.microsoft.com/office/powerpoint/2010/main" val="119399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D8C880-0A89-4EDE-99BD-61AB9FD0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A8477A-1FD7-4DE3-92D2-08D62878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5AB235-2A63-42FB-A204-EBACD82B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A5105E-5822-460D-B29F-2C28B2C95F1E}"/>
              </a:ext>
            </a:extLst>
          </p:cNvPr>
          <p:cNvSpPr txBox="1"/>
          <p:nvPr/>
        </p:nvSpPr>
        <p:spPr>
          <a:xfrm>
            <a:off x="9475529" y="47897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小小大厨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2C7814-A9E4-45B3-8B94-A3A70DF25878}"/>
              </a:ext>
            </a:extLst>
          </p:cNvPr>
          <p:cNvSpPr txBox="1"/>
          <p:nvPr/>
        </p:nvSpPr>
        <p:spPr>
          <a:xfrm>
            <a:off x="9937194" y="17889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1534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AFCFC3-0CE6-4E88-A560-2672C63F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AD9932-E2B1-464F-9A1C-ECB51FA9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CB92AA-D1C6-4FE8-A64E-80DA9AB56C23}"/>
              </a:ext>
            </a:extLst>
          </p:cNvPr>
          <p:cNvSpPr txBox="1"/>
          <p:nvPr/>
        </p:nvSpPr>
        <p:spPr>
          <a:xfrm>
            <a:off x="9475529" y="47897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小小大厨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BFA5A3-3D8A-44BC-A2DE-55FC3234DFEE}"/>
              </a:ext>
            </a:extLst>
          </p:cNvPr>
          <p:cNvSpPr txBox="1"/>
          <p:nvPr/>
        </p:nvSpPr>
        <p:spPr>
          <a:xfrm>
            <a:off x="7991821" y="6229017"/>
            <a:ext cx="5614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Linda </a:t>
            </a:r>
            <a:r>
              <a:rPr lang="en-US" altLang="zh-CN" sz="2000" dirty="0" err="1"/>
              <a:t>Nabasa</a:t>
            </a:r>
            <a:r>
              <a:rPr lang="en-US" altLang="zh-CN" sz="2000" dirty="0"/>
              <a:t> • </a:t>
            </a:r>
            <a:r>
              <a:rPr lang="en-US" altLang="zh-CN" sz="2000" dirty="0" err="1"/>
              <a:t>Ruramai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Musekiwa</a:t>
            </a:r>
            <a:r>
              <a:rPr lang="en-US" altLang="zh-CN" sz="2000" dirty="0"/>
              <a:t> • Raymond </a:t>
            </a:r>
            <a:r>
              <a:rPr lang="en-US" altLang="zh-CN" sz="2000" dirty="0" err="1"/>
              <a:t>Diby</a:t>
            </a:r>
            <a:r>
              <a:rPr lang="en-US" altLang="zh-CN" sz="20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43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6A8CF6-873E-4BB9-91BD-8E9BCA0D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2F4A6B-2E9C-4A20-9FE7-773A78E1F9D4}"/>
              </a:ext>
            </a:extLst>
          </p:cNvPr>
          <p:cNvSpPr txBox="1"/>
          <p:nvPr/>
        </p:nvSpPr>
        <p:spPr>
          <a:xfrm>
            <a:off x="8696624" y="2752782"/>
            <a:ext cx="4339151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卡西尼今年 </a:t>
            </a:r>
            <a:r>
              <a:rPr lang="en-US" altLang="zh-CN" sz="2400" dirty="0"/>
              <a:t>8 </a:t>
            </a:r>
            <a:r>
              <a:rPr lang="zh-CN" altLang="en-US" sz="2400" dirty="0"/>
              <a:t>岁。她喜欢烹饪。每天早晨在校车上，以及晚上睡觉前，她都会读烹饪书。</a:t>
            </a:r>
          </a:p>
        </p:txBody>
      </p:sp>
    </p:spTree>
    <p:extLst>
      <p:ext uri="{BB962C8B-B14F-4D97-AF65-F5344CB8AC3E}">
        <p14:creationId xmlns:p14="http://schemas.microsoft.com/office/powerpoint/2010/main" val="291983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F6C081-D46B-48DC-A181-AAF955AA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CA252F-8D49-45AC-86DA-ABD6F073688E}"/>
              </a:ext>
            </a:extLst>
          </p:cNvPr>
          <p:cNvSpPr txBox="1"/>
          <p:nvPr/>
        </p:nvSpPr>
        <p:spPr>
          <a:xfrm>
            <a:off x="8991600" y="2096695"/>
            <a:ext cx="3537857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她有个秘密，每天晚上她都会带着搅拌棒睡觉。当她睡着后，她梦见自己戴着厨师帽微笑，把搅拌棒高高地举在空中。</a:t>
            </a:r>
          </a:p>
        </p:txBody>
      </p:sp>
    </p:spTree>
    <p:extLst>
      <p:ext uri="{BB962C8B-B14F-4D97-AF65-F5344CB8AC3E}">
        <p14:creationId xmlns:p14="http://schemas.microsoft.com/office/powerpoint/2010/main" val="35309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86E093-91E6-4C54-A0EA-96AE8F99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96AF9B-73C3-4863-A33C-A8519636ABB9}"/>
              </a:ext>
            </a:extLst>
          </p:cNvPr>
          <p:cNvSpPr txBox="1"/>
          <p:nvPr/>
        </p:nvSpPr>
        <p:spPr>
          <a:xfrm>
            <a:off x="8823004" y="3117176"/>
            <a:ext cx="3815310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卡西尼喜欢在烹饪时唱歌。她对着胡萝卜唱，和面粉一起跳舞。</a:t>
            </a:r>
          </a:p>
        </p:txBody>
      </p:sp>
    </p:spTree>
    <p:extLst>
      <p:ext uri="{BB962C8B-B14F-4D97-AF65-F5344CB8AC3E}">
        <p14:creationId xmlns:p14="http://schemas.microsoft.com/office/powerpoint/2010/main" val="262676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0337EA-1ABC-435D-BFEE-303BFE14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4F571F-79AE-436D-9DDB-E313C9F6B888}"/>
              </a:ext>
            </a:extLst>
          </p:cNvPr>
          <p:cNvSpPr txBox="1"/>
          <p:nvPr/>
        </p:nvSpPr>
        <p:spPr>
          <a:xfrm>
            <a:off x="8073483" y="3029781"/>
            <a:ext cx="5673348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她切了两片黄瓜放在眼睛上。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当她跳上跳下时会把炖锅碰得“砰砰”响。</a:t>
            </a:r>
          </a:p>
        </p:txBody>
      </p:sp>
    </p:spTree>
    <p:extLst>
      <p:ext uri="{BB962C8B-B14F-4D97-AF65-F5344CB8AC3E}">
        <p14:creationId xmlns:p14="http://schemas.microsoft.com/office/powerpoint/2010/main" val="382652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6B5B72-7BF2-4AFE-84F0-1F1D86923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1786B3-5B23-4910-BA2B-16E0B2B6581C}"/>
              </a:ext>
            </a:extLst>
          </p:cNvPr>
          <p:cNvSpPr txBox="1"/>
          <p:nvPr/>
        </p:nvSpPr>
        <p:spPr>
          <a:xfrm>
            <a:off x="7906215" y="1644786"/>
            <a:ext cx="5543362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“该回去工作了。”搅拌棒严厉地说。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“烹饪不是工作，是乐趣。”卡西尼笑道。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搅拌棒会告诉她汤还需不需要加盐，鸡还需不需要加热，粗玉米粉什么时候已经煮好了。</a:t>
            </a:r>
          </a:p>
        </p:txBody>
      </p:sp>
    </p:spTree>
    <p:extLst>
      <p:ext uri="{BB962C8B-B14F-4D97-AF65-F5344CB8AC3E}">
        <p14:creationId xmlns:p14="http://schemas.microsoft.com/office/powerpoint/2010/main" val="317492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418</Words>
  <Application>Microsoft Office PowerPoint</Application>
  <PresentationFormat>自定义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52</cp:revision>
  <dcterms:created xsi:type="dcterms:W3CDTF">2021-03-14T02:42:17Z</dcterms:created>
  <dcterms:modified xsi:type="dcterms:W3CDTF">2021-12-27T02:24:20Z</dcterms:modified>
</cp:coreProperties>
</file>