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68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11A0218-5EF8-4AB7-B621-1B47CF1ED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B5EF1CCE-10C2-418A-BE11-4B5FDF520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A43FA5D1-00CC-4899-B07D-7117933AE2FE}"/>
              </a:ext>
            </a:extLst>
          </p:cNvPr>
          <p:cNvSpPr txBox="1"/>
          <p:nvPr/>
        </p:nvSpPr>
        <p:spPr>
          <a:xfrm>
            <a:off x="1815346" y="546409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/>
              <a:t>城市里的拥抱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3EFC1C0-0092-4316-B644-FD80A4C512D1}"/>
              </a:ext>
            </a:extLst>
          </p:cNvPr>
          <p:cNvSpPr txBox="1"/>
          <p:nvPr/>
        </p:nvSpPr>
        <p:spPr>
          <a:xfrm>
            <a:off x="829595" y="1862259"/>
            <a:ext cx="5900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/>
              <a:t>Milly Brouard·Jean-Paul Brouard·Kalynne Vorster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90B19CB-AB94-484C-9E03-689D859B2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DF491B4-65A0-46F5-BF1D-E32791E47871}"/>
              </a:ext>
            </a:extLst>
          </p:cNvPr>
          <p:cNvSpPr txBox="1"/>
          <p:nvPr/>
        </p:nvSpPr>
        <p:spPr>
          <a:xfrm>
            <a:off x="256479" y="1170878"/>
            <a:ext cx="304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我甚至抱了不喜欢抱抱的脾气暴躁的猫！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CD534E-8008-48B5-AA5A-46CE72476CB5}"/>
              </a:ext>
            </a:extLst>
          </p:cNvPr>
          <p:cNvSpPr txBox="1"/>
          <p:nvPr/>
        </p:nvSpPr>
        <p:spPr>
          <a:xfrm>
            <a:off x="10749776" y="313878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他大吼大叫！</a:t>
            </a:r>
          </a:p>
        </p:txBody>
      </p:sp>
    </p:spTree>
    <p:extLst>
      <p:ext uri="{BB962C8B-B14F-4D97-AF65-F5344CB8AC3E}">
        <p14:creationId xmlns:p14="http://schemas.microsoft.com/office/powerpoint/2010/main" val="1270438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C24060E-B235-4F43-A855-CF292E4CD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95299DF-5ADE-42A5-A63F-BEA582CB5179}"/>
              </a:ext>
            </a:extLst>
          </p:cNvPr>
          <p:cNvSpPr txBox="1"/>
          <p:nvPr/>
        </p:nvSpPr>
        <p:spPr>
          <a:xfrm>
            <a:off x="1089061" y="131509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我抱了一只长猫。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7F14AE-37D9-4449-A846-041FF6FF4FA8}"/>
              </a:ext>
            </a:extLst>
          </p:cNvPr>
          <p:cNvSpPr txBox="1"/>
          <p:nvPr/>
        </p:nvSpPr>
        <p:spPr>
          <a:xfrm>
            <a:off x="4068566" y="542414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我抱了一只短猫。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E6DE42-F718-4807-92F9-515EAE004B68}"/>
              </a:ext>
            </a:extLst>
          </p:cNvPr>
          <p:cNvSpPr txBox="1"/>
          <p:nvPr/>
        </p:nvSpPr>
        <p:spPr>
          <a:xfrm>
            <a:off x="8393986" y="108425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我抱了一只老猫。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355E9E-D0E4-44E3-8B91-57564C6709CF}"/>
              </a:ext>
            </a:extLst>
          </p:cNvPr>
          <p:cNvSpPr txBox="1"/>
          <p:nvPr/>
        </p:nvSpPr>
        <p:spPr>
          <a:xfrm>
            <a:off x="10489915" y="565497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我抱了一只小猫。</a:t>
            </a:r>
          </a:p>
        </p:txBody>
      </p:sp>
    </p:spTree>
    <p:extLst>
      <p:ext uri="{BB962C8B-B14F-4D97-AF65-F5344CB8AC3E}">
        <p14:creationId xmlns:p14="http://schemas.microsoft.com/office/powerpoint/2010/main" val="240397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2362716-EDB7-45B2-8187-D782A0B47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10C7DB-AE03-4438-94EB-0425C849958F}"/>
              </a:ext>
            </a:extLst>
          </p:cNvPr>
          <p:cNvSpPr txBox="1"/>
          <p:nvPr/>
        </p:nvSpPr>
        <p:spPr>
          <a:xfrm>
            <a:off x="5496675" y="120207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我抱了猫妈妈和她的小孩。</a:t>
            </a:r>
          </a:p>
        </p:txBody>
      </p:sp>
    </p:spTree>
    <p:extLst>
      <p:ext uri="{BB962C8B-B14F-4D97-AF65-F5344CB8AC3E}">
        <p14:creationId xmlns:p14="http://schemas.microsoft.com/office/powerpoint/2010/main" val="4182059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10C7D15-D4E6-46E3-8860-BA3AC7F23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B5760FD-221A-44D3-81BF-03329DC9D8A4}"/>
              </a:ext>
            </a:extLst>
          </p:cNvPr>
          <p:cNvSpPr txBox="1"/>
          <p:nvPr/>
        </p:nvSpPr>
        <p:spPr>
          <a:xfrm>
            <a:off x="584200" y="2311400"/>
            <a:ext cx="224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我尝试抱动物园里的大猫。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28A4C2-4213-42D0-A1A8-AF70D1782C44}"/>
              </a:ext>
            </a:extLst>
          </p:cNvPr>
          <p:cNvSpPr txBox="1"/>
          <p:nvPr/>
        </p:nvSpPr>
        <p:spPr>
          <a:xfrm>
            <a:off x="7835672" y="6286500"/>
            <a:ext cx="6556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但是动物园管理员说：                     “</a:t>
            </a:r>
            <a:r>
              <a:rPr lang="zh-CN" altLang="en-US" sz="3600"/>
              <a:t>不行</a:t>
            </a:r>
            <a:r>
              <a:rPr lang="zh-CN" altLang="en-US" sz="2400"/>
              <a:t>！”</a:t>
            </a:r>
          </a:p>
        </p:txBody>
      </p:sp>
    </p:spTree>
    <p:extLst>
      <p:ext uri="{BB962C8B-B14F-4D97-AF65-F5344CB8AC3E}">
        <p14:creationId xmlns:p14="http://schemas.microsoft.com/office/powerpoint/2010/main" val="2251583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54BC33-176B-489A-A375-309E0CE5F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DB595CD-C8A7-45C1-A471-CF8982E11BC4}"/>
              </a:ext>
            </a:extLst>
          </p:cNvPr>
          <p:cNvSpPr txBox="1"/>
          <p:nvPr/>
        </p:nvSpPr>
        <p:spPr>
          <a:xfrm>
            <a:off x="855940" y="1435100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我乘上公交车，抱了躲在老太太包里的猫。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2F7B60-A269-425D-B8BE-FA7F563E42C7}"/>
              </a:ext>
            </a:extLst>
          </p:cNvPr>
          <p:cNvSpPr txBox="1"/>
          <p:nvPr/>
        </p:nvSpPr>
        <p:spPr>
          <a:xfrm>
            <a:off x="10185400" y="336961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老太太惊叫！</a:t>
            </a:r>
          </a:p>
        </p:txBody>
      </p:sp>
    </p:spTree>
    <p:extLst>
      <p:ext uri="{BB962C8B-B14F-4D97-AF65-F5344CB8AC3E}">
        <p14:creationId xmlns:p14="http://schemas.microsoft.com/office/powerpoint/2010/main" val="3081154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4672CC4-8173-4D32-8FE6-B72357466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996300B-1EC5-4331-A0AF-3010011419BA}"/>
              </a:ext>
            </a:extLst>
          </p:cNvPr>
          <p:cNvSpPr txBox="1"/>
          <p:nvPr/>
        </p:nvSpPr>
        <p:spPr>
          <a:xfrm>
            <a:off x="1727200" y="3369617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我回到家，上床睡觉。</a:t>
            </a:r>
          </a:p>
        </p:txBody>
      </p:sp>
    </p:spTree>
    <p:extLst>
      <p:ext uri="{BB962C8B-B14F-4D97-AF65-F5344CB8AC3E}">
        <p14:creationId xmlns:p14="http://schemas.microsoft.com/office/powerpoint/2010/main" val="2907875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7B99450-F3FE-413C-A8C3-7073CBB5A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D006CBD-B029-4317-ACDA-3516BED30637}"/>
              </a:ext>
            </a:extLst>
          </p:cNvPr>
          <p:cNvSpPr txBox="1"/>
          <p:nvPr/>
        </p:nvSpPr>
        <p:spPr>
          <a:xfrm>
            <a:off x="1549400" y="90170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一些毛茸茸的东西偷偷溜进来</a:t>
            </a:r>
            <a:r>
              <a:rPr lang="en-US" altLang="zh-CN" sz="2400"/>
              <a:t>……</a:t>
            </a:r>
            <a:endParaRPr lang="zh-CN" altLang="en-US" sz="24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D5DB59-AAFD-458D-9667-F024D31DDF6B}"/>
              </a:ext>
            </a:extLst>
          </p:cNvPr>
          <p:cNvSpPr txBox="1"/>
          <p:nvPr/>
        </p:nvSpPr>
        <p:spPr>
          <a:xfrm>
            <a:off x="10236200" y="90169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抱住了我。</a:t>
            </a:r>
          </a:p>
        </p:txBody>
      </p:sp>
    </p:spTree>
    <p:extLst>
      <p:ext uri="{BB962C8B-B14F-4D97-AF65-F5344CB8AC3E}">
        <p14:creationId xmlns:p14="http://schemas.microsoft.com/office/powerpoint/2010/main" val="3089064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B963368-CA5E-4697-821C-25B12AF3A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D41991F-6478-4799-B34C-59F9502D2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FFA1BB3-AF4E-4EB2-AEF3-22E494697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F55D435-39A9-44F0-8109-25F79BA2DAA5}"/>
              </a:ext>
            </a:extLst>
          </p:cNvPr>
          <p:cNvSpPr txBox="1"/>
          <p:nvPr/>
        </p:nvSpPr>
        <p:spPr>
          <a:xfrm>
            <a:off x="9011483" y="981307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/>
              <a:t>城市里的拥抱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AB1C65-7CAE-432F-8BAB-2EBCAF9575FC}"/>
              </a:ext>
            </a:extLst>
          </p:cNvPr>
          <p:cNvSpPr txBox="1"/>
          <p:nvPr/>
        </p:nvSpPr>
        <p:spPr>
          <a:xfrm>
            <a:off x="9934812" y="250122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324175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4303AD5-F3B3-487E-B883-78333C7EF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4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CA05AF9-BF1F-4D8C-BE47-4ACB1BC4D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627F1E3-BAD1-4E70-9075-515EBB799C56}"/>
              </a:ext>
            </a:extLst>
          </p:cNvPr>
          <p:cNvSpPr txBox="1"/>
          <p:nvPr/>
        </p:nvSpPr>
        <p:spPr>
          <a:xfrm>
            <a:off x="8963278" y="367990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/>
              <a:t>城市里的拥抱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90D0AC-0E0D-48E2-8444-D99CBF1936FF}"/>
              </a:ext>
            </a:extLst>
          </p:cNvPr>
          <p:cNvSpPr txBox="1"/>
          <p:nvPr/>
        </p:nvSpPr>
        <p:spPr>
          <a:xfrm>
            <a:off x="7977527" y="1318374"/>
            <a:ext cx="5900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/>
              <a:t>Milly Brouard·Jean-Paul Brouard·Kalynne Vorster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84973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24C33CC-8B9F-4477-B1FC-59E9D09F6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A6C77CD-CCAF-46B3-87E2-E132E920A5F6}"/>
              </a:ext>
            </a:extLst>
          </p:cNvPr>
          <p:cNvSpPr txBox="1"/>
          <p:nvPr/>
        </p:nvSpPr>
        <p:spPr>
          <a:xfrm>
            <a:off x="1527717" y="3369617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我的名字是吉莉。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9E5D2B-28F7-418B-833D-14AD6B51F53C}"/>
              </a:ext>
            </a:extLst>
          </p:cNvPr>
          <p:cNvSpPr txBox="1"/>
          <p:nvPr/>
        </p:nvSpPr>
        <p:spPr>
          <a:xfrm>
            <a:off x="8355361" y="740937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今天我抱了镇里面大多数的猫咪</a:t>
            </a:r>
            <a:r>
              <a:rPr lang="en-US" altLang="zh-CN" sz="2400"/>
              <a:t>*</a:t>
            </a:r>
            <a:r>
              <a:rPr lang="zh-CN" altLang="en-US" sz="2400"/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C593D0-2C23-4071-BDD0-747886338EE0}"/>
              </a:ext>
            </a:extLst>
          </p:cNvPr>
          <p:cNvSpPr txBox="1"/>
          <p:nvPr/>
        </p:nvSpPr>
        <p:spPr>
          <a:xfrm>
            <a:off x="184400" y="6133171"/>
            <a:ext cx="399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</a:rPr>
              <a:t>小朋友们不要随便接触流浪动物哦！</a:t>
            </a:r>
          </a:p>
        </p:txBody>
      </p:sp>
    </p:spTree>
    <p:extLst>
      <p:ext uri="{BB962C8B-B14F-4D97-AF65-F5344CB8AC3E}">
        <p14:creationId xmlns:p14="http://schemas.microsoft.com/office/powerpoint/2010/main" val="68980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6E6C18F-B742-45C7-8BA6-F4724E6D8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6F04352-64EF-44E6-AD9D-9CFAFC9DF15C}"/>
              </a:ext>
            </a:extLst>
          </p:cNvPr>
          <p:cNvSpPr txBox="1"/>
          <p:nvPr/>
        </p:nvSpPr>
        <p:spPr>
          <a:xfrm>
            <a:off x="1694986" y="947854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我抱了邻居的猫，本。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585AB6-40C3-4872-AA42-7EB9FFF1E139}"/>
              </a:ext>
            </a:extLst>
          </p:cNvPr>
          <p:cNvSpPr txBox="1"/>
          <p:nvPr/>
        </p:nvSpPr>
        <p:spPr>
          <a:xfrm>
            <a:off x="9757318" y="336961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本说：“喵？”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23012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9D83BB9-E2CE-4AB8-BDD1-33D1942A1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2B3318A-34B1-4D38-9479-4D327A752110}"/>
              </a:ext>
            </a:extLst>
          </p:cNvPr>
          <p:cNvSpPr txBox="1"/>
          <p:nvPr/>
        </p:nvSpPr>
        <p:spPr>
          <a:xfrm>
            <a:off x="9422780" y="3184951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我抱了住在公园长椅下的老猫。</a:t>
            </a:r>
            <a:endParaRPr lang="en-US" altLang="zh-CN" sz="2400"/>
          </a:p>
          <a:p>
            <a:pPr algn="l"/>
            <a:r>
              <a:rPr lang="zh-CN" altLang="en-US" sz="2400"/>
              <a:t>他扭来扭去。</a:t>
            </a:r>
          </a:p>
        </p:txBody>
      </p:sp>
    </p:spTree>
    <p:extLst>
      <p:ext uri="{BB962C8B-B14F-4D97-AF65-F5344CB8AC3E}">
        <p14:creationId xmlns:p14="http://schemas.microsoft.com/office/powerpoint/2010/main" val="2240016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6BF21BB-9448-477A-8CC6-C6CEAF7A3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FC46731-7DD6-4F96-BFF5-5A8E0FD20D4F}"/>
              </a:ext>
            </a:extLst>
          </p:cNvPr>
          <p:cNvSpPr txBox="1"/>
          <p:nvPr/>
        </p:nvSpPr>
        <p:spPr>
          <a:xfrm>
            <a:off x="3267306" y="3055434"/>
            <a:ext cx="3010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我抱了莉莉小姐的</a:t>
            </a:r>
            <a:endParaRPr lang="en-US" altLang="zh-CN" sz="2400"/>
          </a:p>
          <a:p>
            <a:pPr algn="l"/>
            <a:r>
              <a:rPr lang="zh-CN" altLang="en-US" sz="2400"/>
              <a:t>胖乎乎的姜黄色的猫。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14775D-66C7-472A-A6B4-81A303CD1CD2}"/>
              </a:ext>
            </a:extLst>
          </p:cNvPr>
          <p:cNvSpPr txBox="1"/>
          <p:nvPr/>
        </p:nvSpPr>
        <p:spPr>
          <a:xfrm>
            <a:off x="7449015" y="3055434"/>
            <a:ext cx="2754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>
                <a:latin typeface="+mn-ea"/>
              </a:rPr>
              <a:t>他舔我的脸：</a:t>
            </a:r>
            <a:endParaRPr lang="en-US" altLang="zh-CN" sz="2400">
              <a:latin typeface="+mn-ea"/>
            </a:endParaRPr>
          </a:p>
          <a:p>
            <a:pPr algn="l"/>
            <a:r>
              <a:rPr lang="zh-CN" altLang="en-US" sz="2400">
                <a:latin typeface="+mn-ea"/>
              </a:rPr>
              <a:t>吧唧，吧唧，吧唧。</a:t>
            </a:r>
            <a:endParaRPr lang="en-US" altLang="zh-CN" sz="2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9677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F66BB03-5E54-4313-8B6A-D0188E8B7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CAFDE7E-1601-412B-A3DF-A99F82C4E7BC}"/>
              </a:ext>
            </a:extLst>
          </p:cNvPr>
          <p:cNvSpPr txBox="1"/>
          <p:nvPr/>
        </p:nvSpPr>
        <p:spPr>
          <a:xfrm>
            <a:off x="1393903" y="187340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我抱了在炸鱼薯条店外吃饭的猫。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28669F-BCF3-4AC3-93CC-3E71B6219A93}"/>
              </a:ext>
            </a:extLst>
          </p:cNvPr>
          <p:cNvSpPr txBox="1"/>
          <p:nvPr/>
        </p:nvSpPr>
        <p:spPr>
          <a:xfrm>
            <a:off x="1605775" y="3975261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他发出喏呣喏呣喏呣的声音。</a:t>
            </a:r>
          </a:p>
        </p:txBody>
      </p:sp>
    </p:spTree>
    <p:extLst>
      <p:ext uri="{BB962C8B-B14F-4D97-AF65-F5344CB8AC3E}">
        <p14:creationId xmlns:p14="http://schemas.microsoft.com/office/powerpoint/2010/main" val="123020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249</Words>
  <Application>Microsoft Office PowerPoint</Application>
  <PresentationFormat>自定义</PresentationFormat>
  <Paragraphs>33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hyf</cp:lastModifiedBy>
  <cp:revision>58</cp:revision>
  <dcterms:created xsi:type="dcterms:W3CDTF">2021-03-14T02:42:17Z</dcterms:created>
  <dcterms:modified xsi:type="dcterms:W3CDTF">2021-06-18T01:38:05Z</dcterms:modified>
</cp:coreProperties>
</file>