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74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FEF995-1475-4698-A666-9FBE2C9B8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767B8A-7CE9-4D24-A6A7-8E96D5B7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0D9AC40-A173-450C-A1E5-336B0C6D375D}"/>
              </a:ext>
            </a:extLst>
          </p:cNvPr>
          <p:cNvSpPr txBox="1"/>
          <p:nvPr/>
        </p:nvSpPr>
        <p:spPr>
          <a:xfrm>
            <a:off x="1174515" y="198345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FF00"/>
                </a:solidFill>
                <a:latin typeface="+mn-ea"/>
              </a:rPr>
              <a:t>害怕的</a:t>
            </a:r>
            <a:endParaRPr lang="en-US" altLang="zh-CN" sz="6600" b="1" dirty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zh-CN" altLang="en-US" sz="6600" b="1" dirty="0">
                <a:solidFill>
                  <a:srgbClr val="FFFF00"/>
                </a:solidFill>
                <a:latin typeface="+mn-ea"/>
              </a:rPr>
              <a:t>图米</a:t>
            </a:r>
            <a:endParaRPr lang="en-US" altLang="zh-CN" sz="6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A28603-7D83-4016-8089-825C66BE9387}"/>
              </a:ext>
            </a:extLst>
          </p:cNvPr>
          <p:cNvSpPr txBox="1"/>
          <p:nvPr/>
        </p:nvSpPr>
        <p:spPr>
          <a:xfrm>
            <a:off x="1622906" y="4388165"/>
            <a:ext cx="1827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</a:rPr>
              <a:t>Nicola Anne Smith </a:t>
            </a:r>
          </a:p>
          <a:p>
            <a:pPr algn="ctr"/>
            <a:r>
              <a:rPr lang="en-US" altLang="zh-CN" sz="1600" dirty="0" err="1">
                <a:solidFill>
                  <a:srgbClr val="FFFF00"/>
                </a:solidFill>
              </a:rPr>
              <a:t>Mohale</a:t>
            </a:r>
            <a:r>
              <a:rPr lang="en-US" altLang="zh-CN" sz="1600" dirty="0">
                <a:solidFill>
                  <a:srgbClr val="FFFF00"/>
                </a:solidFill>
              </a:rPr>
              <a:t> </a:t>
            </a:r>
            <a:r>
              <a:rPr lang="en-US" altLang="zh-CN" sz="1600" dirty="0" err="1">
                <a:solidFill>
                  <a:srgbClr val="FFFF00"/>
                </a:solidFill>
              </a:rPr>
              <a:t>Mashigo</a:t>
            </a:r>
            <a:endParaRPr lang="en-US" altLang="zh-CN" sz="1600" dirty="0">
              <a:solidFill>
                <a:srgbClr val="FFFF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FF00"/>
                </a:solidFill>
              </a:rPr>
              <a:t>Nontobeko Kunene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CBBF1C-05F0-41C2-B516-C73D13B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F3416D-30FB-4406-B7C6-4294074BC58E}"/>
              </a:ext>
            </a:extLst>
          </p:cNvPr>
          <p:cNvSpPr txBox="1"/>
          <p:nvPr/>
        </p:nvSpPr>
        <p:spPr>
          <a:xfrm>
            <a:off x="751115" y="3369617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“那你的姐姐卡莫会把你从浴缸里救出来。”</a:t>
            </a:r>
          </a:p>
        </p:txBody>
      </p:sp>
    </p:spTree>
    <p:extLst>
      <p:ext uri="{BB962C8B-B14F-4D97-AF65-F5344CB8AC3E}">
        <p14:creationId xmlns:p14="http://schemas.microsoft.com/office/powerpoint/2010/main" val="132007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F6458D-6C05-4B4A-88D5-3AA640B3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F6AB3-1A27-4D92-AF72-0879FB3CDEAF}"/>
              </a:ext>
            </a:extLst>
          </p:cNvPr>
          <p:cNvSpPr txBox="1"/>
          <p:nvPr/>
        </p:nvSpPr>
        <p:spPr>
          <a:xfrm>
            <a:off x="1959430" y="2752782"/>
            <a:ext cx="3877985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要是我在沙滩旁，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有只鲸鱼把我吞进肚子里，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262047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6E4BA7-E444-4661-A09C-CF3ECB9E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1DF981-BE25-44BF-930B-0AA825326A94}"/>
              </a:ext>
            </a:extLst>
          </p:cNvPr>
          <p:cNvSpPr txBox="1"/>
          <p:nvPr/>
        </p:nvSpPr>
        <p:spPr>
          <a:xfrm>
            <a:off x="7196137" y="5840674"/>
            <a:ext cx="659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“那卡莫和我会游到鲸鱼的肚子里，救你出来。”</a:t>
            </a:r>
          </a:p>
        </p:txBody>
      </p:sp>
    </p:spTree>
    <p:extLst>
      <p:ext uri="{BB962C8B-B14F-4D97-AF65-F5344CB8AC3E}">
        <p14:creationId xmlns:p14="http://schemas.microsoft.com/office/powerpoint/2010/main" val="81494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6CCD22-A158-4B28-91F6-7184E6531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3AFF87-8C5A-4F9C-A51B-893DD42186AC}"/>
              </a:ext>
            </a:extLst>
          </p:cNvPr>
          <p:cNvSpPr txBox="1"/>
          <p:nvPr/>
        </p:nvSpPr>
        <p:spPr>
          <a:xfrm>
            <a:off x="1371601" y="1323103"/>
            <a:ext cx="43434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要是我记不住小星星的歌词，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别的同学笑话我，我该怎么办？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308727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CF460F-3152-451B-8C2F-616147863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637B0B-B3EC-421C-A472-EF47772081BF}"/>
              </a:ext>
            </a:extLst>
          </p:cNvPr>
          <p:cNvSpPr txBox="1"/>
          <p:nvPr/>
        </p:nvSpPr>
        <p:spPr>
          <a:xfrm>
            <a:off x="892629" y="3369617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“那吉尔老师会帮你，直到你记住歌词。”</a:t>
            </a:r>
          </a:p>
        </p:txBody>
      </p:sp>
    </p:spTree>
    <p:extLst>
      <p:ext uri="{BB962C8B-B14F-4D97-AF65-F5344CB8AC3E}">
        <p14:creationId xmlns:p14="http://schemas.microsoft.com/office/powerpoint/2010/main" val="107182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E273FC-9E70-42AF-9F73-CF9BB01D7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69D539-BDA5-47C8-B44B-D7DAB31C089D}"/>
              </a:ext>
            </a:extLst>
          </p:cNvPr>
          <p:cNvSpPr txBox="1"/>
          <p:nvPr/>
        </p:nvSpPr>
        <p:spPr>
          <a:xfrm>
            <a:off x="849086" y="336961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要是我害怕明天去看牙医，我该怎么办？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188722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7B8A18-FDBD-4670-A4F7-6A9A61A9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FBAB17-D4F1-4DCD-9798-58CFD92046E6}"/>
              </a:ext>
            </a:extLst>
          </p:cNvPr>
          <p:cNvSpPr txBox="1"/>
          <p:nvPr/>
        </p:nvSpPr>
        <p:spPr>
          <a:xfrm>
            <a:off x="914400" y="2475783"/>
            <a:ext cx="5673348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“那我会一直陪在你身旁，握着你的手。”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每个人都会害怕。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妈妈说这很正常。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341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1ACB1-E3DB-41BA-A15A-04EC8D01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9F4BA6-E82F-4EB4-BB68-0CDFD000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0B4B48-7B74-4661-8E1A-DE3C232CC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8BC3EF-01B1-4C61-80A9-641AC905DC40}"/>
              </a:ext>
            </a:extLst>
          </p:cNvPr>
          <p:cNvSpPr txBox="1"/>
          <p:nvPr/>
        </p:nvSpPr>
        <p:spPr>
          <a:xfrm>
            <a:off x="9160609" y="91440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害怕的图米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F202D-2DC8-4077-9295-E81E07A9F99F}"/>
              </a:ext>
            </a:extLst>
          </p:cNvPr>
          <p:cNvSpPr txBox="1"/>
          <p:nvPr/>
        </p:nvSpPr>
        <p:spPr>
          <a:xfrm>
            <a:off x="9914798" y="2428964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这本是属于</a:t>
            </a:r>
          </a:p>
        </p:txBody>
      </p:sp>
    </p:spTree>
    <p:extLst>
      <p:ext uri="{BB962C8B-B14F-4D97-AF65-F5344CB8AC3E}">
        <p14:creationId xmlns:p14="http://schemas.microsoft.com/office/powerpoint/2010/main" val="223516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1ACB1-E3DB-41BA-A15A-04EC8D01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632C3B-AF75-405A-852B-9BC37536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92BC8D-D112-4121-9463-C70EBCC0297D}"/>
              </a:ext>
            </a:extLst>
          </p:cNvPr>
          <p:cNvSpPr txBox="1"/>
          <p:nvPr/>
        </p:nvSpPr>
        <p:spPr>
          <a:xfrm>
            <a:off x="9351836" y="62048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latin typeface="+mn-ea"/>
              </a:rPr>
              <a:t>害怕的图米</a:t>
            </a:r>
            <a:endParaRPr lang="zh-CN" altLang="en-US" sz="4800" b="1" dirty="0">
              <a:solidFill>
                <a:srgbClr val="FDEC15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89E087-9351-42D8-9619-3002DA874595}"/>
              </a:ext>
            </a:extLst>
          </p:cNvPr>
          <p:cNvSpPr txBox="1"/>
          <p:nvPr/>
        </p:nvSpPr>
        <p:spPr>
          <a:xfrm>
            <a:off x="8733975" y="6272637"/>
            <a:ext cx="511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Nicola Anne Smith · </a:t>
            </a:r>
            <a:r>
              <a:rPr lang="en-US" altLang="zh-CN" sz="1600" dirty="0" err="1"/>
              <a:t>Mohale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Mashigo</a:t>
            </a:r>
            <a:r>
              <a:rPr lang="en-US" altLang="zh-CN" sz="1600" dirty="0"/>
              <a:t> · Nontobeko Kunene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191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7E9C26-C281-4CDB-95D0-ADCF135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7794AA-5015-4AB2-92EF-0DB7DBD5180D}"/>
              </a:ext>
            </a:extLst>
          </p:cNvPr>
          <p:cNvSpPr txBox="1"/>
          <p:nvPr/>
        </p:nvSpPr>
        <p:spPr>
          <a:xfrm>
            <a:off x="1360714" y="336961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我的名字是图米，我很害怕。</a:t>
            </a:r>
          </a:p>
        </p:txBody>
      </p:sp>
    </p:spTree>
    <p:extLst>
      <p:ext uri="{BB962C8B-B14F-4D97-AF65-F5344CB8AC3E}">
        <p14:creationId xmlns:p14="http://schemas.microsoft.com/office/powerpoint/2010/main" val="338743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6F0E45-3E69-474F-8D35-70245BFA9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9CF4D4-F0FD-495F-80A9-5856424404CD}"/>
              </a:ext>
            </a:extLst>
          </p:cNvPr>
          <p:cNvSpPr txBox="1"/>
          <p:nvPr/>
        </p:nvSpPr>
        <p:spPr>
          <a:xfrm>
            <a:off x="2264228" y="3029781"/>
            <a:ext cx="295465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妈妈说害怕很正常。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“每个人都会害怕。”</a:t>
            </a:r>
          </a:p>
        </p:txBody>
      </p:sp>
    </p:spTree>
    <p:extLst>
      <p:ext uri="{BB962C8B-B14F-4D97-AF65-F5344CB8AC3E}">
        <p14:creationId xmlns:p14="http://schemas.microsoft.com/office/powerpoint/2010/main" val="198245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545441-E62B-44AB-B476-622F0C778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8F8C5F-4625-4DBD-AFEE-589822E84B26}"/>
              </a:ext>
            </a:extLst>
          </p:cNvPr>
          <p:cNvSpPr txBox="1"/>
          <p:nvPr/>
        </p:nvSpPr>
        <p:spPr>
          <a:xfrm>
            <a:off x="849086" y="336961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要是我床底下有个怪兽，我该怎么办？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34790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D213F3-155B-4AAB-8C9D-190590C1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090099-0BE2-42E3-9913-2FA06D6DE2BD}"/>
              </a:ext>
            </a:extLst>
          </p:cNvPr>
          <p:cNvSpPr txBox="1"/>
          <p:nvPr/>
        </p:nvSpPr>
        <p:spPr>
          <a:xfrm>
            <a:off x="707572" y="3369617"/>
            <a:ext cx="6176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FF00"/>
                </a:solidFill>
              </a:rPr>
              <a:t>“那我会叫它离开，而且</a:t>
            </a:r>
            <a:r>
              <a:rPr lang="zh-CN" altLang="en-US" sz="2400" b="1" dirty="0">
                <a:solidFill>
                  <a:srgbClr val="FFFF00"/>
                </a:solidFill>
              </a:rPr>
              <a:t>永远</a:t>
            </a:r>
            <a:r>
              <a:rPr lang="zh-CN" altLang="en-US" sz="2400" dirty="0">
                <a:solidFill>
                  <a:srgbClr val="FFFF00"/>
                </a:solidFill>
              </a:rPr>
              <a:t>不要再回来。”</a:t>
            </a:r>
          </a:p>
        </p:txBody>
      </p:sp>
    </p:spTree>
    <p:extLst>
      <p:ext uri="{BB962C8B-B14F-4D97-AF65-F5344CB8AC3E}">
        <p14:creationId xmlns:p14="http://schemas.microsoft.com/office/powerpoint/2010/main" val="304068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26D877-E690-43D2-AA62-D89CF42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4B159C-45F3-46A0-8253-76F3A497C0DB}"/>
              </a:ext>
            </a:extLst>
          </p:cNvPr>
          <p:cNvSpPr txBox="1"/>
          <p:nvPr/>
        </p:nvSpPr>
        <p:spPr>
          <a:xfrm>
            <a:off x="849086" y="3369617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要是我浴缸排水口冒出一双眼睛，我该怎么办？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10102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220</Words>
  <Application>Microsoft Office PowerPoint</Application>
  <PresentationFormat>自定义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63</cp:revision>
  <dcterms:created xsi:type="dcterms:W3CDTF">2021-03-14T02:42:17Z</dcterms:created>
  <dcterms:modified xsi:type="dcterms:W3CDTF">2021-11-13T05:25:00Z</dcterms:modified>
</cp:coreProperties>
</file>