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62A7A9-F1AE-44FE-A0FF-3B0BC253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2A8972-E76D-48EA-9F5F-56569B569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09590F-AA6D-4439-8A2C-3F28FE48D94B}"/>
              </a:ext>
            </a:extLst>
          </p:cNvPr>
          <p:cNvSpPr txBox="1"/>
          <p:nvPr/>
        </p:nvSpPr>
        <p:spPr>
          <a:xfrm>
            <a:off x="2043600" y="57986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>
                <a:solidFill>
                  <a:srgbClr val="EFA21F"/>
                </a:solidFill>
              </a:rPr>
              <a:t>聪明的猪猪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814AC-8E1E-4470-85DD-E4A8D3761AF0}"/>
              </a:ext>
            </a:extLst>
          </p:cNvPr>
          <p:cNvSpPr txBox="1"/>
          <p:nvPr/>
        </p:nvSpPr>
        <p:spPr>
          <a:xfrm>
            <a:off x="517779" y="6542978"/>
            <a:ext cx="616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>
                <a:solidFill>
                  <a:srgbClr val="EFA21F"/>
                </a:solidFill>
              </a:rPr>
              <a:t>Joshua Morgan · Nathalie Koenig · Lee-Ann Knowles</a:t>
            </a:r>
            <a:endParaRPr lang="zh-CN" altLang="en-US" sz="1800">
              <a:solidFill>
                <a:srgbClr val="EFA2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4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DABA81-16E8-4925-BD8B-2FFA2598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4523D2-1CD6-4C41-A5E3-B53E1A39FCDC}"/>
              </a:ext>
            </a:extLst>
          </p:cNvPr>
          <p:cNvSpPr txBox="1"/>
          <p:nvPr/>
        </p:nvSpPr>
        <p:spPr>
          <a:xfrm>
            <a:off x="2765502" y="1483112"/>
            <a:ext cx="233910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太阳升起来了。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E42E2A-A93C-47CF-83AB-69971F5AAEAA}"/>
              </a:ext>
            </a:extLst>
          </p:cNvPr>
          <p:cNvSpPr txBox="1"/>
          <p:nvPr/>
        </p:nvSpPr>
        <p:spPr>
          <a:xfrm>
            <a:off x="9590049" y="1483111"/>
            <a:ext cx="233910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太阳又落山了。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9C9A8E-5E37-457C-A128-B597BC48F217}"/>
              </a:ext>
            </a:extLst>
          </p:cNvPr>
          <p:cNvSpPr txBox="1"/>
          <p:nvPr/>
        </p:nvSpPr>
        <p:spPr>
          <a:xfrm>
            <a:off x="11437620" y="2252547"/>
            <a:ext cx="295465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但是，猪猪没回来。</a:t>
            </a:r>
          </a:p>
        </p:txBody>
      </p:sp>
    </p:spTree>
    <p:extLst>
      <p:ext uri="{BB962C8B-B14F-4D97-AF65-F5344CB8AC3E}">
        <p14:creationId xmlns:p14="http://schemas.microsoft.com/office/powerpoint/2010/main" val="353815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10EA32-0067-42E4-B0B6-CE6A22055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DABB47-EA99-442A-99B8-A54082F7FC71}"/>
              </a:ext>
            </a:extLst>
          </p:cNvPr>
          <p:cNvSpPr txBox="1"/>
          <p:nvPr/>
        </p:nvSpPr>
        <p:spPr>
          <a:xfrm>
            <a:off x="4059044" y="1505415"/>
            <a:ext cx="2646878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我想念我的朋友。</a:t>
            </a:r>
          </a:p>
        </p:txBody>
      </p:sp>
    </p:spTree>
    <p:extLst>
      <p:ext uri="{BB962C8B-B14F-4D97-AF65-F5344CB8AC3E}">
        <p14:creationId xmlns:p14="http://schemas.microsoft.com/office/powerpoint/2010/main" val="419187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8A9814-E386-49D6-A026-A44C3E9E8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FBA85D-591F-4F6D-A021-C573B593ADFD}"/>
              </a:ext>
            </a:extLst>
          </p:cNvPr>
          <p:cNvSpPr txBox="1"/>
          <p:nvPr/>
        </p:nvSpPr>
        <p:spPr>
          <a:xfrm>
            <a:off x="9344721" y="3032826"/>
            <a:ext cx="2031325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我的猪猪！</a:t>
            </a:r>
            <a:endParaRPr lang="en-US" altLang="zh-CN" sz="2400">
              <a:solidFill>
                <a:srgbClr val="EFA21F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聪明的猪猪！</a:t>
            </a:r>
          </a:p>
        </p:txBody>
      </p:sp>
    </p:spTree>
    <p:extLst>
      <p:ext uri="{BB962C8B-B14F-4D97-AF65-F5344CB8AC3E}">
        <p14:creationId xmlns:p14="http://schemas.microsoft.com/office/powerpoint/2010/main" val="298283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6CD2C6-BD4C-4510-9B83-D8567E80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A850A9-8051-4CD4-B9F2-C348CA35FB35}"/>
              </a:ext>
            </a:extLst>
          </p:cNvPr>
          <p:cNvSpPr txBox="1"/>
          <p:nvPr/>
        </p:nvSpPr>
        <p:spPr>
          <a:xfrm>
            <a:off x="2341756" y="1984917"/>
            <a:ext cx="80021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一只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99650-10AE-486F-8C2D-4D16D2A418E8}"/>
              </a:ext>
            </a:extLst>
          </p:cNvPr>
          <p:cNvSpPr txBox="1"/>
          <p:nvPr/>
        </p:nvSpPr>
        <p:spPr>
          <a:xfrm>
            <a:off x="5096107" y="2798956"/>
            <a:ext cx="80021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两只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78FB0D-CE8E-47B6-B1BF-0DF8C2E657CE}"/>
              </a:ext>
            </a:extLst>
          </p:cNvPr>
          <p:cNvSpPr txBox="1"/>
          <p:nvPr/>
        </p:nvSpPr>
        <p:spPr>
          <a:xfrm>
            <a:off x="8586439" y="3600450"/>
            <a:ext cx="295465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三只，三只新朋友！</a:t>
            </a:r>
          </a:p>
        </p:txBody>
      </p:sp>
    </p:spTree>
    <p:extLst>
      <p:ext uri="{BB962C8B-B14F-4D97-AF65-F5344CB8AC3E}">
        <p14:creationId xmlns:p14="http://schemas.microsoft.com/office/powerpoint/2010/main" val="743542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90D1F8-BC8A-4FA9-B496-71A38FA71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826174-8811-45D1-9EEC-3B113A318CFD}"/>
              </a:ext>
            </a:extLst>
          </p:cNvPr>
          <p:cNvSpPr txBox="1"/>
          <p:nvPr/>
        </p:nvSpPr>
        <p:spPr>
          <a:xfrm>
            <a:off x="1371600" y="1516566"/>
            <a:ext cx="203132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来吧，猪猪！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89EE1A-BE7F-450D-92FE-3300C0A02157}"/>
              </a:ext>
            </a:extLst>
          </p:cNvPr>
          <p:cNvSpPr txBox="1"/>
          <p:nvPr/>
        </p:nvSpPr>
        <p:spPr>
          <a:xfrm>
            <a:off x="10392936" y="5709424"/>
            <a:ext cx="203132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我们一起玩！</a:t>
            </a:r>
          </a:p>
        </p:txBody>
      </p:sp>
    </p:spTree>
    <p:extLst>
      <p:ext uri="{BB962C8B-B14F-4D97-AF65-F5344CB8AC3E}">
        <p14:creationId xmlns:p14="http://schemas.microsoft.com/office/powerpoint/2010/main" val="200292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B6C820-7E0D-48F8-919F-C6F9476C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563A94-6156-47B7-9CC3-A8E9C438CFFB}"/>
              </a:ext>
            </a:extLst>
          </p:cNvPr>
          <p:cNvSpPr txBox="1"/>
          <p:nvPr/>
        </p:nvSpPr>
        <p:spPr>
          <a:xfrm>
            <a:off x="10504448" y="1561170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该睡觉啦！</a:t>
            </a:r>
          </a:p>
        </p:txBody>
      </p:sp>
    </p:spTree>
    <p:extLst>
      <p:ext uri="{BB962C8B-B14F-4D97-AF65-F5344CB8AC3E}">
        <p14:creationId xmlns:p14="http://schemas.microsoft.com/office/powerpoint/2010/main" val="264297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E05859-D7FD-4203-8A8F-37A766DD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392275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BEA92A-0FFA-47CF-BEE1-795227DADA88}"/>
              </a:ext>
            </a:extLst>
          </p:cNvPr>
          <p:cNvSpPr txBox="1"/>
          <p:nvPr/>
        </p:nvSpPr>
        <p:spPr>
          <a:xfrm>
            <a:off x="3624147" y="2609386"/>
            <a:ext cx="233910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晚安，猪猪们。</a:t>
            </a:r>
          </a:p>
        </p:txBody>
      </p:sp>
    </p:spTree>
    <p:extLst>
      <p:ext uri="{BB962C8B-B14F-4D97-AF65-F5344CB8AC3E}">
        <p14:creationId xmlns:p14="http://schemas.microsoft.com/office/powerpoint/2010/main" val="303805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75AE1E-EDAC-444A-BBD6-0CD50DDFB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292B97-8C5F-490D-9327-453E3997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D47B45-5F35-409B-938A-F451F5181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3B071-6649-4BA1-9A8F-F284B962B9F7}"/>
              </a:ext>
            </a:extLst>
          </p:cNvPr>
          <p:cNvSpPr txBox="1"/>
          <p:nvPr/>
        </p:nvSpPr>
        <p:spPr>
          <a:xfrm>
            <a:off x="9167752" y="80288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聪明的猪猪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8A026F-992A-4E56-B2B5-DD8C41D6C0DB}"/>
              </a:ext>
            </a:extLst>
          </p:cNvPr>
          <p:cNvSpPr txBox="1"/>
          <p:nvPr/>
        </p:nvSpPr>
        <p:spPr>
          <a:xfrm>
            <a:off x="9934812" y="22505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0141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C6947D-305B-44BE-BCE3-1D4942792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78C3FC-1796-4D6F-98FF-D4AA9C03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7B8B92-F54F-48F0-BFEF-77323DBB3879}"/>
              </a:ext>
            </a:extLst>
          </p:cNvPr>
          <p:cNvSpPr txBox="1"/>
          <p:nvPr/>
        </p:nvSpPr>
        <p:spPr>
          <a:xfrm>
            <a:off x="7691333" y="201837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>
                <a:solidFill>
                  <a:srgbClr val="EFA21F"/>
                </a:solidFill>
              </a:rPr>
              <a:t>聪明的猪猪</a:t>
            </a:r>
          </a:p>
        </p:txBody>
      </p:sp>
    </p:spTree>
    <p:extLst>
      <p:ext uri="{BB962C8B-B14F-4D97-AF65-F5344CB8AC3E}">
        <p14:creationId xmlns:p14="http://schemas.microsoft.com/office/powerpoint/2010/main" val="1096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9CD3B2-BF5A-43CD-8504-ABA51B4E5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145921-48F5-421B-B745-BAAA1591EEF2}"/>
              </a:ext>
            </a:extLst>
          </p:cNvPr>
          <p:cNvSpPr txBox="1"/>
          <p:nvPr/>
        </p:nvSpPr>
        <p:spPr>
          <a:xfrm>
            <a:off x="10236820" y="1215483"/>
            <a:ext cx="1723549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</a:rPr>
              <a:t>猪猪过来！</a:t>
            </a: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</a:rPr>
              <a:t>我们来玩。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7A0349-F7D0-4599-A582-E9C81D3FA8F0}"/>
              </a:ext>
            </a:extLst>
          </p:cNvPr>
          <p:cNvSpPr txBox="1"/>
          <p:nvPr/>
        </p:nvSpPr>
        <p:spPr>
          <a:xfrm>
            <a:off x="9621266" y="5319132"/>
            <a:ext cx="295465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</a:rPr>
              <a:t>你能找到胡萝卜吗？</a:t>
            </a:r>
          </a:p>
        </p:txBody>
      </p:sp>
    </p:spTree>
    <p:extLst>
      <p:ext uri="{BB962C8B-B14F-4D97-AF65-F5344CB8AC3E}">
        <p14:creationId xmlns:p14="http://schemas.microsoft.com/office/powerpoint/2010/main" val="29771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B600E8-1B07-4C23-9116-CDA12FFB6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E5C739-9C7D-4F07-B0B6-3D24C175A163}"/>
              </a:ext>
            </a:extLst>
          </p:cNvPr>
          <p:cNvSpPr txBox="1"/>
          <p:nvPr/>
        </p:nvSpPr>
        <p:spPr>
          <a:xfrm>
            <a:off x="1416205" y="1182030"/>
            <a:ext cx="2723823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</a:rPr>
              <a:t>不，不在这底下。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8B9649-516D-463D-A874-B9125CD9080A}"/>
              </a:ext>
            </a:extLst>
          </p:cNvPr>
          <p:cNvSpPr txBox="1"/>
          <p:nvPr/>
        </p:nvSpPr>
        <p:spPr>
          <a:xfrm>
            <a:off x="9824225" y="5720576"/>
            <a:ext cx="2646878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</a:rPr>
              <a:t>不，不在这里面。</a:t>
            </a:r>
          </a:p>
        </p:txBody>
      </p:sp>
    </p:spTree>
    <p:extLst>
      <p:ext uri="{BB962C8B-B14F-4D97-AF65-F5344CB8AC3E}">
        <p14:creationId xmlns:p14="http://schemas.microsoft.com/office/powerpoint/2010/main" val="19694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E992D1-7946-4784-9B32-7FB829036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4710A7-3348-40FB-A831-61A69172D931}"/>
              </a:ext>
            </a:extLst>
          </p:cNvPr>
          <p:cNvSpPr txBox="1"/>
          <p:nvPr/>
        </p:nvSpPr>
        <p:spPr>
          <a:xfrm>
            <a:off x="9679258" y="3309825"/>
            <a:ext cx="3262432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</a:rPr>
              <a:t>找到啦！聪明的猪猪！</a:t>
            </a:r>
          </a:p>
        </p:txBody>
      </p:sp>
    </p:spTree>
    <p:extLst>
      <p:ext uri="{BB962C8B-B14F-4D97-AF65-F5344CB8AC3E}">
        <p14:creationId xmlns:p14="http://schemas.microsoft.com/office/powerpoint/2010/main" val="37081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842976-4C31-40E9-8370-56BDACB1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CC4D33-D760-4C98-A9AF-80DB81F4C1B8}"/>
              </a:ext>
            </a:extLst>
          </p:cNvPr>
          <p:cNvSpPr txBox="1"/>
          <p:nvPr/>
        </p:nvSpPr>
        <p:spPr>
          <a:xfrm>
            <a:off x="1349297" y="1483112"/>
            <a:ext cx="2339102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起床啦，猪猪！</a:t>
            </a:r>
            <a:endParaRPr lang="en-US" altLang="zh-CN" sz="2400">
              <a:solidFill>
                <a:srgbClr val="EFA21F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过来玩。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8FB2B1-A71E-4843-B0ED-CACBFD55595A}"/>
              </a:ext>
            </a:extLst>
          </p:cNvPr>
          <p:cNvSpPr txBox="1"/>
          <p:nvPr/>
        </p:nvSpPr>
        <p:spPr>
          <a:xfrm>
            <a:off x="1349297" y="4884234"/>
            <a:ext cx="2055371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它去哪里了？</a:t>
            </a:r>
          </a:p>
        </p:txBody>
      </p:sp>
    </p:spTree>
    <p:extLst>
      <p:ext uri="{BB962C8B-B14F-4D97-AF65-F5344CB8AC3E}">
        <p14:creationId xmlns:p14="http://schemas.microsoft.com/office/powerpoint/2010/main" val="149283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E7AFFE-8CE0-40B6-A694-CB6B44CCC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4A00DF6-7512-418A-8706-4EE6F69952D5}"/>
              </a:ext>
            </a:extLst>
          </p:cNvPr>
          <p:cNvSpPr txBox="1"/>
          <p:nvPr/>
        </p:nvSpPr>
        <p:spPr>
          <a:xfrm>
            <a:off x="10069551" y="2274849"/>
            <a:ext cx="1723549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solidFill>
                  <a:srgbClr val="EFA21F"/>
                </a:solidFill>
                <a:latin typeface="+mn-ea"/>
              </a:rPr>
              <a:t>猪猪走了。</a:t>
            </a:r>
          </a:p>
        </p:txBody>
      </p:sp>
    </p:spTree>
    <p:extLst>
      <p:ext uri="{BB962C8B-B14F-4D97-AF65-F5344CB8AC3E}">
        <p14:creationId xmlns:p14="http://schemas.microsoft.com/office/powerpoint/2010/main" val="291636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smtClean="0">
            <a:solidFill>
              <a:srgbClr val="EFA21F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143</Words>
  <Application>Microsoft Office PowerPoint</Application>
  <PresentationFormat>自定义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19</cp:revision>
  <dcterms:created xsi:type="dcterms:W3CDTF">2021-03-14T02:42:17Z</dcterms:created>
  <dcterms:modified xsi:type="dcterms:W3CDTF">2021-04-25T10:53:38Z</dcterms:modified>
</cp:coreProperties>
</file>