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2" r:id="rId4"/>
    <p:sldId id="271" r:id="rId5"/>
    <p:sldId id="270" r:id="rId6"/>
    <p:sldId id="269" r:id="rId7"/>
    <p:sldId id="268" r:id="rId8"/>
    <p:sldId id="267" r:id="rId9"/>
    <p:sldId id="266" r:id="rId10"/>
    <p:sldId id="265" r:id="rId11"/>
    <p:sldId id="264" r:id="rId12"/>
    <p:sldId id="263" r:id="rId13"/>
    <p:sldId id="262" r:id="rId14"/>
    <p:sldId id="261" r:id="rId15"/>
    <p:sldId id="260" r:id="rId16"/>
    <p:sldId id="259" r:id="rId17"/>
    <p:sldId id="258" r:id="rId18"/>
  </p:sldIdLst>
  <p:sldSz cx="14392275" cy="7200900"/>
  <p:notesSz cx="6858000" cy="9144000"/>
  <p:defaultTextStyle>
    <a:defPPr>
      <a:defRPr lang="zh-CN"/>
    </a:defPPr>
    <a:lvl1pPr marL="0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1pPr>
    <a:lvl2pPr marL="518236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2pPr>
    <a:lvl3pPr marL="1036472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3pPr>
    <a:lvl4pPr marL="1554709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4pPr>
    <a:lvl5pPr marL="2072945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5pPr>
    <a:lvl6pPr marL="2591181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6pPr>
    <a:lvl7pPr marL="3109417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7pPr>
    <a:lvl8pPr marL="3627653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8pPr>
    <a:lvl9pPr marL="4145890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4734B-3801-416F-AA64-F101F69F3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9035" y="1178481"/>
            <a:ext cx="10794206" cy="2506980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5D6608-C9C4-4614-B0F5-35FBE4234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9035" y="3782140"/>
            <a:ext cx="10794206" cy="1738550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042A2B-4E38-4234-975B-E2F1AB2E7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2022.10.29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A6159B-E788-45DC-9FF7-901D1279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C20818-9389-4AB4-B71B-1B871C2FB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091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EB327-BCB5-408A-8887-AA787A41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F2FB71-4B50-4158-938C-59205FE9F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5A7C68-3466-40EE-8E0A-A580BE86F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2022.10.29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0CEAC8-E54E-4E81-8A69-F09EA778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D0BF85-7A4B-44C1-96CE-48D90C97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05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2171BB-6D7E-4C6A-9899-65A106D975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99472" y="383381"/>
            <a:ext cx="3103334" cy="610243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F8B54A-8719-47E7-85FC-961261874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89469" y="383381"/>
            <a:ext cx="9130099" cy="610243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820C48-D558-4C7B-B798-F506A59B7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2022.10.29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85F8DC-9D1E-48C7-8CCC-E0F1F0FA2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F00DF1-96CF-4A67-9E5D-36F1328A6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28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D24E7-CA27-4EBA-A058-AB8FDABD6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03241F-0E4B-49F3-BC37-4954A8624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715939-F586-4A86-B81B-BCBDFFE16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2022.10.29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8008AC-68A0-42CB-A28C-F7BF4855E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B284FF-AC60-4765-A8AD-D13A8D6B0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894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0F1C6-0696-4708-93CA-B71DA1171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973" y="1795225"/>
            <a:ext cx="12413337" cy="299537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671A44-59BC-4B74-8DCF-CB4DF7C24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1973" y="4818937"/>
            <a:ext cx="12413337" cy="1575196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86F142-0813-4C99-B5D5-D3154D94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2022.10.29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209E59-21A3-4A10-879E-96864B3F3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745ED6-C936-4E01-A9D9-B72434439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490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022837-E032-493B-B5F2-78C24C0CF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16825E-D3F0-400D-8A8A-52E86C94B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69" y="1916906"/>
            <a:ext cx="6116717" cy="45689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403DDE-5AA5-4FA1-87ED-A29CFB4AC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86089" y="1916906"/>
            <a:ext cx="6116717" cy="45689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A37154-D2DB-44A8-A10A-AC457C406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2022.10.29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C8CDB3-D539-43F5-95F0-066971729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39D1BB-1FE2-4320-B3C8-F82FF709A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4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C77F1-9B8E-49B0-B184-678E3373D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383382"/>
            <a:ext cx="12413337" cy="139184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1A1C9F-90AA-4222-8C39-872E64F60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1344" y="1765221"/>
            <a:ext cx="6088606" cy="865108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72579F-BF6A-4A4F-9AC9-AE2D608DB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1344" y="2630329"/>
            <a:ext cx="6088606" cy="38688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7E76CC-B2B7-4162-8C4C-6E71D2449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86089" y="1765221"/>
            <a:ext cx="6118591" cy="865108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A845C0-1D39-45AD-A68A-0814C4C298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86089" y="2630329"/>
            <a:ext cx="6118591" cy="38688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64935D-C534-48F0-8558-D54868979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2022.10.29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CE485B-7D12-4EC7-AAAA-7795E8F44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AE81DD-73B5-4790-B2D6-A14A6FA03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24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1F76AE-0A50-4DC0-93BB-585B73CED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AA096E-FCA7-4491-B9B1-3EFA6AE23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2022.10.29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FEC2EA-0BDE-4B72-A953-BCB9E6BEC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8A908B-39C3-48DD-8D2E-C9C27A3A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58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32D484-4432-4D68-8ABB-879F10D89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2022.10.29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07EFA9-B0A3-49FF-BCD4-42155FD9C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296FAF-5433-4BEF-8360-AD73AC58F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43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C8DCFF-2A37-43FD-BB28-CC1C1E72C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480060"/>
            <a:ext cx="4641883" cy="168021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EF5525-D4A5-4D3F-8AE5-7C841A09F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8592" y="1036797"/>
            <a:ext cx="7286089" cy="5117306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A7B1AF-BFBB-440B-B07F-060CF333D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344" y="2160270"/>
            <a:ext cx="4641883" cy="400216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2599EC-D68F-433A-A57D-8FEB020E0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2022.10.29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B99B11-0F34-48C8-ADF8-11B1CA3B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1DB7C6-2ED4-47E4-B511-7295E6536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427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26F94-0008-426B-9F59-170A3BB46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480060"/>
            <a:ext cx="4641883" cy="168021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2086E44-F778-406D-BD40-E1205DED57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118592" y="1036797"/>
            <a:ext cx="7286089" cy="5117306"/>
          </a:xfrm>
        </p:spPr>
        <p:txBody>
          <a:bodyPr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C95A05-0D95-46E0-9E8C-72260D188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344" y="2160270"/>
            <a:ext cx="4641883" cy="400216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FC40D0-57B7-4E13-8B53-25E1AE801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2022.10.29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030253-8DB4-440B-8517-2767090B8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2D63F3-9CC1-414A-AEA4-7EE42739D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690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67A8FA-6BC6-4017-9637-AA8A12A30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69" y="383382"/>
            <a:ext cx="12413337" cy="1391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3D7C4B-C212-42B5-8CC2-B8A0EB6B6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69" y="1916906"/>
            <a:ext cx="12413337" cy="4568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92CCD2-B792-4BC2-823C-CAF6E438EB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9469" y="6674168"/>
            <a:ext cx="3238262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6A051-8D23-457B-983C-2D588DCFE1A0}" type="datetimeFigureOut">
              <a:rPr lang="zh-CN" altLang="en-US" smtClean="0"/>
              <a:t>2022.10.29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0160E4-481F-4315-A94D-46E41E7D1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67441" y="6674168"/>
            <a:ext cx="4857393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017A36-4BFA-4D82-B834-212803231E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64544" y="6674168"/>
            <a:ext cx="3238262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71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9F8A1D7-0658-F072-C53A-65C7B5D26D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0" cy="7200900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69E97EF1-3993-21A1-33A6-FAB067194E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137" y="0"/>
            <a:ext cx="7200900" cy="7200900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9005792C-F83D-74DF-7493-86310402962B}"/>
              </a:ext>
            </a:extLst>
          </p:cNvPr>
          <p:cNvSpPr txBox="1"/>
          <p:nvPr/>
        </p:nvSpPr>
        <p:spPr>
          <a:xfrm>
            <a:off x="1579460" y="944510"/>
            <a:ext cx="40372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/>
              <a:t>托恩掉下来了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9E92E97-B5EC-5EF4-862C-595FC2D7E7B2}"/>
              </a:ext>
            </a:extLst>
          </p:cNvPr>
          <p:cNvSpPr txBox="1"/>
          <p:nvPr/>
        </p:nvSpPr>
        <p:spPr>
          <a:xfrm>
            <a:off x="494945" y="6539419"/>
            <a:ext cx="6206247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800" dirty="0"/>
              <a:t>Musonda </a:t>
            </a:r>
            <a:r>
              <a:rPr lang="en-US" altLang="zh-CN" sz="1800" dirty="0" err="1"/>
              <a:t>Kabwe</a:t>
            </a:r>
            <a:r>
              <a:rPr lang="en-US" altLang="zh-CN" sz="1800" dirty="0"/>
              <a:t>     Edna </a:t>
            </a:r>
            <a:r>
              <a:rPr lang="en-US" altLang="zh-CN" sz="1800" dirty="0" err="1"/>
              <a:t>Gicovi</a:t>
            </a:r>
            <a:r>
              <a:rPr lang="en-US" altLang="zh-CN" sz="1800" dirty="0"/>
              <a:t>     Robyn Daly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658108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BE39CDA-DD7A-4084-9869-6671112683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9A1567E-5878-A83B-290C-32289F8E4810}"/>
              </a:ext>
            </a:extLst>
          </p:cNvPr>
          <p:cNvSpPr txBox="1"/>
          <p:nvPr/>
        </p:nvSpPr>
        <p:spPr>
          <a:xfrm>
            <a:off x="1865380" y="3268493"/>
            <a:ext cx="5330757" cy="2803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风先生不停地吹着，托恩、盈盈和其他水滴落在另一片云上。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它们又弹了起来，落在更远的地方，朝地面落去。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0A585F6-8720-DECC-D24A-2BF88DD68F96}"/>
              </a:ext>
            </a:extLst>
          </p:cNvPr>
          <p:cNvSpPr txBox="1"/>
          <p:nvPr/>
        </p:nvSpPr>
        <p:spPr>
          <a:xfrm>
            <a:off x="10817157" y="525294"/>
            <a:ext cx="1107996" cy="834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600" b="1" dirty="0"/>
              <a:t>砰！</a:t>
            </a:r>
          </a:p>
        </p:txBody>
      </p:sp>
    </p:spTree>
    <p:extLst>
      <p:ext uri="{BB962C8B-B14F-4D97-AF65-F5344CB8AC3E}">
        <p14:creationId xmlns:p14="http://schemas.microsoft.com/office/powerpoint/2010/main" val="1815375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E9ABAE9-2ACC-C9D7-5645-D378AFF6D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C92F9A5-F593-B366-F6E2-BBF62E0EF032}"/>
              </a:ext>
            </a:extLst>
          </p:cNvPr>
          <p:cNvSpPr txBox="1"/>
          <p:nvPr/>
        </p:nvSpPr>
        <p:spPr>
          <a:xfrm>
            <a:off x="3385226" y="136187"/>
            <a:ext cx="4610911" cy="1141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“盈盈，看我比你快！”托恩说，她和盈盈正比赛谁更快。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03F8D4A-7E0D-1C87-272F-0D1E74FFF572}"/>
              </a:ext>
            </a:extLst>
          </p:cNvPr>
          <p:cNvSpPr txBox="1"/>
          <p:nvPr/>
        </p:nvSpPr>
        <p:spPr>
          <a:xfrm>
            <a:off x="7196137" y="6011694"/>
            <a:ext cx="5389123" cy="587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她们经过了云层、飞鸟和很高的房子。</a:t>
            </a:r>
          </a:p>
        </p:txBody>
      </p:sp>
    </p:spTree>
    <p:extLst>
      <p:ext uri="{BB962C8B-B14F-4D97-AF65-F5344CB8AC3E}">
        <p14:creationId xmlns:p14="http://schemas.microsoft.com/office/powerpoint/2010/main" val="3672268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2DD60E7-BF28-D699-90DD-207E7688AD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CF0961A-E32D-1E4A-16D3-D38493B21308}"/>
              </a:ext>
            </a:extLst>
          </p:cNvPr>
          <p:cNvSpPr txBox="1"/>
          <p:nvPr/>
        </p:nvSpPr>
        <p:spPr>
          <a:xfrm>
            <a:off x="2770299" y="2198784"/>
            <a:ext cx="1595336" cy="2803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下落，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下落，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下落。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越来越快。</a:t>
            </a:r>
            <a:endParaRPr lang="en-US" altLang="zh-CN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D5AED32-AA68-25FC-C4AE-651AF489D5C8}"/>
              </a:ext>
            </a:extLst>
          </p:cNvPr>
          <p:cNvSpPr txBox="1"/>
          <p:nvPr/>
        </p:nvSpPr>
        <p:spPr>
          <a:xfrm>
            <a:off x="8607126" y="270534"/>
            <a:ext cx="4824919" cy="587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“托恩，你看，那是什么？”盈盈说。</a:t>
            </a:r>
            <a:endParaRPr lang="en-US" altLang="zh-CN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B9A346E-2F5B-62A9-8492-5049F3DED95B}"/>
              </a:ext>
            </a:extLst>
          </p:cNvPr>
          <p:cNvSpPr txBox="1"/>
          <p:nvPr/>
        </p:nvSpPr>
        <p:spPr>
          <a:xfrm>
            <a:off x="9093508" y="6057181"/>
            <a:ext cx="3852154" cy="1141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“我看到了红、橙、黄、绿、青、蓝、紫。”托恩说。</a:t>
            </a:r>
          </a:p>
        </p:txBody>
      </p:sp>
    </p:spTree>
    <p:extLst>
      <p:ext uri="{BB962C8B-B14F-4D97-AF65-F5344CB8AC3E}">
        <p14:creationId xmlns:p14="http://schemas.microsoft.com/office/powerpoint/2010/main" val="552828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B7662DA-FA9E-C750-4EC5-4881A106B9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45CB301-45A6-7DD1-431B-2AB8414C25C3}"/>
              </a:ext>
            </a:extLst>
          </p:cNvPr>
          <p:cNvSpPr txBox="1"/>
          <p:nvPr/>
        </p:nvSpPr>
        <p:spPr>
          <a:xfrm>
            <a:off x="8988358" y="5447489"/>
            <a:ext cx="4610910" cy="587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“看起来像一个大球！”盈盈说。</a:t>
            </a:r>
          </a:p>
        </p:txBody>
      </p:sp>
    </p:spTree>
    <p:extLst>
      <p:ext uri="{BB962C8B-B14F-4D97-AF65-F5344CB8AC3E}">
        <p14:creationId xmlns:p14="http://schemas.microsoft.com/office/powerpoint/2010/main" val="1896709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5B5ED28-A029-B6F9-4237-B516DAC5D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079D719-8A2E-B767-8706-D4B0B5C16DDE}"/>
              </a:ext>
            </a:extLst>
          </p:cNvPr>
          <p:cNvSpPr txBox="1"/>
          <p:nvPr/>
        </p:nvSpPr>
        <p:spPr>
          <a:xfrm>
            <a:off x="9124545" y="933854"/>
            <a:ext cx="4066162" cy="587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“看起来像彩虹！”托恩说。</a:t>
            </a:r>
          </a:p>
        </p:txBody>
      </p:sp>
    </p:spTree>
    <p:extLst>
      <p:ext uri="{BB962C8B-B14F-4D97-AF65-F5344CB8AC3E}">
        <p14:creationId xmlns:p14="http://schemas.microsoft.com/office/powerpoint/2010/main" val="886284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B45C26E-CBE4-821E-DF53-B9E704DB09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3B50BF2-0DAF-059D-EF12-4A63CF0C787D}"/>
              </a:ext>
            </a:extLst>
          </p:cNvPr>
          <p:cNvSpPr txBox="1"/>
          <p:nvPr/>
        </p:nvSpPr>
        <p:spPr>
          <a:xfrm>
            <a:off x="2645924" y="2752782"/>
            <a:ext cx="1595336" cy="1695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下落，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下落，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下落。</a:t>
            </a:r>
            <a:endParaRPr lang="en-US" altLang="zh-CN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9F16CC4-345C-1CF5-D3D0-78CDF2B68F99}"/>
              </a:ext>
            </a:extLst>
          </p:cNvPr>
          <p:cNvSpPr txBox="1"/>
          <p:nvPr/>
        </p:nvSpPr>
        <p:spPr>
          <a:xfrm>
            <a:off x="10369685" y="1322962"/>
            <a:ext cx="836579" cy="75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200" b="1" dirty="0"/>
              <a:t>哇！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D88E8E-E297-8D6B-981E-0979558439FD}"/>
              </a:ext>
            </a:extLst>
          </p:cNvPr>
          <p:cNvSpPr txBox="1"/>
          <p:nvPr/>
        </p:nvSpPr>
        <p:spPr>
          <a:xfrm>
            <a:off x="8480188" y="4448118"/>
            <a:ext cx="836579" cy="1082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4800" b="1" dirty="0"/>
              <a:t>哇！</a:t>
            </a:r>
          </a:p>
        </p:txBody>
      </p:sp>
    </p:spTree>
    <p:extLst>
      <p:ext uri="{BB962C8B-B14F-4D97-AF65-F5344CB8AC3E}">
        <p14:creationId xmlns:p14="http://schemas.microsoft.com/office/powerpoint/2010/main" val="3201889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6725296-C498-C4E0-935D-E7CBD72CCB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4AEB275-BEC7-6EEE-560B-0149AA74977A}"/>
              </a:ext>
            </a:extLst>
          </p:cNvPr>
          <p:cNvSpPr txBox="1"/>
          <p:nvPr/>
        </p:nvSpPr>
        <p:spPr>
          <a:xfrm>
            <a:off x="1517516" y="3459804"/>
            <a:ext cx="7023370" cy="2249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她们落在那巨大的有弹性的五颜六色的东西上。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endParaRPr lang="en-US" altLang="zh-CN" sz="2400" dirty="0"/>
          </a:p>
          <a:p>
            <a:pPr algn="l">
              <a:lnSpc>
                <a:spcPct val="150000"/>
              </a:lnSpc>
            </a:pP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“原来是一把伞！”托恩</a:t>
            </a:r>
            <a:r>
              <a:rPr lang="zh-CN" altLang="en-US" sz="2400"/>
              <a:t>和盈盈叫道</a:t>
            </a:r>
            <a:r>
              <a:rPr lang="zh-CN" altLang="en-US" sz="2400" dirty="0"/>
              <a:t>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F60221-98BA-21D8-AEAB-8E6A185AEABF}"/>
              </a:ext>
            </a:extLst>
          </p:cNvPr>
          <p:cNvSpPr txBox="1"/>
          <p:nvPr/>
        </p:nvSpPr>
        <p:spPr>
          <a:xfrm>
            <a:off x="1517516" y="1677789"/>
            <a:ext cx="700391" cy="834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600" b="1" dirty="0"/>
              <a:t>嗖！</a:t>
            </a:r>
          </a:p>
        </p:txBody>
      </p:sp>
    </p:spTree>
    <p:extLst>
      <p:ext uri="{BB962C8B-B14F-4D97-AF65-F5344CB8AC3E}">
        <p14:creationId xmlns:p14="http://schemas.microsoft.com/office/powerpoint/2010/main" val="248479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2048BA5-CD37-6139-7D2C-7EABA2070A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672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2666C7C-5F55-BB8A-49EC-BFA604BBD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0"/>
            <a:ext cx="7200900" cy="72009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70C8B3B-E4D9-B207-1D62-6960BB061D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0" cy="72009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9184BDC-FF33-4800-24FC-EC49F2B9271A}"/>
              </a:ext>
            </a:extLst>
          </p:cNvPr>
          <p:cNvSpPr txBox="1"/>
          <p:nvPr/>
        </p:nvSpPr>
        <p:spPr>
          <a:xfrm>
            <a:off x="8817609" y="1042250"/>
            <a:ext cx="3957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/>
              <a:t>托恩掉下来了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0DB151F-F3AF-E498-884A-29822145C518}"/>
              </a:ext>
            </a:extLst>
          </p:cNvPr>
          <p:cNvSpPr txBox="1"/>
          <p:nvPr/>
        </p:nvSpPr>
        <p:spPr>
          <a:xfrm>
            <a:off x="8704583" y="2347874"/>
            <a:ext cx="4184009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/>
              <a:t>这本书属于</a:t>
            </a:r>
          </a:p>
        </p:txBody>
      </p:sp>
    </p:spTree>
    <p:extLst>
      <p:ext uri="{BB962C8B-B14F-4D97-AF65-F5344CB8AC3E}">
        <p14:creationId xmlns:p14="http://schemas.microsoft.com/office/powerpoint/2010/main" val="578382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929F6E9-2C16-AD60-129E-6823C54A6C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043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3ED2C80-DE42-0688-59E1-A593DCF3A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C23B6CD-69D2-F452-799B-C030E0579109}"/>
              </a:ext>
            </a:extLst>
          </p:cNvPr>
          <p:cNvSpPr txBox="1"/>
          <p:nvPr/>
        </p:nvSpPr>
        <p:spPr>
          <a:xfrm>
            <a:off x="7693463" y="1958767"/>
            <a:ext cx="6206247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800" dirty="0"/>
              <a:t>Musonda </a:t>
            </a:r>
            <a:r>
              <a:rPr lang="en-US" altLang="zh-CN" sz="1800" dirty="0" err="1"/>
              <a:t>Kabwe</a:t>
            </a:r>
            <a:r>
              <a:rPr lang="en-US" altLang="zh-CN" sz="1800" dirty="0"/>
              <a:t>     Edna </a:t>
            </a:r>
            <a:r>
              <a:rPr lang="en-US" altLang="zh-CN" sz="1800" dirty="0" err="1"/>
              <a:t>Gicovi</a:t>
            </a:r>
            <a:r>
              <a:rPr lang="en-US" altLang="zh-CN" sz="1800" dirty="0"/>
              <a:t>     Robyn Daly</a:t>
            </a:r>
            <a:endParaRPr lang="zh-CN" altLang="en-US" sz="1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64384C1-A06C-B9C9-A0FE-C2CCA55495AC}"/>
              </a:ext>
            </a:extLst>
          </p:cNvPr>
          <p:cNvSpPr txBox="1"/>
          <p:nvPr/>
        </p:nvSpPr>
        <p:spPr>
          <a:xfrm>
            <a:off x="8817609" y="824536"/>
            <a:ext cx="3957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/>
              <a:t>托恩掉下来了</a:t>
            </a:r>
          </a:p>
        </p:txBody>
      </p:sp>
    </p:spTree>
    <p:extLst>
      <p:ext uri="{BB962C8B-B14F-4D97-AF65-F5344CB8AC3E}">
        <p14:creationId xmlns:p14="http://schemas.microsoft.com/office/powerpoint/2010/main" val="1188436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6B3F373-71CE-3221-7FEF-36C338829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4679278-5B32-B01B-EF24-80183AB938E7}"/>
              </a:ext>
            </a:extLst>
          </p:cNvPr>
          <p:cNvSpPr txBox="1"/>
          <p:nvPr/>
        </p:nvSpPr>
        <p:spPr>
          <a:xfrm>
            <a:off x="464596" y="2198784"/>
            <a:ext cx="7024775" cy="2803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这是炎热的一天，小托恩和其他水滴坐在云层上，俯瞰着大地，一切都那么有趣。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树看起来像柔软的绿色小球，河流像银丝带，山顶像冰淇淋勺，房子像灰色的小盒子。</a:t>
            </a:r>
          </a:p>
        </p:txBody>
      </p:sp>
    </p:spTree>
    <p:extLst>
      <p:ext uri="{BB962C8B-B14F-4D97-AF65-F5344CB8AC3E}">
        <p14:creationId xmlns:p14="http://schemas.microsoft.com/office/powerpoint/2010/main" val="1859160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DECCC00-B587-FFB6-48DB-AAB3CC6E80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811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DBE3B28-C8A2-9B97-54DE-51C6DAB593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5511AE5-DE4B-3C72-3F8E-E79EB2E26896}"/>
              </a:ext>
            </a:extLst>
          </p:cNvPr>
          <p:cNvSpPr txBox="1"/>
          <p:nvPr/>
        </p:nvSpPr>
        <p:spPr>
          <a:xfrm>
            <a:off x="251515" y="2198784"/>
            <a:ext cx="6944622" cy="2803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“下面还有什么？”托恩问她的朋友盈盈。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盈盈说：“爸爸告诉我还有人、动物、树和汽车。”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“哇！真多啊！”托恩说。</a:t>
            </a:r>
          </a:p>
        </p:txBody>
      </p:sp>
    </p:spTree>
    <p:extLst>
      <p:ext uri="{BB962C8B-B14F-4D97-AF65-F5344CB8AC3E}">
        <p14:creationId xmlns:p14="http://schemas.microsoft.com/office/powerpoint/2010/main" val="2573862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9E4C7FE-2661-936A-354B-B8141DF9C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78FC822-ABB1-C011-E31E-3FDBAFCCBE19}"/>
              </a:ext>
            </a:extLst>
          </p:cNvPr>
          <p:cNvSpPr txBox="1"/>
          <p:nvPr/>
        </p:nvSpPr>
        <p:spPr>
          <a:xfrm>
            <a:off x="408561" y="369650"/>
            <a:ext cx="7762673" cy="1141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随着时间流逝，她们的朋友太阳女士在天空中越升越高，直到托恩、盈盈和其他水滴都看不见她。</a:t>
            </a:r>
          </a:p>
        </p:txBody>
      </p:sp>
    </p:spTree>
    <p:extLst>
      <p:ext uri="{BB962C8B-B14F-4D97-AF65-F5344CB8AC3E}">
        <p14:creationId xmlns:p14="http://schemas.microsoft.com/office/powerpoint/2010/main" val="1397231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EAC885E-9770-700A-7AE2-B3BCFA7D2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D6E2636-EC2D-8BF1-D8C7-FEBBE2379A96}"/>
              </a:ext>
            </a:extLst>
          </p:cNvPr>
          <p:cNvSpPr txBox="1"/>
          <p:nvPr/>
        </p:nvSpPr>
        <p:spPr>
          <a:xfrm>
            <a:off x="953311" y="1167319"/>
            <a:ext cx="5719864" cy="587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风先生吹着轻快的口哨走来。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1CB443E-B353-9DA9-27C9-4EAAB34BD79F}"/>
              </a:ext>
            </a:extLst>
          </p:cNvPr>
          <p:cNvSpPr txBox="1"/>
          <p:nvPr/>
        </p:nvSpPr>
        <p:spPr>
          <a:xfrm>
            <a:off x="7660735" y="2092808"/>
            <a:ext cx="3954090" cy="1141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他把托恩、盈盈和其他水滴都吹下了云层。</a:t>
            </a:r>
            <a:endParaRPr lang="en-US" altLang="zh-CN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5B2B1AA-10B9-446F-1F65-68D9A7C83152}"/>
              </a:ext>
            </a:extLst>
          </p:cNvPr>
          <p:cNvSpPr txBox="1"/>
          <p:nvPr/>
        </p:nvSpPr>
        <p:spPr>
          <a:xfrm>
            <a:off x="10104709" y="3600450"/>
            <a:ext cx="2412459" cy="1695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“唔！”托恩说。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一下子变得很冷。</a:t>
            </a:r>
          </a:p>
        </p:txBody>
      </p:sp>
    </p:spTree>
    <p:extLst>
      <p:ext uri="{BB962C8B-B14F-4D97-AF65-F5344CB8AC3E}">
        <p14:creationId xmlns:p14="http://schemas.microsoft.com/office/powerpoint/2010/main" val="1201344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思源黑体 CN Medium">
      <a:majorFont>
        <a:latin typeface="思源黑体 CN Medium"/>
        <a:ea typeface="思源黑体 CN Medium"/>
        <a:cs typeface=""/>
      </a:majorFont>
      <a:minorFont>
        <a:latin typeface="思源黑体 CN Medium"/>
        <a:ea typeface="思源黑体 CN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lnSpc>
            <a:spcPct val="150000"/>
          </a:lnSpc>
          <a:defRPr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359</Words>
  <Application>Microsoft Office PowerPoint</Application>
  <PresentationFormat>自定义</PresentationFormat>
  <Paragraphs>45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0" baseType="lpstr">
      <vt:lpstr>思源黑体 CN Medium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hyf</dc:creator>
  <cp:lastModifiedBy>hu yufeng</cp:lastModifiedBy>
  <cp:revision>66</cp:revision>
  <dcterms:created xsi:type="dcterms:W3CDTF">2021-03-14T02:42:17Z</dcterms:created>
  <dcterms:modified xsi:type="dcterms:W3CDTF">2022-10-29T08:30:40Z</dcterms:modified>
</cp:coreProperties>
</file>