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2021.11.13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47C777-6700-4A62-A588-2A4E27BF6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1F2B436-E101-493F-9003-93B6B8F36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F9863275-709D-480E-86E6-9A64E0ABFD1F}"/>
              </a:ext>
            </a:extLst>
          </p:cNvPr>
          <p:cNvSpPr txBox="1"/>
          <p:nvPr/>
        </p:nvSpPr>
        <p:spPr>
          <a:xfrm>
            <a:off x="979714" y="1665514"/>
            <a:ext cx="3864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E94163"/>
                </a:solidFill>
              </a:rPr>
              <a:t>寺布的</a:t>
            </a:r>
            <a:endParaRPr lang="en-US" altLang="zh-CN" sz="4800" b="1" dirty="0">
              <a:solidFill>
                <a:srgbClr val="E94163"/>
              </a:solidFill>
            </a:endParaRPr>
          </a:p>
          <a:p>
            <a:pPr algn="l"/>
            <a:r>
              <a:rPr lang="zh-CN" altLang="en-US" sz="4800" b="1" dirty="0">
                <a:solidFill>
                  <a:srgbClr val="E94163"/>
                </a:solidFill>
              </a:rPr>
              <a:t>神奇</a:t>
            </a:r>
            <a:endParaRPr lang="en-US" altLang="zh-CN" sz="4800" b="1" dirty="0">
              <a:solidFill>
                <a:srgbClr val="E94163"/>
              </a:solidFill>
            </a:endParaRPr>
          </a:p>
          <a:p>
            <a:pPr algn="l"/>
            <a:r>
              <a:rPr lang="zh-CN" altLang="en-US" sz="4800" b="1" dirty="0">
                <a:solidFill>
                  <a:srgbClr val="E94163"/>
                </a:solidFill>
              </a:rPr>
              <a:t>帆布鞋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5F027B-AAD5-41A1-940A-89DE78CD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0F77F26-5595-47EB-B8E6-2E3E727AD5E3}"/>
              </a:ext>
            </a:extLst>
          </p:cNvPr>
          <p:cNvSpPr txBox="1"/>
          <p:nvPr/>
        </p:nvSpPr>
        <p:spPr>
          <a:xfrm>
            <a:off x="8904514" y="2752782"/>
            <a:ext cx="3262432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别急！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我还可以做更多事情。</a:t>
            </a:r>
          </a:p>
        </p:txBody>
      </p:sp>
    </p:spTree>
    <p:extLst>
      <p:ext uri="{BB962C8B-B14F-4D97-AF65-F5344CB8AC3E}">
        <p14:creationId xmlns:p14="http://schemas.microsoft.com/office/powerpoint/2010/main" val="176556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D4807A-6428-4A6D-9017-BA94DD409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4FCAF2-C2DC-4012-9C12-C32F6730492D}"/>
              </a:ext>
            </a:extLst>
          </p:cNvPr>
          <p:cNvSpPr txBox="1"/>
          <p:nvPr/>
        </p:nvSpPr>
        <p:spPr>
          <a:xfrm>
            <a:off x="1970315" y="336961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我可以旋转跳舞。</a:t>
            </a:r>
          </a:p>
        </p:txBody>
      </p:sp>
    </p:spTree>
    <p:extLst>
      <p:ext uri="{BB962C8B-B14F-4D97-AF65-F5344CB8AC3E}">
        <p14:creationId xmlns:p14="http://schemas.microsoft.com/office/powerpoint/2010/main" val="109272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A4C96B-2C76-4199-9755-7E4745BA5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CCF1919-6FB0-45DD-BC94-E3F145EF16A6}"/>
              </a:ext>
            </a:extLst>
          </p:cNvPr>
          <p:cNvSpPr txBox="1"/>
          <p:nvPr/>
        </p:nvSpPr>
        <p:spPr>
          <a:xfrm>
            <a:off x="2013858" y="336961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我可以翻好多好多个跟头。</a:t>
            </a:r>
          </a:p>
        </p:txBody>
      </p:sp>
    </p:spTree>
    <p:extLst>
      <p:ext uri="{BB962C8B-B14F-4D97-AF65-F5344CB8AC3E}">
        <p14:creationId xmlns:p14="http://schemas.microsoft.com/office/powerpoint/2010/main" val="203899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003BC5-19E1-4F9A-A690-BDDBD8866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F70E5E-4D31-4E18-83D9-1FC12C31B72D}"/>
              </a:ext>
            </a:extLst>
          </p:cNvPr>
          <p:cNvSpPr txBox="1"/>
          <p:nvPr/>
        </p:nvSpPr>
        <p:spPr>
          <a:xfrm>
            <a:off x="9318171" y="336961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我还可以像猴子一样挂在树上。</a:t>
            </a:r>
          </a:p>
        </p:txBody>
      </p:sp>
    </p:spTree>
    <p:extLst>
      <p:ext uri="{BB962C8B-B14F-4D97-AF65-F5344CB8AC3E}">
        <p14:creationId xmlns:p14="http://schemas.microsoft.com/office/powerpoint/2010/main" val="298726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EA9F69-9F77-4513-84B7-2D33DD73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1B078C-43DD-4DA7-9942-6903F7A421ED}"/>
              </a:ext>
            </a:extLst>
          </p:cNvPr>
          <p:cNvSpPr txBox="1"/>
          <p:nvPr/>
        </p:nvSpPr>
        <p:spPr>
          <a:xfrm>
            <a:off x="9808029" y="3369617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我还可以跳起来抓住月亮。</a:t>
            </a:r>
          </a:p>
        </p:txBody>
      </p:sp>
    </p:spTree>
    <p:extLst>
      <p:ext uri="{BB962C8B-B14F-4D97-AF65-F5344CB8AC3E}">
        <p14:creationId xmlns:p14="http://schemas.microsoft.com/office/powerpoint/2010/main" val="399954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00E5DA-AAEB-4593-B369-D967CC34B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A80A404-63BA-489C-B99A-E0685863CCC2}"/>
              </a:ext>
            </a:extLst>
          </p:cNvPr>
          <p:cNvSpPr txBox="1"/>
          <p:nvPr/>
        </p:nvSpPr>
        <p:spPr>
          <a:xfrm>
            <a:off x="9514115" y="33696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你也试试吧！</a:t>
            </a:r>
          </a:p>
        </p:txBody>
      </p:sp>
    </p:spTree>
    <p:extLst>
      <p:ext uri="{BB962C8B-B14F-4D97-AF65-F5344CB8AC3E}">
        <p14:creationId xmlns:p14="http://schemas.microsoft.com/office/powerpoint/2010/main" val="49359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5C9F5D-F52B-43CB-8F68-90C26AB03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53129F9-08E3-4067-9805-EB9E0D24A2A3}"/>
              </a:ext>
            </a:extLst>
          </p:cNvPr>
          <p:cNvSpPr txBox="1"/>
          <p:nvPr/>
        </p:nvSpPr>
        <p:spPr>
          <a:xfrm>
            <a:off x="859972" y="3369617"/>
            <a:ext cx="624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看看你穿上寺布的神奇帆布鞋能做什么吧！</a:t>
            </a:r>
          </a:p>
        </p:txBody>
      </p:sp>
    </p:spTree>
    <p:extLst>
      <p:ext uri="{BB962C8B-B14F-4D97-AF65-F5344CB8AC3E}">
        <p14:creationId xmlns:p14="http://schemas.microsoft.com/office/powerpoint/2010/main" val="251307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B5E6D5-D2C2-4101-9B81-DC506C1EC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4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ED3234-A545-46C0-A5B4-61CB747A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E7BED5-1687-40F8-BC91-9746DB037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4908B6-A36E-45C0-B09B-E4B6CEFFD65A}"/>
              </a:ext>
            </a:extLst>
          </p:cNvPr>
          <p:cNvSpPr txBox="1"/>
          <p:nvPr/>
        </p:nvSpPr>
        <p:spPr>
          <a:xfrm>
            <a:off x="8242042" y="674914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寺布的神奇帆布鞋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808E98-FC14-4D24-BD94-8CBC42AFE917}"/>
              </a:ext>
            </a:extLst>
          </p:cNvPr>
          <p:cNvSpPr txBox="1"/>
          <p:nvPr/>
        </p:nvSpPr>
        <p:spPr>
          <a:xfrm>
            <a:off x="9930050" y="254725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318062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4A02AE-B36A-473A-B3D3-360E57DC4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4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423D6D-0A9B-455C-94C8-6A81C6C1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FE47001-898A-4738-B911-98A114855D53}"/>
              </a:ext>
            </a:extLst>
          </p:cNvPr>
          <p:cNvSpPr txBox="1"/>
          <p:nvPr/>
        </p:nvSpPr>
        <p:spPr>
          <a:xfrm>
            <a:off x="8284027" y="1654628"/>
            <a:ext cx="3864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E94163"/>
                </a:solidFill>
              </a:rPr>
              <a:t>寺布的</a:t>
            </a:r>
            <a:endParaRPr lang="en-US" altLang="zh-CN" sz="4800" b="1" dirty="0">
              <a:solidFill>
                <a:srgbClr val="E94163"/>
              </a:solidFill>
            </a:endParaRPr>
          </a:p>
          <a:p>
            <a:pPr algn="l"/>
            <a:r>
              <a:rPr lang="zh-CN" altLang="en-US" sz="4800" b="1" dirty="0">
                <a:solidFill>
                  <a:srgbClr val="E94163"/>
                </a:solidFill>
              </a:rPr>
              <a:t>神奇</a:t>
            </a:r>
            <a:endParaRPr lang="en-US" altLang="zh-CN" sz="4800" b="1" dirty="0">
              <a:solidFill>
                <a:srgbClr val="E94163"/>
              </a:solidFill>
            </a:endParaRPr>
          </a:p>
          <a:p>
            <a:pPr algn="l"/>
            <a:r>
              <a:rPr lang="zh-CN" altLang="en-US" sz="4800" b="1" dirty="0">
                <a:solidFill>
                  <a:srgbClr val="E94163"/>
                </a:solidFill>
              </a:rPr>
              <a:t>帆布鞋</a:t>
            </a:r>
          </a:p>
        </p:txBody>
      </p:sp>
    </p:spTree>
    <p:extLst>
      <p:ext uri="{BB962C8B-B14F-4D97-AF65-F5344CB8AC3E}">
        <p14:creationId xmlns:p14="http://schemas.microsoft.com/office/powerpoint/2010/main" val="63134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1F1346-F38E-40F5-8F00-55754268F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CACD7D-48C7-47AE-AB47-25F0A14BA232}"/>
              </a:ext>
            </a:extLst>
          </p:cNvPr>
          <p:cNvSpPr txBox="1"/>
          <p:nvPr/>
        </p:nvSpPr>
        <p:spPr>
          <a:xfrm>
            <a:off x="1709057" y="336961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这是我哥哥寺布的帆布鞋。</a:t>
            </a:r>
          </a:p>
        </p:txBody>
      </p:sp>
    </p:spTree>
    <p:extLst>
      <p:ext uri="{BB962C8B-B14F-4D97-AF65-F5344CB8AC3E}">
        <p14:creationId xmlns:p14="http://schemas.microsoft.com/office/powerpoint/2010/main" val="240863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80FFB5E-8AA7-4E74-98CB-37A67DF05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EBAFE0-2683-42C7-A394-B9B801547D3C}"/>
              </a:ext>
            </a:extLst>
          </p:cNvPr>
          <p:cNvSpPr txBox="1"/>
          <p:nvPr/>
        </p:nvSpPr>
        <p:spPr>
          <a:xfrm>
            <a:off x="1600200" y="336961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看看我穿上它们能做什么吧！</a:t>
            </a:r>
          </a:p>
        </p:txBody>
      </p:sp>
    </p:spTree>
    <p:extLst>
      <p:ext uri="{BB962C8B-B14F-4D97-AF65-F5344CB8AC3E}">
        <p14:creationId xmlns:p14="http://schemas.microsoft.com/office/powerpoint/2010/main" val="88146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BE39A8-0A41-412A-8220-5BF969C5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B9F8596-99AF-4FFB-AA00-CBBAC4C46158}"/>
              </a:ext>
            </a:extLst>
          </p:cNvPr>
          <p:cNvSpPr txBox="1"/>
          <p:nvPr/>
        </p:nvSpPr>
        <p:spPr>
          <a:xfrm>
            <a:off x="2188029" y="336961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我可以跟小车赛跑。</a:t>
            </a:r>
          </a:p>
        </p:txBody>
      </p:sp>
    </p:spTree>
    <p:extLst>
      <p:ext uri="{BB962C8B-B14F-4D97-AF65-F5344CB8AC3E}">
        <p14:creationId xmlns:p14="http://schemas.microsoft.com/office/powerpoint/2010/main" val="373737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53040D-C924-474B-A3F5-CED9954FE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11EA19-2AB2-437E-B314-314F1E360184}"/>
              </a:ext>
            </a:extLst>
          </p:cNvPr>
          <p:cNvSpPr txBox="1"/>
          <p:nvPr/>
        </p:nvSpPr>
        <p:spPr>
          <a:xfrm>
            <a:off x="9753600" y="336961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我还可以和活泼的小狗比赛。</a:t>
            </a:r>
          </a:p>
        </p:txBody>
      </p:sp>
    </p:spTree>
    <p:extLst>
      <p:ext uri="{BB962C8B-B14F-4D97-AF65-F5344CB8AC3E}">
        <p14:creationId xmlns:p14="http://schemas.microsoft.com/office/powerpoint/2010/main" val="3651389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57F84F-D25B-4457-BF13-1D377F27A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42036E-9C9A-4494-8CAF-041C8C91E013}"/>
              </a:ext>
            </a:extLst>
          </p:cNvPr>
          <p:cNvSpPr txBox="1"/>
          <p:nvPr/>
        </p:nvSpPr>
        <p:spPr>
          <a:xfrm>
            <a:off x="1763487" y="336961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穿着它们，我每次都是第一名。</a:t>
            </a:r>
          </a:p>
        </p:txBody>
      </p:sp>
    </p:spTree>
    <p:extLst>
      <p:ext uri="{BB962C8B-B14F-4D97-AF65-F5344CB8AC3E}">
        <p14:creationId xmlns:p14="http://schemas.microsoft.com/office/powerpoint/2010/main" val="386194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125</Words>
  <Application>Microsoft Office PowerPoint</Application>
  <PresentationFormat>自定义</PresentationFormat>
  <Paragraphs>22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37</cp:revision>
  <dcterms:created xsi:type="dcterms:W3CDTF">2021-03-14T02:42:17Z</dcterms:created>
  <dcterms:modified xsi:type="dcterms:W3CDTF">2021-11-13T04:59:54Z</dcterms:modified>
</cp:coreProperties>
</file>