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72" r:id="rId4"/>
    <p:sldId id="271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D8754-566F-43BE-BA4B-9C1EFE1552BE}" type="datetimeFigureOut">
              <a:rPr lang="zh-CN" altLang="en-US" smtClean="0"/>
              <a:t>2021.11.28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" y="1143000"/>
            <a:ext cx="6165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FF15D-64F2-42A4-A4EE-78E99A065E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4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这里“</a:t>
            </a:r>
            <a:r>
              <a:rPr lang="en-US" altLang="zh-CN" dirty="0"/>
              <a:t>blanket</a:t>
            </a:r>
            <a:r>
              <a:rPr lang="zh-CN" altLang="en-US"/>
              <a:t>”中文是“毯子”，</a:t>
            </a:r>
            <a:r>
              <a:rPr lang="zh-CN" altLang="en-US" dirty="0"/>
              <a:t>但是图上</a:t>
            </a:r>
            <a:r>
              <a:rPr lang="zh-CN" altLang="en-US"/>
              <a:t>画的其实是很小的一块，和那种常见的很大的毯子不同；而且中文“用毯子包扎”有些奇怪，</a:t>
            </a:r>
            <a:r>
              <a:rPr lang="zh-CN" altLang="en-US" dirty="0"/>
              <a:t>所以翻译成“手帕”。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FF15D-64F2-42A4-A4EE-78E99A065E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0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2021.11.27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A48090-097A-471C-B7B2-DEC67FA3D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71EB611-355A-4110-8F9B-854010CC0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1FFD190-8416-45AE-8E9B-9A7A2AB11018}"/>
              </a:ext>
            </a:extLst>
          </p:cNvPr>
          <p:cNvSpPr txBox="1"/>
          <p:nvPr/>
        </p:nvSpPr>
        <p:spPr>
          <a:xfrm>
            <a:off x="1966853" y="84908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西玛和西扎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479208-13B2-4B49-A40E-757E1326A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3832242-A122-41D9-BA0C-27D831A8AA36}"/>
              </a:ext>
            </a:extLst>
          </p:cNvPr>
          <p:cNvSpPr txBox="1"/>
          <p:nvPr/>
        </p:nvSpPr>
        <p:spPr>
          <a:xfrm>
            <a:off x="7837714" y="2752782"/>
            <a:ext cx="615042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西玛的朋友们看到他们在踢球，也加入进来。西玛和爸爸经常踢球，但还没有一起玩过过家家。</a:t>
            </a:r>
          </a:p>
        </p:txBody>
      </p:sp>
    </p:spTree>
    <p:extLst>
      <p:ext uri="{BB962C8B-B14F-4D97-AF65-F5344CB8AC3E}">
        <p14:creationId xmlns:p14="http://schemas.microsoft.com/office/powerpoint/2010/main" val="11918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CE5B07-8D62-4F3B-AA5D-57ECCF697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D45071-BD94-4571-9B1D-CE12C9F97A67}"/>
              </a:ext>
            </a:extLst>
          </p:cNvPr>
          <p:cNvSpPr txBox="1"/>
          <p:nvPr/>
        </p:nvSpPr>
        <p:spPr>
          <a:xfrm>
            <a:off x="620485" y="2751916"/>
            <a:ext cx="615042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一天，西玛正在玩医院过家家，他听到妈妈喊道：“西玛，去公园！爸爸正等着和你一起玩。”</a:t>
            </a:r>
          </a:p>
        </p:txBody>
      </p:sp>
    </p:spTree>
    <p:extLst>
      <p:ext uri="{BB962C8B-B14F-4D97-AF65-F5344CB8AC3E}">
        <p14:creationId xmlns:p14="http://schemas.microsoft.com/office/powerpoint/2010/main" val="112625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4DE59F-44CB-4082-B45A-6AE1CC519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02E5E2C-DD32-47D0-80FD-9F935AACB20F}"/>
              </a:ext>
            </a:extLst>
          </p:cNvPr>
          <p:cNvSpPr txBox="1"/>
          <p:nvPr/>
        </p:nvSpPr>
        <p:spPr>
          <a:xfrm>
            <a:off x="7859485" y="3028915"/>
            <a:ext cx="615042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“</a:t>
            </a:r>
            <a:r>
              <a:rPr lang="zh-CN" altLang="en-US" sz="2400" dirty="0"/>
              <a:t>为什么你套着一件裙子？</a:t>
            </a:r>
            <a:r>
              <a:rPr lang="en-US" altLang="zh-CN" sz="2400" dirty="0"/>
              <a:t>”</a:t>
            </a:r>
            <a:r>
              <a:rPr lang="zh-CN" altLang="en-US" sz="2400" dirty="0"/>
              <a:t>爸爸生气地说。忽然，一只球飞了过来，正落在</a:t>
            </a:r>
            <a:r>
              <a:rPr lang="en-US" altLang="zh-CN" sz="2400" dirty="0"/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330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ED6F01-95E8-4F33-9AA1-9BB6FC39E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6E5D7B1-436C-4DB5-88C0-543BA23CD5C0}"/>
              </a:ext>
            </a:extLst>
          </p:cNvPr>
          <p:cNvSpPr txBox="1"/>
          <p:nvPr/>
        </p:nvSpPr>
        <p:spPr>
          <a:xfrm>
            <a:off x="598714" y="2475783"/>
            <a:ext cx="6150429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/>
              <a:t>……</a:t>
            </a:r>
            <a:r>
              <a:rPr lang="zh-CN" altLang="en-US" sz="2400" dirty="0"/>
              <a:t>爸爸的头上。大家都慌了，除了西玛。他蹲了下来，用手帕给爸爸流血的头包扎。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“快叫救护车。”西玛喊道。</a:t>
            </a:r>
          </a:p>
        </p:txBody>
      </p:sp>
    </p:spTree>
    <p:extLst>
      <p:ext uri="{BB962C8B-B14F-4D97-AF65-F5344CB8AC3E}">
        <p14:creationId xmlns:p14="http://schemas.microsoft.com/office/powerpoint/2010/main" val="161895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4298E2-812B-4179-B8D4-B8BDFAE9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5335DE6-6C13-4966-8574-C73A65CA8EED}"/>
              </a:ext>
            </a:extLst>
          </p:cNvPr>
          <p:cNvSpPr txBox="1"/>
          <p:nvPr/>
        </p:nvSpPr>
        <p:spPr>
          <a:xfrm>
            <a:off x="7859485" y="3028915"/>
            <a:ext cx="615042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“他头上需要缝几针。你做的很棒。”护士说。西玛感到骄傲。</a:t>
            </a:r>
          </a:p>
        </p:txBody>
      </p:sp>
    </p:spTree>
    <p:extLst>
      <p:ext uri="{BB962C8B-B14F-4D97-AF65-F5344CB8AC3E}">
        <p14:creationId xmlns:p14="http://schemas.microsoft.com/office/powerpoint/2010/main" val="33652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AEAC71-4346-434E-B1CA-46E6BBBE9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D7CDAC-739E-4DE1-A2D6-47B133634559}"/>
              </a:ext>
            </a:extLst>
          </p:cNvPr>
          <p:cNvSpPr txBox="1"/>
          <p:nvPr/>
        </p:nvSpPr>
        <p:spPr>
          <a:xfrm>
            <a:off x="239485" y="2752782"/>
            <a:ext cx="6804251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“你是一名小英雄，你会成为一位伟大的医生的。”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“但我想当一名护士，像你一样”。西玛说。</a:t>
            </a:r>
          </a:p>
        </p:txBody>
      </p:sp>
    </p:spTree>
    <p:extLst>
      <p:ext uri="{BB962C8B-B14F-4D97-AF65-F5344CB8AC3E}">
        <p14:creationId xmlns:p14="http://schemas.microsoft.com/office/powerpoint/2010/main" val="241900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91A414A-C9F8-46B8-86DE-28CC890D5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8ED0EC9-7F8E-4514-8272-16CF1AECE20A}"/>
              </a:ext>
            </a:extLst>
          </p:cNvPr>
          <p:cNvSpPr txBox="1"/>
          <p:nvPr/>
        </p:nvSpPr>
        <p:spPr>
          <a:xfrm>
            <a:off x="7859485" y="2752782"/>
            <a:ext cx="615042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“谢谢你，护士西玛。”爸爸说。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现在，西玛和爸爸会一起玩医院过家家和踢足球，当然，西玛的朋友们也是。</a:t>
            </a:r>
          </a:p>
        </p:txBody>
      </p:sp>
    </p:spTree>
    <p:extLst>
      <p:ext uri="{BB962C8B-B14F-4D97-AF65-F5344CB8AC3E}">
        <p14:creationId xmlns:p14="http://schemas.microsoft.com/office/powerpoint/2010/main" val="345408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0ADEAB-DAF8-4CBE-8B30-38D77B509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5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17AD88-9E5E-49A5-B57E-232B265F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E4854F-B2AA-4441-9BD5-F799ECDD6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2333B2-F617-4365-93DE-CC4994C39B66}"/>
              </a:ext>
            </a:extLst>
          </p:cNvPr>
          <p:cNvSpPr txBox="1"/>
          <p:nvPr/>
        </p:nvSpPr>
        <p:spPr>
          <a:xfrm>
            <a:off x="9165371" y="79465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西玛和西扎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CEFDCE-7575-477D-BE71-605B20FFFAF4}"/>
              </a:ext>
            </a:extLst>
          </p:cNvPr>
          <p:cNvSpPr txBox="1"/>
          <p:nvPr/>
        </p:nvSpPr>
        <p:spPr>
          <a:xfrm>
            <a:off x="9934812" y="21894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378740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0149C2-FE75-49AC-9AAD-95BA3E98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5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CCF72D-DAFC-40F6-A4F9-7CFEC1B6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387D8B-38DC-417D-B915-B30CA35D0C38}"/>
              </a:ext>
            </a:extLst>
          </p:cNvPr>
          <p:cNvSpPr txBox="1"/>
          <p:nvPr/>
        </p:nvSpPr>
        <p:spPr>
          <a:xfrm>
            <a:off x="9165371" y="794657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b="1" dirty="0"/>
              <a:t>西玛和西扎</a:t>
            </a:r>
          </a:p>
        </p:txBody>
      </p:sp>
    </p:spTree>
    <p:extLst>
      <p:ext uri="{BB962C8B-B14F-4D97-AF65-F5344CB8AC3E}">
        <p14:creationId xmlns:p14="http://schemas.microsoft.com/office/powerpoint/2010/main" val="184431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B111A2-41B8-49CF-B5BB-56F45AFB3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2D93B5-E170-4F12-A61C-BE7AE0D09209}"/>
              </a:ext>
            </a:extLst>
          </p:cNvPr>
          <p:cNvSpPr txBox="1"/>
          <p:nvPr/>
        </p:nvSpPr>
        <p:spPr>
          <a:xfrm>
            <a:off x="609600" y="2752782"/>
            <a:ext cx="6150429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西玛喜欢娃娃，于是妈妈给他买了很多很多。这些娃娃让西玛不孤单。西玛最爱的娃娃是西扎。西玛长大后想成为一名护士。</a:t>
            </a:r>
          </a:p>
        </p:txBody>
      </p:sp>
    </p:spTree>
    <p:extLst>
      <p:ext uri="{BB962C8B-B14F-4D97-AF65-F5344CB8AC3E}">
        <p14:creationId xmlns:p14="http://schemas.microsoft.com/office/powerpoint/2010/main" val="265002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AC0711-E5AE-4998-AFC2-81FFE5718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34F8A8-3690-47A0-86CC-4F7734EA9A6C}"/>
              </a:ext>
            </a:extLst>
          </p:cNvPr>
          <p:cNvSpPr txBox="1"/>
          <p:nvPr/>
        </p:nvSpPr>
        <p:spPr>
          <a:xfrm>
            <a:off x="7859485" y="2752782"/>
            <a:ext cx="6150429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他喜欢套上妈妈的裙子，然后转一圈。神奇的是，他马上就变成了护士西玛。他玩医院过家家，让生病的西扎和其他娃娃都恢复健康。</a:t>
            </a:r>
          </a:p>
        </p:txBody>
      </p:sp>
    </p:spTree>
    <p:extLst>
      <p:ext uri="{BB962C8B-B14F-4D97-AF65-F5344CB8AC3E}">
        <p14:creationId xmlns:p14="http://schemas.microsoft.com/office/powerpoint/2010/main" val="404362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0A6773-990B-4324-8B09-BA76B9FA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1878B73-B60E-46D9-8500-644701CAA9F4}"/>
              </a:ext>
            </a:extLst>
          </p:cNvPr>
          <p:cNvSpPr txBox="1"/>
          <p:nvPr/>
        </p:nvSpPr>
        <p:spPr>
          <a:xfrm>
            <a:off x="609600" y="3305914"/>
            <a:ext cx="6150429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/>
              <a:t>无论西玛去到哪里，西扎都跟他一起。</a:t>
            </a:r>
          </a:p>
        </p:txBody>
      </p:sp>
    </p:spTree>
    <p:extLst>
      <p:ext uri="{BB962C8B-B14F-4D97-AF65-F5344CB8AC3E}">
        <p14:creationId xmlns:p14="http://schemas.microsoft.com/office/powerpoint/2010/main" val="378698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56941E9-4051-4B92-AF92-0F24E975F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B05EB47-655C-49B8-B37D-A102335DBD12}"/>
              </a:ext>
            </a:extLst>
          </p:cNvPr>
          <p:cNvSpPr txBox="1"/>
          <p:nvPr/>
        </p:nvSpPr>
        <p:spPr>
          <a:xfrm>
            <a:off x="7859485" y="3028915"/>
            <a:ext cx="6150429" cy="114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但是西玛的同学不喜欢西扎。有一天，他们把西扎抢走，然后把西扎的脑袋放进马桶里。</a:t>
            </a:r>
          </a:p>
        </p:txBody>
      </p:sp>
    </p:spTree>
    <p:extLst>
      <p:ext uri="{BB962C8B-B14F-4D97-AF65-F5344CB8AC3E}">
        <p14:creationId xmlns:p14="http://schemas.microsoft.com/office/powerpoint/2010/main" val="53840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D99A3B-BCB6-4419-8782-048950F98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"/>
            <a:ext cx="14392275" cy="72007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25E4B6A-AC91-4CC0-A2FB-379A085B7512}"/>
              </a:ext>
            </a:extLst>
          </p:cNvPr>
          <p:cNvSpPr txBox="1"/>
          <p:nvPr/>
        </p:nvSpPr>
        <p:spPr>
          <a:xfrm>
            <a:off x="261258" y="2197918"/>
            <a:ext cx="6672942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/>
              <a:t>爸爸回家时，西玛正给西扎看病。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“你在干嘛？”爸爸问。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“我现在是一名护士。”西玛说，“你愿意和我一起玩吗？”</a:t>
            </a:r>
            <a:endParaRPr lang="en-US" altLang="zh-CN" sz="2400" dirty="0"/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“好呀。但不如我们去公园踢球吧。”爸爸说。</a:t>
            </a:r>
          </a:p>
        </p:txBody>
      </p:sp>
    </p:spTree>
    <p:extLst>
      <p:ext uri="{BB962C8B-B14F-4D97-AF65-F5344CB8AC3E}">
        <p14:creationId xmlns:p14="http://schemas.microsoft.com/office/powerpoint/2010/main" val="173629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450</Words>
  <Application>Microsoft Office PowerPoint</Application>
  <PresentationFormat>自定义</PresentationFormat>
  <Paragraphs>27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hu yufeng</cp:lastModifiedBy>
  <cp:revision>62</cp:revision>
  <dcterms:created xsi:type="dcterms:W3CDTF">2021-03-14T02:42:17Z</dcterms:created>
  <dcterms:modified xsi:type="dcterms:W3CDTF">2021-11-28T01:18:46Z</dcterms:modified>
</cp:coreProperties>
</file>