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2022.08.06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DE746C-4BA4-3806-F8BC-A5FC02AF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3C05D5A-4DB9-2114-2B13-45E47621E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64A827C-2077-2A75-BCC0-FA17546D66C0}"/>
              </a:ext>
            </a:extLst>
          </p:cNvPr>
          <p:cNvSpPr txBox="1"/>
          <p:nvPr/>
        </p:nvSpPr>
        <p:spPr>
          <a:xfrm>
            <a:off x="2580025" y="185057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懒蚂蚁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2D3C6A-A42E-9122-5002-BB77C95A9C86}"/>
              </a:ext>
            </a:extLst>
          </p:cNvPr>
          <p:cNvSpPr txBox="1"/>
          <p:nvPr/>
        </p:nvSpPr>
        <p:spPr>
          <a:xfrm>
            <a:off x="640216" y="664029"/>
            <a:ext cx="591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800" dirty="0"/>
              <a:t>cebo solombela     unathi dyani     senzo xulu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10BD13-95C5-D74A-0791-C2B47133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4E1992-C07B-4506-41A2-C6B9F10B5592}"/>
              </a:ext>
            </a:extLst>
          </p:cNvPr>
          <p:cNvSpPr txBox="1"/>
          <p:nvPr/>
        </p:nvSpPr>
        <p:spPr>
          <a:xfrm>
            <a:off x="1066801" y="2198784"/>
            <a:ext cx="5225142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母亲生气地惩罚了他。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她让懒蚂蚁装满一袋子食物。懒蚂蚁一边工作一边抱怨。他知道如果他不干活，就没的吃。</a:t>
            </a:r>
          </a:p>
        </p:txBody>
      </p:sp>
    </p:spTree>
    <p:extLst>
      <p:ext uri="{BB962C8B-B14F-4D97-AF65-F5344CB8AC3E}">
        <p14:creationId xmlns:p14="http://schemas.microsoft.com/office/powerpoint/2010/main" val="108116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725598-E8ED-63A3-6CDC-1AD3F9AD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BFECB3-443C-86DA-C503-4745B9FBCD1B}"/>
              </a:ext>
            </a:extLst>
          </p:cNvPr>
          <p:cNvSpPr txBox="1"/>
          <p:nvPr/>
        </p:nvSpPr>
        <p:spPr>
          <a:xfrm>
            <a:off x="7010400" y="3029781"/>
            <a:ext cx="6161314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那天结束时，懒蚂蚁的袋子里装满了食物。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母亲看到儿子如此努力工作，感到十分高兴。</a:t>
            </a:r>
          </a:p>
        </p:txBody>
      </p:sp>
    </p:spTree>
    <p:extLst>
      <p:ext uri="{BB962C8B-B14F-4D97-AF65-F5344CB8AC3E}">
        <p14:creationId xmlns:p14="http://schemas.microsoft.com/office/powerpoint/2010/main" val="411605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3342D1-443A-C6EE-3E4B-D15DFB18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7688AA-04DD-A9E7-FBEF-9C44B1BDBFB7}"/>
              </a:ext>
            </a:extLst>
          </p:cNvPr>
          <p:cNvSpPr txBox="1"/>
          <p:nvPr/>
        </p:nvSpPr>
        <p:spPr>
          <a:xfrm>
            <a:off x="8186056" y="3029781"/>
            <a:ext cx="5431972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她为儿子准备了特别的晚餐。懒蚂蚁同其他辛勤工作的蚂蚁一起享用了美食。</a:t>
            </a:r>
          </a:p>
        </p:txBody>
      </p:sp>
    </p:spTree>
    <p:extLst>
      <p:ext uri="{BB962C8B-B14F-4D97-AF65-F5344CB8AC3E}">
        <p14:creationId xmlns:p14="http://schemas.microsoft.com/office/powerpoint/2010/main" val="245974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325F0D-343C-BCDD-11E8-0354838A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3A382A-EE73-95FE-B791-4EF910544337}"/>
              </a:ext>
            </a:extLst>
          </p:cNvPr>
          <p:cNvSpPr txBox="1"/>
          <p:nvPr/>
        </p:nvSpPr>
        <p:spPr>
          <a:xfrm>
            <a:off x="1164771" y="3029781"/>
            <a:ext cx="4735286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第二天早上，懒蚂蚁第一个起床，他为母亲做了早餐。</a:t>
            </a:r>
          </a:p>
        </p:txBody>
      </p:sp>
    </p:spTree>
    <p:extLst>
      <p:ext uri="{BB962C8B-B14F-4D97-AF65-F5344CB8AC3E}">
        <p14:creationId xmlns:p14="http://schemas.microsoft.com/office/powerpoint/2010/main" val="53106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E0470E-93B6-7003-020B-B3CBE22D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79D73F-0548-37D7-4911-6D1C0EBEE6AC}"/>
              </a:ext>
            </a:extLst>
          </p:cNvPr>
          <p:cNvSpPr txBox="1"/>
          <p:nvPr/>
        </p:nvSpPr>
        <p:spPr>
          <a:xfrm>
            <a:off x="1230086" y="3029781"/>
            <a:ext cx="60960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其他蚂蚁都被懒蚂蚁的变化震惊了。懒蚂蚁走上走下，帮助任何一只蚂蚁。</a:t>
            </a:r>
          </a:p>
        </p:txBody>
      </p:sp>
    </p:spTree>
    <p:extLst>
      <p:ext uri="{BB962C8B-B14F-4D97-AF65-F5344CB8AC3E}">
        <p14:creationId xmlns:p14="http://schemas.microsoft.com/office/powerpoint/2010/main" val="241174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2D0837-243E-B2A0-2529-4F147F51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2B51F1-05A5-5FFF-167F-FFE5A76ABA67}"/>
              </a:ext>
            </a:extLst>
          </p:cNvPr>
          <p:cNvSpPr txBox="1"/>
          <p:nvPr/>
        </p:nvSpPr>
        <p:spPr>
          <a:xfrm>
            <a:off x="6019799" y="3306780"/>
            <a:ext cx="6662057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蚂蚁城的长者甚至和懒蚂蚁一起庆祝他的改变。</a:t>
            </a:r>
          </a:p>
        </p:txBody>
      </p:sp>
    </p:spTree>
    <p:extLst>
      <p:ext uri="{BB962C8B-B14F-4D97-AF65-F5344CB8AC3E}">
        <p14:creationId xmlns:p14="http://schemas.microsoft.com/office/powerpoint/2010/main" val="26469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196A52-FA5C-25F4-0EA0-20F0BC9DB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8876AB-979C-A9B7-66CA-8514A1D76CCC}"/>
              </a:ext>
            </a:extLst>
          </p:cNvPr>
          <p:cNvSpPr txBox="1"/>
          <p:nvPr/>
        </p:nvSpPr>
        <p:spPr>
          <a:xfrm>
            <a:off x="7457394" y="2475783"/>
            <a:ext cx="6215063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从那天起，懒蚂蚁意识到同他人一起工作的重要性。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/>
              <a:t>一起工作可以创造</a:t>
            </a:r>
            <a:r>
              <a:rPr lang="zh-CN" altLang="en-US" sz="2400" dirty="0"/>
              <a:t>和平、欢乐与和谐。</a:t>
            </a:r>
          </a:p>
        </p:txBody>
      </p:sp>
    </p:spTree>
    <p:extLst>
      <p:ext uri="{BB962C8B-B14F-4D97-AF65-F5344CB8AC3E}">
        <p14:creationId xmlns:p14="http://schemas.microsoft.com/office/powerpoint/2010/main" val="109854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C60462-7047-E6DB-35E7-0EABFC2C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899B23-5242-F58D-AE06-78DAC7DA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59EB66-5D8D-0DBC-425F-CA451EDAD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C32D9D-4743-FCFF-204F-57CE06655577}"/>
              </a:ext>
            </a:extLst>
          </p:cNvPr>
          <p:cNvSpPr txBox="1"/>
          <p:nvPr/>
        </p:nvSpPr>
        <p:spPr>
          <a:xfrm>
            <a:off x="9780924" y="81642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懒蚂蚁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36462B-66D5-1D67-F9F1-90E6DCDD0E61}"/>
              </a:ext>
            </a:extLst>
          </p:cNvPr>
          <p:cNvSpPr txBox="1"/>
          <p:nvPr/>
        </p:nvSpPr>
        <p:spPr>
          <a:xfrm>
            <a:off x="9805987" y="210172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9372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38970A-D8AF-83DC-590F-75CF7EE4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1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1704182-4F0A-DF67-288A-47F945262B77}"/>
              </a:ext>
            </a:extLst>
          </p:cNvPr>
          <p:cNvSpPr txBox="1"/>
          <p:nvPr/>
        </p:nvSpPr>
        <p:spPr>
          <a:xfrm>
            <a:off x="7841116" y="3949673"/>
            <a:ext cx="591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800" dirty="0"/>
              <a:t>cebo solombela     unathi dyani     senzo xulu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86E040-5B32-79C0-131E-F8804D91733D}"/>
              </a:ext>
            </a:extLst>
          </p:cNvPr>
          <p:cNvSpPr txBox="1"/>
          <p:nvPr/>
        </p:nvSpPr>
        <p:spPr>
          <a:xfrm>
            <a:off x="9780924" y="276945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懒蚂蚁</a:t>
            </a:r>
          </a:p>
        </p:txBody>
      </p:sp>
    </p:spTree>
    <p:extLst>
      <p:ext uri="{BB962C8B-B14F-4D97-AF65-F5344CB8AC3E}">
        <p14:creationId xmlns:p14="http://schemas.microsoft.com/office/powerpoint/2010/main" val="233740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AC0D67-9B8B-9CF5-8B48-026E296F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16467B-6222-FEE9-0AC0-8483E317B464}"/>
              </a:ext>
            </a:extLst>
          </p:cNvPr>
          <p:cNvSpPr txBox="1"/>
          <p:nvPr/>
        </p:nvSpPr>
        <p:spPr>
          <a:xfrm>
            <a:off x="544286" y="3029781"/>
            <a:ext cx="665185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夏天到了，蚂蚁城里大多数居民都在收集食物。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只有懒蚂蚁躺在石头上晒着太阳。</a:t>
            </a:r>
          </a:p>
        </p:txBody>
      </p:sp>
    </p:spTree>
    <p:extLst>
      <p:ext uri="{BB962C8B-B14F-4D97-AF65-F5344CB8AC3E}">
        <p14:creationId xmlns:p14="http://schemas.microsoft.com/office/powerpoint/2010/main" val="401937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F18BD0-246B-74C8-606E-4B9437054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D722ED-55AE-6F53-C687-2377FD4BE946}"/>
              </a:ext>
            </a:extLst>
          </p:cNvPr>
          <p:cNvSpPr txBox="1"/>
          <p:nvPr/>
        </p:nvSpPr>
        <p:spPr>
          <a:xfrm>
            <a:off x="9252857" y="2752782"/>
            <a:ext cx="458288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他的母亲和姐妹正忙着收集食物，他却只瞥了一眼，就吹起口哨，等她们收完。</a:t>
            </a:r>
          </a:p>
        </p:txBody>
      </p:sp>
    </p:spTree>
    <p:extLst>
      <p:ext uri="{BB962C8B-B14F-4D97-AF65-F5344CB8AC3E}">
        <p14:creationId xmlns:p14="http://schemas.microsoft.com/office/powerpoint/2010/main" val="293221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F70953-615E-ABB8-99D4-BA289392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2C562B-0432-462E-56FC-75848C6276CB}"/>
              </a:ext>
            </a:extLst>
          </p:cNvPr>
          <p:cNvSpPr txBox="1"/>
          <p:nvPr/>
        </p:nvSpPr>
        <p:spPr>
          <a:xfrm>
            <a:off x="871538" y="3306780"/>
            <a:ext cx="6324599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但到了吃饭时间，懒蚂蚁会突然跳起来。</a:t>
            </a:r>
          </a:p>
        </p:txBody>
      </p:sp>
    </p:spTree>
    <p:extLst>
      <p:ext uri="{BB962C8B-B14F-4D97-AF65-F5344CB8AC3E}">
        <p14:creationId xmlns:p14="http://schemas.microsoft.com/office/powerpoint/2010/main" val="183114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CBD8F3-AAE0-4BFD-80AF-DDCF7DF6E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7E4E03-C30C-6F04-B537-893BC181D987}"/>
              </a:ext>
            </a:extLst>
          </p:cNvPr>
          <p:cNvSpPr txBox="1"/>
          <p:nvPr/>
        </p:nvSpPr>
        <p:spPr>
          <a:xfrm>
            <a:off x="7652658" y="2475783"/>
            <a:ext cx="6259285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懒蚂蚁总在抱怨自己的事太多，甚至会哭！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他不做事，却在一直聊天，所以到了晚上要回家的时候，他的活就没有完成。</a:t>
            </a:r>
          </a:p>
        </p:txBody>
      </p:sp>
    </p:spTree>
    <p:extLst>
      <p:ext uri="{BB962C8B-B14F-4D97-AF65-F5344CB8AC3E}">
        <p14:creationId xmlns:p14="http://schemas.microsoft.com/office/powerpoint/2010/main" val="406359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FF1045-EC77-849C-0DFE-572A1309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EF4E53-A535-775F-93BB-D870622D8FCA}"/>
              </a:ext>
            </a:extLst>
          </p:cNvPr>
          <p:cNvSpPr txBox="1"/>
          <p:nvPr/>
        </p:nvSpPr>
        <p:spPr>
          <a:xfrm>
            <a:off x="8251372" y="3029781"/>
            <a:ext cx="52578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一天，懒蚂蚁母亲看见他像往常一样坐在石头上。</a:t>
            </a:r>
          </a:p>
        </p:txBody>
      </p:sp>
    </p:spTree>
    <p:extLst>
      <p:ext uri="{BB962C8B-B14F-4D97-AF65-F5344CB8AC3E}">
        <p14:creationId xmlns:p14="http://schemas.microsoft.com/office/powerpoint/2010/main" val="9343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300</Words>
  <Application>Microsoft Office PowerPoint</Application>
  <PresentationFormat>自定义</PresentationFormat>
  <Paragraphs>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73</cp:revision>
  <dcterms:created xsi:type="dcterms:W3CDTF">2021-03-14T02:42:17Z</dcterms:created>
  <dcterms:modified xsi:type="dcterms:W3CDTF">2022-08-06T01:33:27Z</dcterms:modified>
</cp:coreProperties>
</file>