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  <p:sldId id="258" r:id="rId19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D5BFD8-E682-4C22-77A0-D6FE97E0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84AD90-F315-612C-4137-90EA5F5A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10425" cy="7200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29F9A1-3EC6-6E60-A425-20FEB6D0342A}"/>
              </a:ext>
            </a:extLst>
          </p:cNvPr>
          <p:cNvSpPr txBox="1"/>
          <p:nvPr/>
        </p:nvSpPr>
        <p:spPr>
          <a:xfrm>
            <a:off x="1545771" y="109945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这是谁的纽扣？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422053-34E4-9374-EA6D-692ED32DD015}"/>
              </a:ext>
            </a:extLst>
          </p:cNvPr>
          <p:cNvSpPr txBox="1"/>
          <p:nvPr/>
        </p:nvSpPr>
        <p:spPr>
          <a:xfrm>
            <a:off x="1216937" y="6215743"/>
            <a:ext cx="482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+mn-ea"/>
              </a:rPr>
              <a:t>James Woolley     Paul Kennedy     Louise Gale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3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A09116-0C1F-1216-B1A4-EE7E8FEF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B5E633-FED3-B6ED-C2AE-DD744D5383B6}"/>
              </a:ext>
            </a:extLst>
          </p:cNvPr>
          <p:cNvSpPr txBox="1"/>
          <p:nvPr/>
        </p:nvSpPr>
        <p:spPr>
          <a:xfrm>
            <a:off x="707572" y="2076956"/>
            <a:ext cx="5770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绿色的人什么也没说。</a:t>
            </a:r>
            <a:endParaRPr lang="en-US" altLang="zh-CN" sz="4800" dirty="0"/>
          </a:p>
          <a:p>
            <a:pPr algn="just"/>
            <a:r>
              <a:rPr lang="zh-CN" altLang="en-US" sz="4800" dirty="0"/>
              <a:t>交通灯变红了。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“一点都不礼貌。”</a:t>
            </a:r>
          </a:p>
        </p:txBody>
      </p:sp>
    </p:spTree>
    <p:extLst>
      <p:ext uri="{BB962C8B-B14F-4D97-AF65-F5344CB8AC3E}">
        <p14:creationId xmlns:p14="http://schemas.microsoft.com/office/powerpoint/2010/main" val="176595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8680FC-FFEC-5500-8B5B-1A8FF31D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3C6934-D9FB-BC19-EBFA-4161B54611DB}"/>
              </a:ext>
            </a:extLst>
          </p:cNvPr>
          <p:cNvSpPr txBox="1"/>
          <p:nvPr/>
        </p:nvSpPr>
        <p:spPr>
          <a:xfrm>
            <a:off x="1164771" y="2446288"/>
            <a:ext cx="5214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叮叮继续寻找。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“这是谁的纽扣？”</a:t>
            </a:r>
          </a:p>
        </p:txBody>
      </p:sp>
    </p:spTree>
    <p:extLst>
      <p:ext uri="{BB962C8B-B14F-4D97-AF65-F5344CB8AC3E}">
        <p14:creationId xmlns:p14="http://schemas.microsoft.com/office/powerpoint/2010/main" val="75876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E852AB-1909-5BE8-520B-FEE510C43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D827AF-7E86-1914-5EE8-27596A002CFA}"/>
              </a:ext>
            </a:extLst>
          </p:cNvPr>
          <p:cNvSpPr txBox="1"/>
          <p:nvPr/>
        </p:nvSpPr>
        <p:spPr>
          <a:xfrm>
            <a:off x="740229" y="2446288"/>
            <a:ext cx="5627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/>
              <a:t>“</a:t>
            </a:r>
            <a:r>
              <a:rPr lang="zh-CN" altLang="en-US" sz="4800" dirty="0"/>
              <a:t>哇噢！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en-US" altLang="zh-CN" sz="4800" dirty="0"/>
              <a:t>……</a:t>
            </a:r>
            <a:r>
              <a:rPr lang="zh-CN" altLang="en-US" sz="4800" dirty="0"/>
              <a:t>还好它很友善。</a:t>
            </a:r>
            <a:r>
              <a:rPr lang="en-US" altLang="zh-CN" sz="4800" dirty="0"/>
              <a:t> ”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0761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4538A3-F54C-4A89-5D0F-DFA2F464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A3672A-80DC-F765-CAB9-B30C7FCAD876}"/>
              </a:ext>
            </a:extLst>
          </p:cNvPr>
          <p:cNvSpPr txBox="1"/>
          <p:nvPr/>
        </p:nvSpPr>
        <p:spPr>
          <a:xfrm>
            <a:off x="1338944" y="2446288"/>
            <a:ext cx="4680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/>
              <a:t>“</a:t>
            </a:r>
            <a:r>
              <a:rPr lang="zh-CN" altLang="en-US" sz="4800" dirty="0"/>
              <a:t>我得到那边去，我确信那儿就是纽扣掉的地方。</a:t>
            </a:r>
            <a:r>
              <a:rPr lang="en-US" altLang="zh-CN" sz="4800" dirty="0"/>
              <a:t>”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69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9CEBE9-B53D-5BD3-6179-1A0F9EE8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679E0B-5F33-AFEC-7A83-6CC49C04195C}"/>
              </a:ext>
            </a:extLst>
          </p:cNvPr>
          <p:cNvSpPr txBox="1"/>
          <p:nvPr/>
        </p:nvSpPr>
        <p:spPr>
          <a:xfrm>
            <a:off x="1132115" y="1338292"/>
            <a:ext cx="4855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哗啦！</a:t>
            </a:r>
            <a:endParaRPr lang="en-US" altLang="zh-CN" sz="4800" dirty="0"/>
          </a:p>
          <a:p>
            <a:pPr algn="just"/>
            <a:r>
              <a:rPr lang="zh-CN" altLang="en-US" sz="4800" dirty="0"/>
              <a:t>“差一点儿就溅到身上了。”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它等车过去了之后再继续赶路。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186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90D5A9-ABE8-DAA2-1A8E-A735A0D7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DBE479-31E6-920C-E7A6-516A7C49642C}"/>
              </a:ext>
            </a:extLst>
          </p:cNvPr>
          <p:cNvSpPr txBox="1"/>
          <p:nvPr/>
        </p:nvSpPr>
        <p:spPr>
          <a:xfrm>
            <a:off x="1001485" y="2076956"/>
            <a:ext cx="5279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可能它已经找到要找的人了。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“你好，你是谁？”</a:t>
            </a:r>
          </a:p>
        </p:txBody>
      </p:sp>
    </p:spTree>
    <p:extLst>
      <p:ext uri="{BB962C8B-B14F-4D97-AF65-F5344CB8AC3E}">
        <p14:creationId xmlns:p14="http://schemas.microsoft.com/office/powerpoint/2010/main" val="268638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4D6730-B420-6E0E-0DC2-EC50D176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8AFA25-83AB-ED42-3F39-D3D9047A52B8}"/>
              </a:ext>
            </a:extLst>
          </p:cNvPr>
          <p:cNvSpPr txBox="1"/>
          <p:nvPr/>
        </p:nvSpPr>
        <p:spPr>
          <a:xfrm>
            <a:off x="1175657" y="2076956"/>
            <a:ext cx="495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“我是卢比。”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“我猜这是你的。”叮叮说。</a:t>
            </a:r>
          </a:p>
        </p:txBody>
      </p:sp>
    </p:spTree>
    <p:extLst>
      <p:ext uri="{BB962C8B-B14F-4D97-AF65-F5344CB8AC3E}">
        <p14:creationId xmlns:p14="http://schemas.microsoft.com/office/powerpoint/2010/main" val="168169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035E9B-223A-BE1B-A7B2-D74E01A4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EF566E-8271-A17A-8DF8-40A52F274EC7}"/>
              </a:ext>
            </a:extLst>
          </p:cNvPr>
          <p:cNvSpPr txBox="1"/>
          <p:nvPr/>
        </p:nvSpPr>
        <p:spPr>
          <a:xfrm>
            <a:off x="631370" y="2815620"/>
            <a:ext cx="586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“谢谢你，小机器人。我们能成为朋友吗？”</a:t>
            </a:r>
          </a:p>
        </p:txBody>
      </p:sp>
    </p:spTree>
    <p:extLst>
      <p:ext uri="{BB962C8B-B14F-4D97-AF65-F5344CB8AC3E}">
        <p14:creationId xmlns:p14="http://schemas.microsoft.com/office/powerpoint/2010/main" val="376066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3CAB6F-051A-DE05-D80F-DA11333A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FBBCB6-6A78-657E-95D7-D85922742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5EAAF0A-7A45-2901-7CA2-C8BE173A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5BBCB8F-0005-82D0-ADF7-BE54E42CC749}"/>
              </a:ext>
            </a:extLst>
          </p:cNvPr>
          <p:cNvSpPr txBox="1"/>
          <p:nvPr/>
        </p:nvSpPr>
        <p:spPr>
          <a:xfrm>
            <a:off x="8549818" y="109945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这是谁的纽扣？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EFAAB1-811F-8D47-41BE-A3DC9D0D8F12}"/>
              </a:ext>
            </a:extLst>
          </p:cNvPr>
          <p:cNvSpPr txBox="1"/>
          <p:nvPr/>
        </p:nvSpPr>
        <p:spPr>
          <a:xfrm>
            <a:off x="9934812" y="2231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A30AB4-3494-6749-1EB9-757DC203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82CD92-D3F9-864C-E0D9-D19D9CBC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5FDF7C-85D9-D041-D9DA-ACF0D01C0116}"/>
              </a:ext>
            </a:extLst>
          </p:cNvPr>
          <p:cNvSpPr txBox="1"/>
          <p:nvPr/>
        </p:nvSpPr>
        <p:spPr>
          <a:xfrm>
            <a:off x="8756646" y="107768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这是谁的纽扣？</a:t>
            </a:r>
          </a:p>
        </p:txBody>
      </p:sp>
    </p:spTree>
    <p:extLst>
      <p:ext uri="{BB962C8B-B14F-4D97-AF65-F5344CB8AC3E}">
        <p14:creationId xmlns:p14="http://schemas.microsoft.com/office/powerpoint/2010/main" val="4126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68A420-E3C6-B3FE-735F-F3522CE0B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8E9A3-3B2D-FE15-FEEA-7A1EE3ADE7EE}"/>
              </a:ext>
            </a:extLst>
          </p:cNvPr>
          <p:cNvSpPr txBox="1"/>
          <p:nvPr/>
        </p:nvSpPr>
        <p:spPr>
          <a:xfrm>
            <a:off x="1415143" y="2446288"/>
            <a:ext cx="4397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叮叮坐在路上，忽然一个纽扣弹了过来。</a:t>
            </a:r>
          </a:p>
        </p:txBody>
      </p:sp>
    </p:spTree>
    <p:extLst>
      <p:ext uri="{BB962C8B-B14F-4D97-AF65-F5344CB8AC3E}">
        <p14:creationId xmlns:p14="http://schemas.microsoft.com/office/powerpoint/2010/main" val="38818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9C975C-260E-C5DE-7471-C3698E70D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69B30A-7384-3869-6BFF-E706DCD18A7A}"/>
              </a:ext>
            </a:extLst>
          </p:cNvPr>
          <p:cNvSpPr txBox="1"/>
          <p:nvPr/>
        </p:nvSpPr>
        <p:spPr>
          <a:xfrm>
            <a:off x="1436914" y="2446288"/>
            <a:ext cx="4397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“我想知道这只纽扣是从哪儿来的。”它说。</a:t>
            </a:r>
          </a:p>
        </p:txBody>
      </p:sp>
    </p:spTree>
    <p:extLst>
      <p:ext uri="{BB962C8B-B14F-4D97-AF65-F5344CB8AC3E}">
        <p14:creationId xmlns:p14="http://schemas.microsoft.com/office/powerpoint/2010/main" val="41707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BC99CA-1983-EB55-7D67-24D0DA20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E61482-36CC-1F71-EE92-E3C0DFDC59EB}"/>
              </a:ext>
            </a:extLst>
          </p:cNvPr>
          <p:cNvSpPr txBox="1"/>
          <p:nvPr/>
        </p:nvSpPr>
        <p:spPr>
          <a:xfrm>
            <a:off x="1382486" y="1338292"/>
            <a:ext cx="4397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路上车水马龙。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“喔！”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它差一点儿就被压扁了。</a:t>
            </a:r>
          </a:p>
        </p:txBody>
      </p:sp>
    </p:spTree>
    <p:extLst>
      <p:ext uri="{BB962C8B-B14F-4D97-AF65-F5344CB8AC3E}">
        <p14:creationId xmlns:p14="http://schemas.microsoft.com/office/powerpoint/2010/main" val="38399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CEE153-7E34-616A-2ED1-93FA45E0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D6C84C-FBF1-FA14-BA10-A91044F4EC96}"/>
              </a:ext>
            </a:extLst>
          </p:cNvPr>
          <p:cNvSpPr txBox="1"/>
          <p:nvPr/>
        </p:nvSpPr>
        <p:spPr>
          <a:xfrm>
            <a:off x="642257" y="2446288"/>
            <a:ext cx="5693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它很幸运地逃过一劫。</a:t>
            </a:r>
            <a:endParaRPr lang="en-US" altLang="zh-CN" sz="4800" dirty="0"/>
          </a:p>
          <a:p>
            <a:pPr algn="just"/>
            <a:endParaRPr lang="en-US" altLang="zh-CN" sz="4800" dirty="0"/>
          </a:p>
          <a:p>
            <a:pPr algn="just"/>
            <a:r>
              <a:rPr lang="zh-CN" altLang="en-US" sz="4800" dirty="0"/>
              <a:t>“外面好恐怖。”它说。</a:t>
            </a:r>
          </a:p>
        </p:txBody>
      </p:sp>
    </p:spTree>
    <p:extLst>
      <p:ext uri="{BB962C8B-B14F-4D97-AF65-F5344CB8AC3E}">
        <p14:creationId xmlns:p14="http://schemas.microsoft.com/office/powerpoint/2010/main" val="12726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99128B-F770-9654-C392-0FAFBB10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BA45C1-F85C-796B-8FDC-10C226457BEF}"/>
              </a:ext>
            </a:extLst>
          </p:cNvPr>
          <p:cNvSpPr txBox="1"/>
          <p:nvPr/>
        </p:nvSpPr>
        <p:spPr>
          <a:xfrm>
            <a:off x="1426029" y="2815620"/>
            <a:ext cx="439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/>
              <a:t>“你好，这是你的纽扣吗？”</a:t>
            </a:r>
          </a:p>
        </p:txBody>
      </p:sp>
    </p:spTree>
    <p:extLst>
      <p:ext uri="{BB962C8B-B14F-4D97-AF65-F5344CB8AC3E}">
        <p14:creationId xmlns:p14="http://schemas.microsoft.com/office/powerpoint/2010/main" val="26264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231</Words>
  <Application>Microsoft Office PowerPoint</Application>
  <PresentationFormat>自定义</PresentationFormat>
  <Paragraphs>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26</cp:revision>
  <dcterms:created xsi:type="dcterms:W3CDTF">2021-03-14T02:42:17Z</dcterms:created>
  <dcterms:modified xsi:type="dcterms:W3CDTF">2022-05-28T03:53:08Z</dcterms:modified>
</cp:coreProperties>
</file>