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2022.04.24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3DE23314-EA32-4B88-8F2C-347AE826D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7200900" cy="72009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00CC5052-C748-41F4-B464-4163BEB81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95DFCA2B-6379-4E42-B1B0-ABA529FD2470}"/>
              </a:ext>
            </a:extLst>
          </p:cNvPr>
          <p:cNvSpPr txBox="1"/>
          <p:nvPr/>
        </p:nvSpPr>
        <p:spPr>
          <a:xfrm>
            <a:off x="1964471" y="72934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图米去公园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34030C3-5931-4B8B-828B-99AB2529B61A}"/>
              </a:ext>
            </a:extLst>
          </p:cNvPr>
          <p:cNvSpPr txBox="1"/>
          <p:nvPr/>
        </p:nvSpPr>
        <p:spPr>
          <a:xfrm>
            <a:off x="667430" y="1737602"/>
            <a:ext cx="585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Nyambura Kariuki     Hannah Shone     </a:t>
            </a:r>
            <a:r>
              <a:rPr lang="en-US" altLang="zh-CN" sz="2000" dirty="0" err="1"/>
              <a:t>Paballo</a:t>
            </a:r>
            <a:r>
              <a:rPr lang="en-US" altLang="zh-CN" sz="2000" dirty="0"/>
              <a:t> Rampa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6C6AFCB-267E-4B75-8E74-927A2EDE7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1F66EB6-E9E2-4936-A6C6-139AE01B909E}"/>
              </a:ext>
            </a:extLst>
          </p:cNvPr>
          <p:cNvSpPr txBox="1"/>
          <p:nvPr/>
        </p:nvSpPr>
        <p:spPr>
          <a:xfrm>
            <a:off x="8458200" y="957942"/>
            <a:ext cx="3211135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“你想玩吗？”图米问。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“好呀！”男孩回答。</a:t>
            </a:r>
          </a:p>
        </p:txBody>
      </p:sp>
    </p:spTree>
    <p:extLst>
      <p:ext uri="{BB962C8B-B14F-4D97-AF65-F5344CB8AC3E}">
        <p14:creationId xmlns:p14="http://schemas.microsoft.com/office/powerpoint/2010/main" val="136790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2444A37-D472-4386-AB03-4C36896AB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4FFB934-3DDE-4F61-BC83-039C198BB3BD}"/>
              </a:ext>
            </a:extLst>
          </p:cNvPr>
          <p:cNvSpPr txBox="1"/>
          <p:nvPr/>
        </p:nvSpPr>
        <p:spPr>
          <a:xfrm>
            <a:off x="990600" y="1338943"/>
            <a:ext cx="1980029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“我叫图米。”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34ED1F-DC23-4DDC-9CE6-C1F3A29C70D6}"/>
              </a:ext>
            </a:extLst>
          </p:cNvPr>
          <p:cNvSpPr txBox="1"/>
          <p:nvPr/>
        </p:nvSpPr>
        <p:spPr>
          <a:xfrm>
            <a:off x="11255829" y="4430486"/>
            <a:ext cx="1980029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“我叫扎克。”</a:t>
            </a:r>
          </a:p>
        </p:txBody>
      </p:sp>
    </p:spTree>
    <p:extLst>
      <p:ext uri="{BB962C8B-B14F-4D97-AF65-F5344CB8AC3E}">
        <p14:creationId xmlns:p14="http://schemas.microsoft.com/office/powerpoint/2010/main" val="58393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1A6AAB1-C3FD-4E39-A252-3988A52F7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2735FBE-374A-4E70-BE67-F54AB655C1FC}"/>
              </a:ext>
            </a:extLst>
          </p:cNvPr>
          <p:cNvSpPr txBox="1"/>
          <p:nvPr/>
        </p:nvSpPr>
        <p:spPr>
          <a:xfrm>
            <a:off x="870858" y="2670259"/>
            <a:ext cx="6067302" cy="1860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图米发现了沙坑。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3200" b="1" dirty="0"/>
              <a:t>“我们来建一座城堡吧！”</a:t>
            </a:r>
            <a:r>
              <a:rPr lang="zh-CN" altLang="en-US" sz="2400" dirty="0"/>
              <a:t>图米说。</a:t>
            </a:r>
          </a:p>
        </p:txBody>
      </p:sp>
    </p:spTree>
    <p:extLst>
      <p:ext uri="{BB962C8B-B14F-4D97-AF65-F5344CB8AC3E}">
        <p14:creationId xmlns:p14="http://schemas.microsoft.com/office/powerpoint/2010/main" val="1988454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8887E26-0B7A-4799-A1AE-970E03721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59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268557-D15C-42A4-8709-260F786B6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0C628F4-2CC4-4022-9F6A-D519666976CD}"/>
              </a:ext>
            </a:extLst>
          </p:cNvPr>
          <p:cNvSpPr txBox="1"/>
          <p:nvPr/>
        </p:nvSpPr>
        <p:spPr>
          <a:xfrm>
            <a:off x="206829" y="3306780"/>
            <a:ext cx="5203370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“我们拍张照片给婆婆看。”妈妈说。</a:t>
            </a:r>
          </a:p>
        </p:txBody>
      </p:sp>
    </p:spTree>
    <p:extLst>
      <p:ext uri="{BB962C8B-B14F-4D97-AF65-F5344CB8AC3E}">
        <p14:creationId xmlns:p14="http://schemas.microsoft.com/office/powerpoint/2010/main" val="2081830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2E2DBB9-802D-426A-9BC1-264F4E4B5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A42F46F-DF13-412E-A3EE-7675D14F09B2}"/>
              </a:ext>
            </a:extLst>
          </p:cNvPr>
          <p:cNvSpPr txBox="1"/>
          <p:nvPr/>
        </p:nvSpPr>
        <p:spPr>
          <a:xfrm>
            <a:off x="2596923" y="1173507"/>
            <a:ext cx="4603297" cy="1860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“图米，该回家了。”妈妈说。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3200" b="1" dirty="0"/>
              <a:t>“扎克再见！”</a:t>
            </a:r>
            <a:r>
              <a:rPr lang="zh-CN" altLang="en-US" sz="2400" dirty="0"/>
              <a:t>图米挥手告别。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8ED984-656C-4EC2-B512-7F1125CFD00B}"/>
              </a:ext>
            </a:extLst>
          </p:cNvPr>
          <p:cNvSpPr txBox="1"/>
          <p:nvPr/>
        </p:nvSpPr>
        <p:spPr>
          <a:xfrm>
            <a:off x="9797143" y="1153886"/>
            <a:ext cx="3823483" cy="1880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/>
              <a:t>“图米再见！”</a:t>
            </a:r>
            <a:r>
              <a:rPr lang="zh-CN" altLang="en-US" sz="2400" dirty="0"/>
              <a:t>扎克说。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“下回再一起玩！”</a:t>
            </a:r>
          </a:p>
        </p:txBody>
      </p:sp>
    </p:spTree>
    <p:extLst>
      <p:ext uri="{BB962C8B-B14F-4D97-AF65-F5344CB8AC3E}">
        <p14:creationId xmlns:p14="http://schemas.microsoft.com/office/powerpoint/2010/main" val="3419906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EE20AC9-79B5-480A-AB27-BDC2122D7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5167E2A-590C-4597-AF39-B9EE0F806BFE}"/>
              </a:ext>
            </a:extLst>
          </p:cNvPr>
          <p:cNvSpPr txBox="1"/>
          <p:nvPr/>
        </p:nvSpPr>
        <p:spPr>
          <a:xfrm>
            <a:off x="1578429" y="3228457"/>
            <a:ext cx="5262979" cy="743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</a:t>
            </a:r>
            <a:r>
              <a:rPr lang="zh-CN" altLang="en-US" sz="3200" b="1" dirty="0"/>
              <a:t>谢谢</a:t>
            </a:r>
            <a:r>
              <a:rPr lang="zh-CN" altLang="en-US" sz="2400" dirty="0"/>
              <a:t>妈妈，公园真好玩。”图米说。</a:t>
            </a:r>
          </a:p>
        </p:txBody>
      </p:sp>
    </p:spTree>
    <p:extLst>
      <p:ext uri="{BB962C8B-B14F-4D97-AF65-F5344CB8AC3E}">
        <p14:creationId xmlns:p14="http://schemas.microsoft.com/office/powerpoint/2010/main" val="3707816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0C66482-BC6B-467F-A077-8B869A7AF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0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9467BD0-1D8E-4445-B21E-D6881F6F0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C37931F-7326-41CF-88FB-58DA074E8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8B75565-5B5C-41AC-8A55-D69023A30DE8}"/>
              </a:ext>
            </a:extLst>
          </p:cNvPr>
          <p:cNvSpPr txBox="1"/>
          <p:nvPr/>
        </p:nvSpPr>
        <p:spPr>
          <a:xfrm>
            <a:off x="9167752" y="72934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图米去公园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1FDBA-5A80-43DF-B7D3-ED60F805E1AB}"/>
              </a:ext>
            </a:extLst>
          </p:cNvPr>
          <p:cNvSpPr txBox="1"/>
          <p:nvPr/>
        </p:nvSpPr>
        <p:spPr>
          <a:xfrm>
            <a:off x="9934812" y="205885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19011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1D232BC-CB8C-47CA-867F-F3048F7B6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6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9E3E66C-66D8-4135-A6EC-99B402AE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9539933-FEF8-4A95-A436-8F4EF1366139}"/>
              </a:ext>
            </a:extLst>
          </p:cNvPr>
          <p:cNvSpPr txBox="1"/>
          <p:nvPr/>
        </p:nvSpPr>
        <p:spPr>
          <a:xfrm>
            <a:off x="9167752" y="72934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图米去公园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669062-6F8C-4A95-B885-73E8E8700832}"/>
              </a:ext>
            </a:extLst>
          </p:cNvPr>
          <p:cNvSpPr txBox="1"/>
          <p:nvPr/>
        </p:nvSpPr>
        <p:spPr>
          <a:xfrm>
            <a:off x="7870711" y="6271501"/>
            <a:ext cx="585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Nyambura Kariuki     Hannah Shone     </a:t>
            </a:r>
            <a:r>
              <a:rPr lang="en-US" altLang="zh-CN" sz="2000" dirty="0" err="1"/>
              <a:t>Paballo</a:t>
            </a:r>
            <a:r>
              <a:rPr lang="en-US" altLang="zh-CN" sz="2000" dirty="0"/>
              <a:t> Rampa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907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B5571A4-34F7-4FDD-B57F-56C8CBBE6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9AACCE1-6D5C-445D-BEE7-C2C96609CD02}"/>
              </a:ext>
            </a:extLst>
          </p:cNvPr>
          <p:cNvSpPr txBox="1"/>
          <p:nvPr/>
        </p:nvSpPr>
        <p:spPr>
          <a:xfrm>
            <a:off x="359229" y="483325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这是图米</a:t>
            </a:r>
            <a:r>
              <a:rPr lang="zh-CN" altLang="en-US" sz="3200" b="1" dirty="0"/>
              <a:t>第一次</a:t>
            </a:r>
            <a:r>
              <a:rPr lang="zh-CN" altLang="en-US" sz="2400" dirty="0"/>
              <a:t>去公园。</a:t>
            </a:r>
          </a:p>
        </p:txBody>
      </p:sp>
    </p:spTree>
    <p:extLst>
      <p:ext uri="{BB962C8B-B14F-4D97-AF65-F5344CB8AC3E}">
        <p14:creationId xmlns:p14="http://schemas.microsoft.com/office/powerpoint/2010/main" val="166056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0B655B7-7C80-4946-A2EF-EB487656B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BC75E6F-FED1-41E4-9912-8FC3E78F4B08}"/>
              </a:ext>
            </a:extLst>
          </p:cNvPr>
          <p:cNvSpPr txBox="1"/>
          <p:nvPr/>
        </p:nvSpPr>
        <p:spPr>
          <a:xfrm>
            <a:off x="1687285" y="2106451"/>
            <a:ext cx="3826689" cy="2987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“妈妈，</a:t>
            </a:r>
            <a:r>
              <a:rPr lang="zh-CN" altLang="en-US" sz="3200" b="1" dirty="0"/>
              <a:t>那是什么？</a:t>
            </a:r>
            <a:r>
              <a:rPr lang="zh-CN" altLang="en-US" sz="2400" dirty="0"/>
              <a:t>”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“那是滑滑梯。”妈妈说。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“我能上去玩吗？”图米问。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“当然！”妈妈说。</a:t>
            </a:r>
          </a:p>
        </p:txBody>
      </p:sp>
    </p:spTree>
    <p:extLst>
      <p:ext uri="{BB962C8B-B14F-4D97-AF65-F5344CB8AC3E}">
        <p14:creationId xmlns:p14="http://schemas.microsoft.com/office/powerpoint/2010/main" val="333640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4CC7FD0-2052-49B3-9438-F8D6B8C30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FD969FC-871E-431A-978A-79F94FC09BF4}"/>
              </a:ext>
            </a:extLst>
          </p:cNvPr>
          <p:cNvSpPr txBox="1"/>
          <p:nvPr/>
        </p:nvSpPr>
        <p:spPr>
          <a:xfrm>
            <a:off x="9546771" y="5780314"/>
            <a:ext cx="3182281" cy="752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dirty="0"/>
              <a:t>“耶</a:t>
            </a:r>
            <a:r>
              <a:rPr lang="en-US" altLang="zh-CN" sz="3200" b="1" dirty="0"/>
              <a:t>——————</a:t>
            </a:r>
            <a:r>
              <a:rPr lang="zh-CN" altLang="en-US" sz="32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250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3938F5A-A75C-4315-9358-9A75E40AC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B1DFE75-D6F3-48A6-A63F-6940113FD31C}"/>
              </a:ext>
            </a:extLst>
          </p:cNvPr>
          <p:cNvSpPr txBox="1"/>
          <p:nvPr/>
        </p:nvSpPr>
        <p:spPr>
          <a:xfrm>
            <a:off x="7620000" y="5127172"/>
            <a:ext cx="6494085" cy="743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“妈妈快看，我在上面像</a:t>
            </a:r>
            <a:r>
              <a:rPr lang="zh-CN" altLang="en-US" sz="3200" b="1" dirty="0"/>
              <a:t>猴子</a:t>
            </a:r>
            <a:r>
              <a:rPr lang="zh-CN" altLang="en-US" sz="2400" dirty="0"/>
              <a:t>一样晃来晃去。”</a:t>
            </a:r>
          </a:p>
        </p:txBody>
      </p:sp>
    </p:spTree>
    <p:extLst>
      <p:ext uri="{BB962C8B-B14F-4D97-AF65-F5344CB8AC3E}">
        <p14:creationId xmlns:p14="http://schemas.microsoft.com/office/powerpoint/2010/main" val="355014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22525EC-8E21-41C6-A492-80F6038BB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9C32DCE-4450-49D2-999F-35EA24B4D57D}"/>
              </a:ext>
            </a:extLst>
          </p:cNvPr>
          <p:cNvSpPr txBox="1"/>
          <p:nvPr/>
        </p:nvSpPr>
        <p:spPr>
          <a:xfrm>
            <a:off x="413657" y="1110342"/>
            <a:ext cx="4134465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“妈妈我转了</a:t>
            </a:r>
            <a:r>
              <a:rPr lang="zh-CN" altLang="en-US" sz="2400" b="1" dirty="0"/>
              <a:t>十圈</a:t>
            </a:r>
            <a:r>
              <a:rPr lang="zh-CN" altLang="en-US" sz="2400" dirty="0"/>
              <a:t>。”图米说。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5AE111-89CF-46D9-B451-210B3853A841}"/>
              </a:ext>
            </a:extLst>
          </p:cNvPr>
          <p:cNvSpPr txBox="1"/>
          <p:nvPr/>
        </p:nvSpPr>
        <p:spPr>
          <a:xfrm>
            <a:off x="10930618" y="833343"/>
            <a:ext cx="3048000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“真聪明！”妈妈说，“你现在会数数了。”</a:t>
            </a:r>
          </a:p>
        </p:txBody>
      </p:sp>
    </p:spTree>
    <p:extLst>
      <p:ext uri="{BB962C8B-B14F-4D97-AF65-F5344CB8AC3E}">
        <p14:creationId xmlns:p14="http://schemas.microsoft.com/office/powerpoint/2010/main" val="179357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150000"/>
          </a:lnSpc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227</Words>
  <Application>Microsoft Office PowerPoint</Application>
  <PresentationFormat>自定义</PresentationFormat>
  <Paragraphs>31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48</cp:revision>
  <dcterms:created xsi:type="dcterms:W3CDTF">2021-03-14T02:42:17Z</dcterms:created>
  <dcterms:modified xsi:type="dcterms:W3CDTF">2022-04-24T13:37:29Z</dcterms:modified>
</cp:coreProperties>
</file>