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6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A12479-5D80-4362-A486-A70823DE8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7E0D5080-3979-48FA-BDB5-DF84A64F8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E6C9ED47-BC9A-49B4-BFB0-734C0029B962}"/>
              </a:ext>
            </a:extLst>
          </p:cNvPr>
          <p:cNvSpPr txBox="1"/>
          <p:nvPr/>
        </p:nvSpPr>
        <p:spPr>
          <a:xfrm rot="20963545">
            <a:off x="1080406" y="194477"/>
            <a:ext cx="3974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>
                <a:solidFill>
                  <a:srgbClr val="246C92"/>
                </a:solidFill>
              </a:rPr>
              <a:t>不是我干的！</a:t>
            </a:r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E93BD91-8D19-46FD-B16C-95B3895D9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770AED0-089E-4E60-87AD-3BC08C684745}"/>
              </a:ext>
            </a:extLst>
          </p:cNvPr>
          <p:cNvSpPr txBox="1"/>
          <p:nvPr/>
        </p:nvSpPr>
        <p:spPr>
          <a:xfrm>
            <a:off x="9891132" y="32004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噢！</a:t>
            </a:r>
          </a:p>
        </p:txBody>
      </p:sp>
    </p:spTree>
    <p:extLst>
      <p:ext uri="{BB962C8B-B14F-4D97-AF65-F5344CB8AC3E}">
        <p14:creationId xmlns:p14="http://schemas.microsoft.com/office/powerpoint/2010/main" val="78654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4FAE722-BF60-4AA8-A0A7-4020A7FFB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E6D7B58-0DA5-42D8-BBA4-748FF825FDC8}"/>
              </a:ext>
            </a:extLst>
          </p:cNvPr>
          <p:cNvSpPr txBox="1"/>
          <p:nvPr/>
        </p:nvSpPr>
        <p:spPr>
          <a:xfrm>
            <a:off x="3100039" y="12377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噢，不！</a:t>
            </a:r>
          </a:p>
        </p:txBody>
      </p:sp>
    </p:spTree>
    <p:extLst>
      <p:ext uri="{BB962C8B-B14F-4D97-AF65-F5344CB8AC3E}">
        <p14:creationId xmlns:p14="http://schemas.microsoft.com/office/powerpoint/2010/main" val="349837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3A3585A-2F08-4F83-BBB8-94502B87D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F54AA5C-B05D-4E0F-A644-E062580BADD6}"/>
              </a:ext>
            </a:extLst>
          </p:cNvPr>
          <p:cNvSpPr txBox="1"/>
          <p:nvPr/>
        </p:nvSpPr>
        <p:spPr>
          <a:xfrm>
            <a:off x="4806176" y="3791415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嘶</a:t>
            </a:r>
            <a:r>
              <a:rPr lang="en-US" altLang="zh-CN" sz="2400"/>
              <a:t>——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275453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8DC99A3-262E-4E7A-95B1-F7AE6EAF3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40D5709-BBE1-4D07-A153-2636CAB0FAF3}"/>
              </a:ext>
            </a:extLst>
          </p:cNvPr>
          <p:cNvSpPr txBox="1"/>
          <p:nvPr/>
        </p:nvSpPr>
        <p:spPr>
          <a:xfrm>
            <a:off x="5241073" y="21075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噢！</a:t>
            </a:r>
          </a:p>
        </p:txBody>
      </p:sp>
    </p:spTree>
    <p:extLst>
      <p:ext uri="{BB962C8B-B14F-4D97-AF65-F5344CB8AC3E}">
        <p14:creationId xmlns:p14="http://schemas.microsoft.com/office/powerpoint/2010/main" val="2888872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4556169-59AB-4ADF-8248-F06441A43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4519618-F528-4429-B5CC-E80F6D571AD2}"/>
              </a:ext>
            </a:extLst>
          </p:cNvPr>
          <p:cNvSpPr txBox="1"/>
          <p:nvPr/>
        </p:nvSpPr>
        <p:spPr>
          <a:xfrm>
            <a:off x="1126273" y="34791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噢，不！</a:t>
            </a:r>
          </a:p>
        </p:txBody>
      </p:sp>
    </p:spTree>
    <p:extLst>
      <p:ext uri="{BB962C8B-B14F-4D97-AF65-F5344CB8AC3E}">
        <p14:creationId xmlns:p14="http://schemas.microsoft.com/office/powerpoint/2010/main" val="3234885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B293200-F2EF-4C96-91AF-2BD756B55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A4FB433-971F-4169-B430-2C7BE4F48E10}"/>
              </a:ext>
            </a:extLst>
          </p:cNvPr>
          <p:cNvSpPr txBox="1"/>
          <p:nvPr/>
        </p:nvSpPr>
        <p:spPr>
          <a:xfrm>
            <a:off x="2464419" y="2669426"/>
            <a:ext cx="911054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1500">
                <a:solidFill>
                  <a:schemeClr val="accent4">
                    <a:lumMod val="50000"/>
                  </a:schemeClr>
                </a:solidFill>
              </a:rPr>
              <a:t>噢，不！</a:t>
            </a:r>
          </a:p>
        </p:txBody>
      </p:sp>
    </p:spTree>
    <p:extLst>
      <p:ext uri="{BB962C8B-B14F-4D97-AF65-F5344CB8AC3E}">
        <p14:creationId xmlns:p14="http://schemas.microsoft.com/office/powerpoint/2010/main" val="1046798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3B73A64-6982-43D3-B6B5-FCAD025DB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533F18-ABC6-4D81-A838-269615285257}"/>
              </a:ext>
            </a:extLst>
          </p:cNvPr>
          <p:cNvSpPr txBox="1"/>
          <p:nvPr/>
        </p:nvSpPr>
        <p:spPr>
          <a:xfrm>
            <a:off x="9868830" y="480617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不是我干的！</a:t>
            </a:r>
          </a:p>
        </p:txBody>
      </p:sp>
    </p:spTree>
    <p:extLst>
      <p:ext uri="{BB962C8B-B14F-4D97-AF65-F5344CB8AC3E}">
        <p14:creationId xmlns:p14="http://schemas.microsoft.com/office/powerpoint/2010/main" val="2064995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DEDF695-26B9-4520-B07A-01304F129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6" y="15277"/>
            <a:ext cx="14295422" cy="717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7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ECF76B6-0BF1-4D31-B99A-8C71E0C99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3F62C93-09AE-430F-B50F-04173B219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C51CB4-407D-41DE-9167-EC3A029D268C}"/>
              </a:ext>
            </a:extLst>
          </p:cNvPr>
          <p:cNvSpPr txBox="1"/>
          <p:nvPr/>
        </p:nvSpPr>
        <p:spPr>
          <a:xfrm>
            <a:off x="9930050" y="155001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>
                <a:solidFill>
                  <a:schemeClr val="accent4">
                    <a:lumMod val="50000"/>
                  </a:schemeClr>
                </a:solidFill>
              </a:rPr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407871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4F3BFE3-3FF0-417C-86CA-42A53BF8A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6" y="15277"/>
            <a:ext cx="14295422" cy="717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6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3236D57-7BE0-4696-BC56-CD0884CD0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48AFD48-5BAB-4FBB-9B18-B3319FFEE7A3}"/>
              </a:ext>
            </a:extLst>
          </p:cNvPr>
          <p:cNvSpPr txBox="1"/>
          <p:nvPr/>
        </p:nvSpPr>
        <p:spPr>
          <a:xfrm rot="20963545">
            <a:off x="8272941" y="194477"/>
            <a:ext cx="3974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>
                <a:solidFill>
                  <a:srgbClr val="246C92"/>
                </a:solidFill>
              </a:rPr>
              <a:t>不是我干的！</a:t>
            </a:r>
          </a:p>
        </p:txBody>
      </p:sp>
    </p:spTree>
    <p:extLst>
      <p:ext uri="{BB962C8B-B14F-4D97-AF65-F5344CB8AC3E}">
        <p14:creationId xmlns:p14="http://schemas.microsoft.com/office/powerpoint/2010/main" val="176035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908904A-30CD-4815-B910-09B337DC3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0319672-75DE-446C-BA9F-9F6E9EC41993}"/>
              </a:ext>
            </a:extLst>
          </p:cNvPr>
          <p:cNvSpPr txBox="1"/>
          <p:nvPr/>
        </p:nvSpPr>
        <p:spPr>
          <a:xfrm>
            <a:off x="9768468" y="3211552"/>
            <a:ext cx="2339102" cy="113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latin typeface="+mn-ea"/>
              </a:rPr>
              <a:t>我出去一会儿。</a:t>
            </a:r>
            <a:endParaRPr lang="en-US" altLang="zh-CN" sz="240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+mn-ea"/>
              </a:rPr>
              <a:t>要乖哈。</a:t>
            </a:r>
          </a:p>
        </p:txBody>
      </p:sp>
    </p:spTree>
    <p:extLst>
      <p:ext uri="{BB962C8B-B14F-4D97-AF65-F5344CB8AC3E}">
        <p14:creationId xmlns:p14="http://schemas.microsoft.com/office/powerpoint/2010/main" val="268941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2A4F007-5741-4079-BD44-CB1610502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381C33B-DCDE-4631-A246-B172D295297C}"/>
              </a:ext>
            </a:extLst>
          </p:cNvPr>
          <p:cNvSpPr txBox="1"/>
          <p:nvPr/>
        </p:nvSpPr>
        <p:spPr>
          <a:xfrm>
            <a:off x="11809141" y="123778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噢！</a:t>
            </a:r>
          </a:p>
        </p:txBody>
      </p:sp>
    </p:spTree>
    <p:extLst>
      <p:ext uri="{BB962C8B-B14F-4D97-AF65-F5344CB8AC3E}">
        <p14:creationId xmlns:p14="http://schemas.microsoft.com/office/powerpoint/2010/main" val="272025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18D90D2-CCA2-4F33-A175-A848A6872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E46B9FE-39CF-4DB9-9408-A84787FE85E1}"/>
              </a:ext>
            </a:extLst>
          </p:cNvPr>
          <p:cNvSpPr txBox="1"/>
          <p:nvPr/>
        </p:nvSpPr>
        <p:spPr>
          <a:xfrm>
            <a:off x="1126273" y="34791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噢，不！</a:t>
            </a:r>
          </a:p>
        </p:txBody>
      </p:sp>
    </p:spTree>
    <p:extLst>
      <p:ext uri="{BB962C8B-B14F-4D97-AF65-F5344CB8AC3E}">
        <p14:creationId xmlns:p14="http://schemas.microsoft.com/office/powerpoint/2010/main" val="37071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79A98A1-179F-4E61-838B-46409982B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2457B78-8223-4684-9193-DF968FF471F3}"/>
              </a:ext>
            </a:extLst>
          </p:cNvPr>
          <p:cNvSpPr txBox="1"/>
          <p:nvPr/>
        </p:nvSpPr>
        <p:spPr>
          <a:xfrm>
            <a:off x="11162370" y="33696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噢，不！</a:t>
            </a:r>
          </a:p>
        </p:txBody>
      </p:sp>
    </p:spTree>
    <p:extLst>
      <p:ext uri="{BB962C8B-B14F-4D97-AF65-F5344CB8AC3E}">
        <p14:creationId xmlns:p14="http://schemas.microsoft.com/office/powerpoint/2010/main" val="2754357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E8421DF-E438-44FD-9F8B-E7A2C80F5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C99D184-75BB-4670-BA43-C4858894AAB5}"/>
              </a:ext>
            </a:extLst>
          </p:cNvPr>
          <p:cNvSpPr txBox="1"/>
          <p:nvPr/>
        </p:nvSpPr>
        <p:spPr>
          <a:xfrm>
            <a:off x="1081668" y="121548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哐当！</a:t>
            </a:r>
          </a:p>
        </p:txBody>
      </p:sp>
    </p:spTree>
    <p:extLst>
      <p:ext uri="{BB962C8B-B14F-4D97-AF65-F5344CB8AC3E}">
        <p14:creationId xmlns:p14="http://schemas.microsoft.com/office/powerpoint/2010/main" val="300288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58</Words>
  <Application>Microsoft Office PowerPoint</Application>
  <PresentationFormat>自定义</PresentationFormat>
  <Paragraphs>16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hyf</cp:lastModifiedBy>
  <cp:revision>42</cp:revision>
  <dcterms:created xsi:type="dcterms:W3CDTF">2021-03-14T02:42:17Z</dcterms:created>
  <dcterms:modified xsi:type="dcterms:W3CDTF">2021-06-26T07:51:14Z</dcterms:modified>
</cp:coreProperties>
</file>