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2" r:id="rId4"/>
    <p:sldId id="271" r:id="rId5"/>
    <p:sldId id="270" r:id="rId6"/>
    <p:sldId id="269" r:id="rId7"/>
    <p:sldId id="268" r:id="rId8"/>
    <p:sldId id="267" r:id="rId9"/>
    <p:sldId id="266" r:id="rId10"/>
    <p:sldId id="265" r:id="rId11"/>
    <p:sldId id="264" r:id="rId12"/>
    <p:sldId id="263" r:id="rId13"/>
    <p:sldId id="262" r:id="rId14"/>
    <p:sldId id="261" r:id="rId15"/>
    <p:sldId id="260" r:id="rId16"/>
    <p:sldId id="259" r:id="rId17"/>
    <p:sldId id="258" r:id="rId18"/>
  </p:sldIdLst>
  <p:sldSz cx="14392275" cy="7200900"/>
  <p:notesSz cx="6858000" cy="9144000"/>
  <p:defaultTextStyle>
    <a:defPPr>
      <a:defRPr lang="zh-CN"/>
    </a:defPPr>
    <a:lvl1pPr marL="0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1pPr>
    <a:lvl2pPr marL="518236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2pPr>
    <a:lvl3pPr marL="1036472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3pPr>
    <a:lvl4pPr marL="1554709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4pPr>
    <a:lvl5pPr marL="2072945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5pPr>
    <a:lvl6pPr marL="2591181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6pPr>
    <a:lvl7pPr marL="3109417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7pPr>
    <a:lvl8pPr marL="3627653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8pPr>
    <a:lvl9pPr marL="4145890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4734B-3801-416F-AA64-F101F69F3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9035" y="1178481"/>
            <a:ext cx="10794206" cy="2506980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5D6608-C9C4-4614-B0F5-35FBE4234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9035" y="3782140"/>
            <a:ext cx="10794206" cy="1738550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042A2B-4E38-4234-975B-E2F1AB2E7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2022.01.16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A6159B-E788-45DC-9FF7-901D1279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C20818-9389-4AB4-B71B-1B871C2FB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09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EB327-BCB5-408A-8887-AA787A41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F2FB71-4B50-4158-938C-59205FE9F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5A7C68-3466-40EE-8E0A-A580BE86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2022.01.16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0CEAC8-E54E-4E81-8A69-F09EA778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D0BF85-7A4B-44C1-96CE-48D90C97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05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2171BB-6D7E-4C6A-9899-65A106D975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99472" y="383381"/>
            <a:ext cx="3103334" cy="610243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F8B54A-8719-47E7-85FC-961261874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89469" y="383381"/>
            <a:ext cx="9130099" cy="61024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820C48-D558-4C7B-B798-F506A59B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2022.01.16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5F8DC-9D1E-48C7-8CCC-E0F1F0FA2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F00DF1-96CF-4A67-9E5D-36F1328A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28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D24E7-CA27-4EBA-A058-AB8FDABD6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03241F-0E4B-49F3-BC37-4954A8624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715939-F586-4A86-B81B-BCBDFFE16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2022.01.16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8008AC-68A0-42CB-A28C-F7BF4855E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B284FF-AC60-4765-A8AD-D13A8D6B0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89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0F1C6-0696-4708-93CA-B71DA1171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973" y="1795225"/>
            <a:ext cx="12413337" cy="299537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671A44-59BC-4B74-8DCF-CB4DF7C24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1973" y="4818937"/>
            <a:ext cx="12413337" cy="1575196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86F142-0813-4C99-B5D5-D3154D94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2022.01.16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209E59-21A3-4A10-879E-96864B3F3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745ED6-C936-4E01-A9D9-B72434439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490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22837-E032-493B-B5F2-78C24C0CF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16825E-D3F0-400D-8A8A-52E86C94B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6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403DDE-5AA5-4FA1-87ED-A29CFB4AC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8608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A37154-D2DB-44A8-A10A-AC457C406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2022.01.16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C8CDB3-D539-43F5-95F0-06697172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39D1BB-1FE2-4320-B3C8-F82FF709A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4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C77F1-9B8E-49B0-B184-678E3373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383382"/>
            <a:ext cx="12413337" cy="139184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1A1C9F-90AA-4222-8C39-872E64F60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1344" y="1765221"/>
            <a:ext cx="6088606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72579F-BF6A-4A4F-9AC9-AE2D608DB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1344" y="2630329"/>
            <a:ext cx="6088606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7E76CC-B2B7-4162-8C4C-6E71D2449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86089" y="1765221"/>
            <a:ext cx="6118591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A845C0-1D39-45AD-A68A-0814C4C298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86089" y="2630329"/>
            <a:ext cx="6118591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64935D-C534-48F0-8558-D5486897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2022.01.16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CE485B-7D12-4EC7-AAAA-7795E8F44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AE81DD-73B5-4790-B2D6-A14A6FA0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24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F76AE-0A50-4DC0-93BB-585B73CE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AA096E-FCA7-4491-B9B1-3EFA6AE23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2022.01.16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FEC2EA-0BDE-4B72-A953-BCB9E6BE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8A908B-39C3-48DD-8D2E-C9C27A3A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58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32D484-4432-4D68-8ABB-879F10D89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2022.01.16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07EFA9-B0A3-49FF-BCD4-42155FD9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296FAF-5433-4BEF-8360-AD73AC58F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43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8DCFF-2A37-43FD-BB28-CC1C1E72C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EF5525-D4A5-4D3F-8AE5-7C841A09F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8592" y="1036797"/>
            <a:ext cx="7286089" cy="5117306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A7B1AF-BFBB-440B-B07F-060CF333D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2599EC-D68F-433A-A57D-8FEB020E0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2022.01.16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B99B11-0F34-48C8-ADF8-11B1CA3B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1DB7C6-2ED4-47E4-B511-7295E6536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42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26F94-0008-426B-9F59-170A3BB46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086E44-F778-406D-BD40-E1205DED5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18592" y="1036797"/>
            <a:ext cx="7286089" cy="5117306"/>
          </a:xfrm>
        </p:spPr>
        <p:txBody>
          <a:bodyPr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C95A05-0D95-46E0-9E8C-72260D188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FC40D0-57B7-4E13-8B53-25E1AE801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2022.01.16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030253-8DB4-440B-8517-2767090B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2D63F3-9CC1-414A-AEA4-7EE42739D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690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67A8FA-6BC6-4017-9637-AA8A12A30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69" y="383382"/>
            <a:ext cx="12413337" cy="1391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3D7C4B-C212-42B5-8CC2-B8A0EB6B6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69" y="1916906"/>
            <a:ext cx="12413337" cy="4568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92CCD2-B792-4BC2-823C-CAF6E438EB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9469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6A051-8D23-457B-983C-2D588DCFE1A0}" type="datetimeFigureOut">
              <a:rPr lang="zh-CN" altLang="en-US" smtClean="0"/>
              <a:t>2022.01.16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0160E4-481F-4315-A94D-46E41E7D1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67441" y="6674168"/>
            <a:ext cx="4857393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017A36-4BFA-4D82-B834-212803231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4544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71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A205494-7A9D-41EC-A2BB-CD3FF8AF5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0" cy="7200900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13512FD8-1FB4-4E90-9B49-FFAEDB2187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0"/>
            <a:ext cx="7200900" cy="7200900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75FEB25F-D17D-45E6-BFFF-F7A14EBEF4D0}"/>
              </a:ext>
            </a:extLst>
          </p:cNvPr>
          <p:cNvSpPr txBox="1"/>
          <p:nvPr/>
        </p:nvSpPr>
        <p:spPr>
          <a:xfrm>
            <a:off x="944017" y="6662058"/>
            <a:ext cx="5312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sv-SE" altLang="zh-CN" sz="2000" dirty="0">
                <a:solidFill>
                  <a:schemeClr val="bg1"/>
                </a:solidFill>
              </a:rPr>
              <a:t>Megan Lötter        Fred Strydom        Marteli Kleyn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4B0129C-0223-4B97-8B19-C94C5EE63F84}"/>
              </a:ext>
            </a:extLst>
          </p:cNvPr>
          <p:cNvSpPr txBox="1"/>
          <p:nvPr/>
        </p:nvSpPr>
        <p:spPr>
          <a:xfrm>
            <a:off x="1661456" y="783771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800" b="1" dirty="0">
                <a:solidFill>
                  <a:srgbClr val="00B050"/>
                </a:solidFill>
              </a:rPr>
              <a:t>抽屉</a:t>
            </a:r>
            <a:r>
              <a:rPr lang="zh-CN" altLang="en-US" sz="4800" b="1" dirty="0">
                <a:solidFill>
                  <a:schemeClr val="accent4"/>
                </a:solidFill>
              </a:rPr>
              <a:t>里</a:t>
            </a:r>
            <a:r>
              <a:rPr lang="zh-CN" altLang="en-US" sz="4800" b="1" dirty="0">
                <a:solidFill>
                  <a:schemeClr val="bg1"/>
                </a:solidFill>
              </a:rPr>
              <a:t>的</a:t>
            </a:r>
            <a:r>
              <a:rPr lang="zh-CN" altLang="en-US" sz="4800" b="1" dirty="0">
                <a:solidFill>
                  <a:srgbClr val="FF0000"/>
                </a:solidFill>
              </a:rPr>
              <a:t>梦想</a:t>
            </a:r>
          </a:p>
        </p:txBody>
      </p:sp>
    </p:spTree>
    <p:extLst>
      <p:ext uri="{BB962C8B-B14F-4D97-AF65-F5344CB8AC3E}">
        <p14:creationId xmlns:p14="http://schemas.microsoft.com/office/powerpoint/2010/main" val="2658108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30FF8AD-E15D-4872-8EBF-D7E549B39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23A6C0D-4F09-4901-AD5A-9DAB4EE16146}"/>
              </a:ext>
            </a:extLst>
          </p:cNvPr>
          <p:cNvSpPr txBox="1"/>
          <p:nvPr/>
        </p:nvSpPr>
        <p:spPr>
          <a:xfrm>
            <a:off x="7358743" y="772886"/>
            <a:ext cx="5109091" cy="587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我把它带到操场，看着它蹦蹦跳跳。</a:t>
            </a:r>
          </a:p>
        </p:txBody>
      </p:sp>
    </p:spTree>
    <p:extLst>
      <p:ext uri="{BB962C8B-B14F-4D97-AF65-F5344CB8AC3E}">
        <p14:creationId xmlns:p14="http://schemas.microsoft.com/office/powerpoint/2010/main" val="3336718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D7A4789-B4F1-49A2-A674-2C44267BA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6CA491E-CE81-47C6-A391-528DBA3910B9}"/>
              </a:ext>
            </a:extLst>
          </p:cNvPr>
          <p:cNvSpPr txBox="1"/>
          <p:nvPr/>
        </p:nvSpPr>
        <p:spPr>
          <a:xfrm>
            <a:off x="5780365" y="1480457"/>
            <a:ext cx="1415772" cy="587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哇！！！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4179862-03D8-4BAA-907C-D1ED82D2C499}"/>
              </a:ext>
            </a:extLst>
          </p:cNvPr>
          <p:cNvSpPr txBox="1"/>
          <p:nvPr/>
        </p:nvSpPr>
        <p:spPr>
          <a:xfrm>
            <a:off x="1208314" y="4561114"/>
            <a:ext cx="1415772" cy="587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太棒了！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DFCE6E5-9449-4475-A914-15DDC83B05C1}"/>
              </a:ext>
            </a:extLst>
          </p:cNvPr>
          <p:cNvSpPr txBox="1"/>
          <p:nvPr/>
        </p:nvSpPr>
        <p:spPr>
          <a:xfrm rot="202152">
            <a:off x="5606143" y="5802086"/>
            <a:ext cx="1415772" cy="587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什么？？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41C2914-6957-44EC-B2D3-CB066F0D0B59}"/>
              </a:ext>
            </a:extLst>
          </p:cNvPr>
          <p:cNvSpPr txBox="1"/>
          <p:nvPr/>
        </p:nvSpPr>
        <p:spPr>
          <a:xfrm>
            <a:off x="1208314" y="119743"/>
            <a:ext cx="5225790" cy="22493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在那儿所有孩子都看到了我的梦想，</a:t>
            </a:r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然后说：“我们也想要！”</a:t>
            </a:r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我对他们说：“好的，没问题。”</a:t>
            </a:r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然后告诉他们该怎么做。</a:t>
            </a:r>
          </a:p>
        </p:txBody>
      </p:sp>
    </p:spTree>
    <p:extLst>
      <p:ext uri="{BB962C8B-B14F-4D97-AF65-F5344CB8AC3E}">
        <p14:creationId xmlns:p14="http://schemas.microsoft.com/office/powerpoint/2010/main" val="619396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4CBAEB1-E3E2-4378-92C6-89B23C5CF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8519E76-2D3C-4FEF-9A16-8F9AC29159E7}"/>
              </a:ext>
            </a:extLst>
          </p:cNvPr>
          <p:cNvSpPr txBox="1"/>
          <p:nvPr/>
        </p:nvSpPr>
        <p:spPr>
          <a:xfrm>
            <a:off x="7457394" y="3306780"/>
            <a:ext cx="6596678" cy="587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“嗯，首先你要想想你要什么。并从心底相信。”</a:t>
            </a:r>
          </a:p>
        </p:txBody>
      </p:sp>
    </p:spTree>
    <p:extLst>
      <p:ext uri="{BB962C8B-B14F-4D97-AF65-F5344CB8AC3E}">
        <p14:creationId xmlns:p14="http://schemas.microsoft.com/office/powerpoint/2010/main" val="1806726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1E73D76-9E1E-4EA2-AB9D-852ACA877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D5A8F21-6AE8-43CE-A8C6-9457974C9C30}"/>
              </a:ext>
            </a:extLst>
          </p:cNvPr>
          <p:cNvSpPr txBox="1"/>
          <p:nvPr/>
        </p:nvSpPr>
        <p:spPr>
          <a:xfrm>
            <a:off x="8316686" y="5475514"/>
            <a:ext cx="5109091" cy="587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这是实现像我这样大的梦想的开端。</a:t>
            </a:r>
          </a:p>
        </p:txBody>
      </p:sp>
    </p:spTree>
    <p:extLst>
      <p:ext uri="{BB962C8B-B14F-4D97-AF65-F5344CB8AC3E}">
        <p14:creationId xmlns:p14="http://schemas.microsoft.com/office/powerpoint/2010/main" val="2561401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8B1BA58-E8F0-4363-87DB-7D9329915D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4468A01-5C2E-4D39-AF22-44C87F5DF3CE}"/>
              </a:ext>
            </a:extLst>
          </p:cNvPr>
          <p:cNvSpPr txBox="1"/>
          <p:nvPr/>
        </p:nvSpPr>
        <p:spPr>
          <a:xfrm>
            <a:off x="740230" y="3029781"/>
            <a:ext cx="5910941" cy="1141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“一旦梦想足够大了，”我说：“你必须让它自由地飞向世界各地，让全世界都看到。”</a:t>
            </a:r>
          </a:p>
        </p:txBody>
      </p:sp>
    </p:spTree>
    <p:extLst>
      <p:ext uri="{BB962C8B-B14F-4D97-AF65-F5344CB8AC3E}">
        <p14:creationId xmlns:p14="http://schemas.microsoft.com/office/powerpoint/2010/main" val="2661418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DEDE506-02CA-4338-980F-917B4B0EBE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3307F9E-5FD8-4D75-B993-FE9711A0F33F}"/>
              </a:ext>
            </a:extLst>
          </p:cNvPr>
          <p:cNvSpPr txBox="1"/>
          <p:nvPr/>
        </p:nvSpPr>
        <p:spPr>
          <a:xfrm>
            <a:off x="8864688" y="5911209"/>
            <a:ext cx="4493538" cy="11413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那时，我曾放在抽屉里的梦想，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已变得巨大，并摇晃升天</a:t>
            </a:r>
            <a:r>
              <a:rPr lang="en-US" altLang="zh-CN" sz="2400" dirty="0"/>
              <a:t>……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52912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BB78EE2-5C93-4307-8CAC-BD15CCA1F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0A049B1-88FB-46AB-9CAD-1D4D0B4CEA5B}"/>
              </a:ext>
            </a:extLst>
          </p:cNvPr>
          <p:cNvSpPr txBox="1"/>
          <p:nvPr/>
        </p:nvSpPr>
        <p:spPr>
          <a:xfrm>
            <a:off x="8926285" y="4256314"/>
            <a:ext cx="4524957" cy="22100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飞呀</a:t>
            </a:r>
            <a:r>
              <a:rPr lang="en-US" altLang="zh-CN" sz="2400" dirty="0"/>
              <a:t>……</a:t>
            </a:r>
          </a:p>
          <a:p>
            <a:pPr algn="l">
              <a:lnSpc>
                <a:spcPct val="150000"/>
              </a:lnSpc>
            </a:pPr>
            <a:r>
              <a:rPr lang="en-US" altLang="zh-CN" sz="2400" dirty="0"/>
              <a:t>	</a:t>
            </a:r>
            <a:r>
              <a:rPr lang="zh-CN" altLang="en-US" sz="3200" dirty="0"/>
              <a:t>飞呀</a:t>
            </a:r>
            <a:r>
              <a:rPr lang="en-US" altLang="zh-CN" sz="3200" dirty="0"/>
              <a:t>……</a:t>
            </a:r>
          </a:p>
          <a:p>
            <a:pPr algn="l">
              <a:lnSpc>
                <a:spcPct val="150000"/>
              </a:lnSpc>
            </a:pPr>
            <a:r>
              <a:rPr lang="en-US" altLang="zh-CN" sz="2400" dirty="0"/>
              <a:t>		</a:t>
            </a:r>
            <a:r>
              <a:rPr lang="en-US" altLang="zh-CN" sz="4000" dirty="0"/>
              <a:t>……</a:t>
            </a:r>
            <a:r>
              <a:rPr lang="zh-CN" altLang="en-US" sz="4000" dirty="0"/>
              <a:t>飞呀。</a:t>
            </a:r>
          </a:p>
        </p:txBody>
      </p:sp>
    </p:spTree>
    <p:extLst>
      <p:ext uri="{BB962C8B-B14F-4D97-AF65-F5344CB8AC3E}">
        <p14:creationId xmlns:p14="http://schemas.microsoft.com/office/powerpoint/2010/main" val="1203184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9025928-CFF1-40D8-9D03-A3AA02101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AA7B57F-235D-468C-B824-725E05A97370}"/>
              </a:ext>
            </a:extLst>
          </p:cNvPr>
          <p:cNvSpPr txBox="1"/>
          <p:nvPr/>
        </p:nvSpPr>
        <p:spPr>
          <a:xfrm>
            <a:off x="1545771" y="5377543"/>
            <a:ext cx="4024050" cy="16953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别停下来！</a:t>
            </a:r>
          </a:p>
          <a:p>
            <a:pPr algn="l">
              <a:lnSpc>
                <a:spcPct val="150000"/>
              </a:lnSpc>
            </a:pPr>
            <a:r>
              <a:rPr lang="zh-CN" altLang="en-US" sz="2400">
                <a:solidFill>
                  <a:schemeClr val="bg1"/>
                </a:solidFill>
              </a:rPr>
              <a:t>追寻着</a:t>
            </a:r>
            <a:r>
              <a:rPr lang="zh-CN" altLang="en-US" sz="2400" dirty="0">
                <a:solidFill>
                  <a:schemeClr val="bg1"/>
                </a:solidFill>
              </a:rPr>
              <a:t>它，为它添加色彩，</a:t>
            </a: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让它成为你自己的！</a:t>
            </a:r>
          </a:p>
        </p:txBody>
      </p:sp>
    </p:spTree>
    <p:extLst>
      <p:ext uri="{BB962C8B-B14F-4D97-AF65-F5344CB8AC3E}">
        <p14:creationId xmlns:p14="http://schemas.microsoft.com/office/powerpoint/2010/main" val="278830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75A064B-915A-4A25-8303-4DB08E703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0"/>
            <a:ext cx="7200900" cy="72009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280EB3F-CB86-4C5A-A666-32191BFDA4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0" cy="72009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69C2DF2-FC67-4888-B05C-1BD2332A613C}"/>
              </a:ext>
            </a:extLst>
          </p:cNvPr>
          <p:cNvSpPr txBox="1"/>
          <p:nvPr/>
        </p:nvSpPr>
        <p:spPr>
          <a:xfrm>
            <a:off x="8852832" y="772885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800" b="1" dirty="0">
                <a:solidFill>
                  <a:srgbClr val="00B050"/>
                </a:solidFill>
              </a:rPr>
              <a:t>抽屉</a:t>
            </a:r>
            <a:r>
              <a:rPr lang="zh-CN" altLang="en-US" sz="4800" b="1" dirty="0">
                <a:solidFill>
                  <a:schemeClr val="accent4"/>
                </a:solidFill>
              </a:rPr>
              <a:t>里</a:t>
            </a:r>
            <a:r>
              <a:rPr lang="zh-CN" altLang="en-US" sz="4800" b="1" dirty="0">
                <a:solidFill>
                  <a:schemeClr val="accent1"/>
                </a:solidFill>
              </a:rPr>
              <a:t>的</a:t>
            </a:r>
            <a:r>
              <a:rPr lang="zh-CN" altLang="en-US" sz="4800" b="1" dirty="0">
                <a:solidFill>
                  <a:srgbClr val="FF0000"/>
                </a:solidFill>
              </a:rPr>
              <a:t>梦想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61CE884-6C75-4919-AD12-24136C3CA2DB}"/>
              </a:ext>
            </a:extLst>
          </p:cNvPr>
          <p:cNvSpPr txBox="1"/>
          <p:nvPr/>
        </p:nvSpPr>
        <p:spPr>
          <a:xfrm>
            <a:off x="9934813" y="192966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/>
              <a:t>这本书属于</a:t>
            </a:r>
          </a:p>
        </p:txBody>
      </p:sp>
    </p:spTree>
    <p:extLst>
      <p:ext uri="{BB962C8B-B14F-4D97-AF65-F5344CB8AC3E}">
        <p14:creationId xmlns:p14="http://schemas.microsoft.com/office/powerpoint/2010/main" val="91831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D712434-B49A-4D21-9171-10FE86F6B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627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19776AD-E123-41FA-914C-73A1A9F51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C400D43-B3C7-4FD4-A861-D62E03BAE2B2}"/>
              </a:ext>
            </a:extLst>
          </p:cNvPr>
          <p:cNvSpPr txBox="1"/>
          <p:nvPr/>
        </p:nvSpPr>
        <p:spPr>
          <a:xfrm>
            <a:off x="9165371" y="772885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800" b="1" dirty="0">
                <a:solidFill>
                  <a:srgbClr val="00B050"/>
                </a:solidFill>
              </a:rPr>
              <a:t>抽屉</a:t>
            </a:r>
            <a:r>
              <a:rPr lang="zh-CN" altLang="en-US" sz="4800" b="1" dirty="0">
                <a:solidFill>
                  <a:schemeClr val="accent1"/>
                </a:solidFill>
              </a:rPr>
              <a:t>里</a:t>
            </a:r>
            <a:r>
              <a:rPr lang="zh-CN" altLang="en-US" sz="4800" b="1" dirty="0">
                <a:solidFill>
                  <a:schemeClr val="bg1"/>
                </a:solidFill>
              </a:rPr>
              <a:t>的</a:t>
            </a:r>
            <a:r>
              <a:rPr lang="zh-CN" altLang="en-US" sz="4800" b="1" dirty="0">
                <a:solidFill>
                  <a:srgbClr val="FF0000"/>
                </a:solidFill>
              </a:rPr>
              <a:t>梦想</a:t>
            </a:r>
          </a:p>
        </p:txBody>
      </p:sp>
    </p:spTree>
    <p:extLst>
      <p:ext uri="{BB962C8B-B14F-4D97-AF65-F5344CB8AC3E}">
        <p14:creationId xmlns:p14="http://schemas.microsoft.com/office/powerpoint/2010/main" val="3486095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FE56A13-378D-4B30-9877-6B5670563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F011B8F-F0EF-4CE2-8335-13B5D0FC6099}"/>
              </a:ext>
            </a:extLst>
          </p:cNvPr>
          <p:cNvSpPr txBox="1"/>
          <p:nvPr/>
        </p:nvSpPr>
        <p:spPr>
          <a:xfrm>
            <a:off x="337457" y="6237515"/>
            <a:ext cx="8159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/>
              <a:t>我之前有个梦想，轻轻的，小小的，我把它放在盒子里。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1367633-E6EB-4CCD-AB5A-A0EE2F3FC8DA}"/>
              </a:ext>
            </a:extLst>
          </p:cNvPr>
          <p:cNvSpPr txBox="1"/>
          <p:nvPr/>
        </p:nvSpPr>
        <p:spPr>
          <a:xfrm>
            <a:off x="7600984" y="1066800"/>
            <a:ext cx="4185761" cy="11413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我把它藏在装袜子的抽屉里，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一个安全的地方。</a:t>
            </a:r>
          </a:p>
        </p:txBody>
      </p:sp>
    </p:spTree>
    <p:extLst>
      <p:ext uri="{BB962C8B-B14F-4D97-AF65-F5344CB8AC3E}">
        <p14:creationId xmlns:p14="http://schemas.microsoft.com/office/powerpoint/2010/main" val="852018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D095C13-F4EF-4A08-9BF8-06216D270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37251A1-F7ED-4DD1-9C44-B29244A09665}"/>
              </a:ext>
            </a:extLst>
          </p:cNvPr>
          <p:cNvSpPr txBox="1"/>
          <p:nvPr/>
        </p:nvSpPr>
        <p:spPr>
          <a:xfrm>
            <a:off x="402772" y="348342"/>
            <a:ext cx="4185761" cy="11413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我这个小小的梦想，你看呐，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主要是关于我自己</a:t>
            </a:r>
            <a:r>
              <a:rPr lang="en-US" altLang="zh-CN" sz="2400" dirty="0"/>
              <a:t>…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23522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6B53026-C0D8-45ED-97C8-9C8EA2B67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2D0A0D2-9330-4CA7-AE9D-356D97B5D302}"/>
              </a:ext>
            </a:extLst>
          </p:cNvPr>
          <p:cNvSpPr txBox="1"/>
          <p:nvPr/>
        </p:nvSpPr>
        <p:spPr>
          <a:xfrm>
            <a:off x="7511823" y="6054800"/>
            <a:ext cx="4612160" cy="11413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dirty="0"/>
              <a:t>……</a:t>
            </a:r>
            <a:r>
              <a:rPr lang="zh-CN" altLang="en-US" sz="2400" dirty="0"/>
              <a:t>关于我打算做什么、去哪儿，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和之后我会看到什么。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DA98F6A-A083-47F7-AAA2-6464D434F7AF}"/>
              </a:ext>
            </a:extLst>
          </p:cNvPr>
          <p:cNvSpPr txBox="1"/>
          <p:nvPr/>
        </p:nvSpPr>
        <p:spPr>
          <a:xfrm rot="803757">
            <a:off x="758284" y="2207942"/>
            <a:ext cx="2031325" cy="587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太空中的自拍</a:t>
            </a:r>
          </a:p>
        </p:txBody>
      </p:sp>
    </p:spTree>
    <p:extLst>
      <p:ext uri="{BB962C8B-B14F-4D97-AF65-F5344CB8AC3E}">
        <p14:creationId xmlns:p14="http://schemas.microsoft.com/office/powerpoint/2010/main" val="254268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31A4A3E-A383-497F-9858-E7E823880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485FB3A-2D31-408C-B42A-A033C7732DF2}"/>
              </a:ext>
            </a:extLst>
          </p:cNvPr>
          <p:cNvSpPr txBox="1"/>
          <p:nvPr/>
        </p:nvSpPr>
        <p:spPr>
          <a:xfrm>
            <a:off x="2683482" y="6059562"/>
            <a:ext cx="4185761" cy="11413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一开始，这是个很小的梦想，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直到后来，它长大了。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9B54A6F-43B1-417D-B8F6-19051D04F0B4}"/>
              </a:ext>
            </a:extLst>
          </p:cNvPr>
          <p:cNvSpPr txBox="1"/>
          <p:nvPr/>
        </p:nvSpPr>
        <p:spPr>
          <a:xfrm>
            <a:off x="8937171" y="6057181"/>
            <a:ext cx="3877985" cy="11413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于是我把它拿出来透透气，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并向你展示。</a:t>
            </a:r>
          </a:p>
        </p:txBody>
      </p:sp>
    </p:spTree>
    <p:extLst>
      <p:ext uri="{BB962C8B-B14F-4D97-AF65-F5344CB8AC3E}">
        <p14:creationId xmlns:p14="http://schemas.microsoft.com/office/powerpoint/2010/main" val="3360587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9111E9-5FD4-4D66-8526-A1F14F417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E534F5F-CB6A-48FA-8D0D-E011A3B20256}"/>
              </a:ext>
            </a:extLst>
          </p:cNvPr>
          <p:cNvSpPr txBox="1"/>
          <p:nvPr/>
        </p:nvSpPr>
        <p:spPr>
          <a:xfrm>
            <a:off x="8716005" y="3029781"/>
            <a:ext cx="4493538" cy="11413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再到后来，我的梦想越变越大，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我只得把它放出来</a:t>
            </a:r>
            <a:r>
              <a:rPr lang="en-US" altLang="zh-CN" sz="2400" dirty="0"/>
              <a:t>……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2973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思源黑体 CN Medium">
      <a:majorFont>
        <a:latin typeface="思源黑体 CN Medium"/>
        <a:ea typeface="思源黑体 CN Medium"/>
        <a:cs typeface=""/>
      </a:majorFont>
      <a:minorFont>
        <a:latin typeface="思源黑体 CN Medium"/>
        <a:ea typeface="思源黑体 CN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lnSpc>
            <a:spcPct val="150000"/>
          </a:lnSpc>
          <a:defRPr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313</Words>
  <Application>Microsoft Office PowerPoint</Application>
  <PresentationFormat>自定义</PresentationFormat>
  <Paragraphs>38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0" baseType="lpstr">
      <vt:lpstr>思源黑体 CN Medium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hyf</dc:creator>
  <cp:lastModifiedBy>hu yufeng</cp:lastModifiedBy>
  <cp:revision>59</cp:revision>
  <dcterms:created xsi:type="dcterms:W3CDTF">2021-03-14T02:42:17Z</dcterms:created>
  <dcterms:modified xsi:type="dcterms:W3CDTF">2022-01-16T12:18:54Z</dcterms:modified>
</cp:coreProperties>
</file>