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1" r:id="rId4"/>
    <p:sldId id="270" r:id="rId5"/>
    <p:sldId id="269" r:id="rId6"/>
    <p:sldId id="268" r:id="rId7"/>
    <p:sldId id="267" r:id="rId8"/>
    <p:sldId id="266" r:id="rId9"/>
    <p:sldId id="265" r:id="rId10"/>
    <p:sldId id="264" r:id="rId11"/>
    <p:sldId id="263" r:id="rId12"/>
    <p:sldId id="262" r:id="rId13"/>
    <p:sldId id="261" r:id="rId14"/>
    <p:sldId id="260" r:id="rId15"/>
    <p:sldId id="259" r:id="rId16"/>
    <p:sldId id="272" r:id="rId17"/>
    <p:sldId id="258" r:id="rId18"/>
  </p:sldIdLst>
  <p:sldSz cx="14392275" cy="7200900"/>
  <p:notesSz cx="6858000" cy="9144000"/>
  <p:defaultTextStyle>
    <a:defPPr>
      <a:defRPr lang="zh-CN"/>
    </a:defPPr>
    <a:lvl1pPr marL="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1pPr>
    <a:lvl2pPr marL="518236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2pPr>
    <a:lvl3pPr marL="1036472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3pPr>
    <a:lvl4pPr marL="1554709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4pPr>
    <a:lvl5pPr marL="2072945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5pPr>
    <a:lvl6pPr marL="2591181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6pPr>
    <a:lvl7pPr marL="3109417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7pPr>
    <a:lvl8pPr marL="3627653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8pPr>
    <a:lvl9pPr marL="414589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42" autoAdjust="0"/>
    <p:restoredTop sz="94660"/>
  </p:normalViewPr>
  <p:slideViewPr>
    <p:cSldViewPr snapToGrid="0">
      <p:cViewPr varScale="1">
        <p:scale>
          <a:sx n="34" d="100"/>
          <a:sy n="34" d="100"/>
        </p:scale>
        <p:origin x="56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4734B-3801-416F-AA64-F101F69F3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9035" y="1178481"/>
            <a:ext cx="10794206" cy="2506980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5D6608-C9C4-4614-B0F5-35FBE4234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9035" y="3782140"/>
            <a:ext cx="10794206" cy="1738550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42A2B-4E38-4234-975B-E2F1AB2E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2022.04.02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6159B-E788-45DC-9FF7-901D1279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C20818-9389-4AB4-B71B-1B871C2F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09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EB327-BCB5-408A-8887-AA787A41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F2FB71-4B50-4158-938C-59205FE9F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5A7C68-3466-40EE-8E0A-A580BE86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2022.04.02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CEAC8-E54E-4E81-8A69-F09EA778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D0BF85-7A4B-44C1-96CE-48D90C97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05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2171BB-6D7E-4C6A-9899-65A106D97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99472" y="383381"/>
            <a:ext cx="3103334" cy="61024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F8B54A-8719-47E7-85FC-961261874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89469" y="383381"/>
            <a:ext cx="9130099" cy="61024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20C48-D558-4C7B-B798-F506A59B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2022.04.02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5F8DC-9D1E-48C7-8CCC-E0F1F0FA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00DF1-96CF-4A67-9E5D-36F1328A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28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D24E7-CA27-4EBA-A058-AB8FDABD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3241F-0E4B-49F3-BC37-4954A8624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15939-F586-4A86-B81B-BCBDFFE1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2022.04.02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8008AC-68A0-42CB-A28C-F7BF4855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284FF-AC60-4765-A8AD-D13A8D6B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89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0F1C6-0696-4708-93CA-B71DA117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973" y="1795225"/>
            <a:ext cx="12413337" cy="299537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671A44-59BC-4B74-8DCF-CB4DF7C2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1973" y="4818937"/>
            <a:ext cx="12413337" cy="1575196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6F142-0813-4C99-B5D5-D3154D94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2022.04.02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209E59-21A3-4A10-879E-96864B3F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45ED6-C936-4E01-A9D9-B7243443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49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22837-E032-493B-B5F2-78C24C0C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6825E-D3F0-400D-8A8A-52E86C94B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6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403DDE-5AA5-4FA1-87ED-A29CFB4AC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8608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A37154-D2DB-44A8-A10A-AC457C40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2022.04.02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C8CDB3-D539-43F5-95F0-06697172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39D1BB-1FE2-4320-B3C8-F82FF709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4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C77F1-9B8E-49B0-B184-678E3373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383382"/>
            <a:ext cx="12413337" cy="139184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1A1C9F-90AA-4222-8C39-872E64F60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1344" y="1765221"/>
            <a:ext cx="6088606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72579F-BF6A-4A4F-9AC9-AE2D608DB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1344" y="2630329"/>
            <a:ext cx="6088606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7E76CC-B2B7-4162-8C4C-6E71D2449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86089" y="1765221"/>
            <a:ext cx="6118591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A845C0-1D39-45AD-A68A-0814C4C29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86089" y="2630329"/>
            <a:ext cx="6118591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64935D-C534-48F0-8558-D5486897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2022.04.02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CE485B-7D12-4EC7-AAAA-7795E8F4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AE81DD-73B5-4790-B2D6-A14A6FA0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24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F76AE-0A50-4DC0-93BB-585B73CE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AA096E-FCA7-4491-B9B1-3EFA6AE2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2022.04.02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FEC2EA-0BDE-4B72-A953-BCB9E6BE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8A908B-39C3-48DD-8D2E-C9C27A3A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58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32D484-4432-4D68-8ABB-879F10D8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2022.04.02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07EFA9-B0A3-49FF-BCD4-42155FD9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296FAF-5433-4BEF-8360-AD73AC58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43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8DCFF-2A37-43FD-BB28-CC1C1E72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EF5525-D4A5-4D3F-8AE5-7C841A09F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A7B1AF-BFBB-440B-B07F-060CF333D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2599EC-D68F-433A-A57D-8FEB020E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2022.04.02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B99B11-0F34-48C8-ADF8-11B1CA3B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DB7C6-2ED4-47E4-B511-7295E653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42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26F94-0008-426B-9F59-170A3BB4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086E44-F778-406D-BD40-E1205DED5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C95A05-0D95-46E0-9E8C-72260D188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FC40D0-57B7-4E13-8B53-25E1AE80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2022.04.02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030253-8DB4-440B-8517-2767090B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2D63F3-9CC1-414A-AEA4-7EE42739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69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67A8FA-6BC6-4017-9637-AA8A12A3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69" y="383382"/>
            <a:ext cx="12413337" cy="1391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3D7C4B-C212-42B5-8CC2-B8A0EB6B6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69" y="1916906"/>
            <a:ext cx="12413337" cy="4568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2CCD2-B792-4BC2-823C-CAF6E438E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9469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6A051-8D23-457B-983C-2D588DCFE1A0}" type="datetimeFigureOut">
              <a:rPr lang="zh-CN" altLang="en-US" smtClean="0"/>
              <a:t>2022.04.02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160E4-481F-4315-A94D-46E41E7D1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67441" y="6674168"/>
            <a:ext cx="4857393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17A36-4BFA-4D82-B834-212803231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4544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71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8EF6463-5503-4002-8E12-D6EB7F81C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0" cy="7200900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E728161B-9CC8-4143-B39B-C16AA2E38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137" y="0"/>
            <a:ext cx="7200900" cy="7200900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DC01AEEC-4F6D-4592-8D36-2C4E9AC3F941}"/>
              </a:ext>
            </a:extLst>
          </p:cNvPr>
          <p:cNvSpPr txBox="1"/>
          <p:nvPr/>
        </p:nvSpPr>
        <p:spPr>
          <a:xfrm>
            <a:off x="985157" y="680357"/>
            <a:ext cx="20585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7200" b="1" dirty="0"/>
              <a:t>大海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51ADEB7-91F5-42D2-8790-B42DC4E8C770}"/>
              </a:ext>
            </a:extLst>
          </p:cNvPr>
          <p:cNvSpPr txBox="1"/>
          <p:nvPr/>
        </p:nvSpPr>
        <p:spPr>
          <a:xfrm>
            <a:off x="0" y="2163166"/>
            <a:ext cx="5279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/>
              <a:t>Lauren Nel     Nicola </a:t>
            </a:r>
            <a:r>
              <a:rPr lang="en-US" altLang="zh-CN" sz="1600" dirty="0" err="1"/>
              <a:t>Rijsdijk</a:t>
            </a:r>
            <a:r>
              <a:rPr lang="en-US" altLang="zh-CN" sz="1600" dirty="0"/>
              <a:t>     Julie Smith-Belton 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58108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B4977CE-A73F-4847-A4F5-1977AF44B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B9FC294-7CBE-4A11-9719-E42B569BFFB5}"/>
              </a:ext>
            </a:extLst>
          </p:cNvPr>
          <p:cNvSpPr txBox="1"/>
          <p:nvPr/>
        </p:nvSpPr>
        <p:spPr>
          <a:xfrm>
            <a:off x="10464306" y="1034143"/>
            <a:ext cx="2954655" cy="22510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/>
              <a:t>它们说来，我说不。</a:t>
            </a:r>
            <a:endParaRPr lang="en-US" altLang="zh-CN" sz="2400" dirty="0"/>
          </a:p>
          <a:p>
            <a:pPr algn="ctr">
              <a:lnSpc>
                <a:spcPct val="150000"/>
              </a:lnSpc>
            </a:pPr>
            <a:r>
              <a:rPr lang="zh-CN" altLang="en-US" sz="2400" dirty="0"/>
              <a:t>我说来，它们说不。</a:t>
            </a:r>
            <a:endParaRPr lang="en-US" altLang="zh-CN" sz="2400" dirty="0"/>
          </a:p>
          <a:p>
            <a:pPr algn="ctr">
              <a:lnSpc>
                <a:spcPct val="150000"/>
              </a:lnSpc>
            </a:pPr>
            <a:r>
              <a:rPr lang="zh-CN" altLang="en-US" sz="2400" dirty="0"/>
              <a:t>海追着我，</a:t>
            </a:r>
            <a:endParaRPr lang="en-US" altLang="zh-CN" sz="2400" dirty="0"/>
          </a:p>
          <a:p>
            <a:pPr algn="ctr">
              <a:lnSpc>
                <a:spcPct val="150000"/>
              </a:lnSpc>
            </a:pPr>
            <a:r>
              <a:rPr lang="zh-CN" altLang="en-US" sz="2400" dirty="0"/>
              <a:t>我追着海。</a:t>
            </a:r>
          </a:p>
        </p:txBody>
      </p:sp>
    </p:spTree>
    <p:extLst>
      <p:ext uri="{BB962C8B-B14F-4D97-AF65-F5344CB8AC3E}">
        <p14:creationId xmlns:p14="http://schemas.microsoft.com/office/powerpoint/2010/main" val="609359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7A65408-89F0-4750-8B95-C23EFF5FE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643D692-6CBE-412E-8907-16171231D3C8}"/>
              </a:ext>
            </a:extLst>
          </p:cNvPr>
          <p:cNvSpPr txBox="1"/>
          <p:nvPr/>
        </p:nvSpPr>
        <p:spPr>
          <a:xfrm>
            <a:off x="8901695" y="5138058"/>
            <a:ext cx="4185761" cy="1141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/>
              <a:t>蓝色、浪花。</a:t>
            </a:r>
            <a:endParaRPr lang="en-US" altLang="zh-CN" sz="2400" dirty="0"/>
          </a:p>
          <a:p>
            <a:pPr algn="ctr">
              <a:lnSpc>
                <a:spcPct val="150000"/>
              </a:lnSpc>
            </a:pPr>
            <a:r>
              <a:rPr lang="zh-CN" altLang="en-US" sz="2400" dirty="0"/>
              <a:t>在这场游戏中，我停不下来。</a:t>
            </a:r>
          </a:p>
        </p:txBody>
      </p:sp>
    </p:spTree>
    <p:extLst>
      <p:ext uri="{BB962C8B-B14F-4D97-AF65-F5344CB8AC3E}">
        <p14:creationId xmlns:p14="http://schemas.microsoft.com/office/powerpoint/2010/main" val="1649386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E98A0DA-4168-4EE4-8E99-EB7E4232C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5E19D02-F60C-4799-8F4B-CF2BBEAE2723}"/>
              </a:ext>
            </a:extLst>
          </p:cNvPr>
          <p:cNvSpPr txBox="1"/>
          <p:nvPr/>
        </p:nvSpPr>
        <p:spPr>
          <a:xfrm>
            <a:off x="1135735" y="5562600"/>
            <a:ext cx="4847802" cy="1141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/>
              <a:t>一股追随我的海浪送我一只贝壳。</a:t>
            </a:r>
            <a:endParaRPr lang="en-US" altLang="zh-CN" sz="2400" dirty="0"/>
          </a:p>
          <a:p>
            <a:pPr algn="ctr">
              <a:lnSpc>
                <a:spcPct val="150000"/>
              </a:lnSpc>
            </a:pPr>
            <a:r>
              <a:rPr lang="zh-CN" altLang="en-US" sz="2400" dirty="0"/>
              <a:t>把它留在湿湿的沙滩上。</a:t>
            </a:r>
          </a:p>
        </p:txBody>
      </p:sp>
    </p:spTree>
    <p:extLst>
      <p:ext uri="{BB962C8B-B14F-4D97-AF65-F5344CB8AC3E}">
        <p14:creationId xmlns:p14="http://schemas.microsoft.com/office/powerpoint/2010/main" val="1342487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F5F6B87-182E-465A-96B2-CDF923FBB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3DCF482-6E5C-4157-82B6-D0106A755FB6}"/>
              </a:ext>
            </a:extLst>
          </p:cNvPr>
          <p:cNvSpPr txBox="1"/>
          <p:nvPr/>
        </p:nvSpPr>
        <p:spPr>
          <a:xfrm>
            <a:off x="9480130" y="3028915"/>
            <a:ext cx="3877985" cy="1141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/>
              <a:t>我在沙滩上找到一根羽毛，</a:t>
            </a:r>
            <a:endParaRPr lang="en-US" altLang="zh-CN" sz="2400" dirty="0"/>
          </a:p>
          <a:p>
            <a:pPr algn="ctr">
              <a:lnSpc>
                <a:spcPct val="150000"/>
              </a:lnSpc>
            </a:pPr>
            <a:r>
              <a:rPr lang="zh-CN" altLang="en-US" sz="2400" dirty="0"/>
              <a:t>我把它送给了海浪。</a:t>
            </a:r>
          </a:p>
        </p:txBody>
      </p:sp>
    </p:spTree>
    <p:extLst>
      <p:ext uri="{BB962C8B-B14F-4D97-AF65-F5344CB8AC3E}">
        <p14:creationId xmlns:p14="http://schemas.microsoft.com/office/powerpoint/2010/main" val="3033935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2703E94-16BF-4DEF-B84C-D7540D604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E11E8DC-7CC0-4BAE-B983-ED488D0289E4}"/>
              </a:ext>
            </a:extLst>
          </p:cNvPr>
          <p:cNvSpPr txBox="1"/>
          <p:nvPr/>
        </p:nvSpPr>
        <p:spPr>
          <a:xfrm>
            <a:off x="1079331" y="3306780"/>
            <a:ext cx="3262433" cy="587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/>
              <a:t>海浪说来呀，我说好。</a:t>
            </a:r>
          </a:p>
        </p:txBody>
      </p:sp>
    </p:spTree>
    <p:extLst>
      <p:ext uri="{BB962C8B-B14F-4D97-AF65-F5344CB8AC3E}">
        <p14:creationId xmlns:p14="http://schemas.microsoft.com/office/powerpoint/2010/main" val="2333342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CB066EC-053A-485C-9B4C-ED64D25C2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6045CA2-F28E-47C7-9CB9-89F1BF577577}"/>
              </a:ext>
            </a:extLst>
          </p:cNvPr>
          <p:cNvSpPr txBox="1"/>
          <p:nvPr/>
        </p:nvSpPr>
        <p:spPr>
          <a:xfrm>
            <a:off x="1034591" y="3306780"/>
            <a:ext cx="4331635" cy="587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/>
              <a:t>海浪和沙子</a:t>
            </a:r>
            <a:r>
              <a:rPr lang="zh-CN" altLang="en-US" sz="2400"/>
              <a:t>从我脚趾间划</a:t>
            </a:r>
            <a:r>
              <a:rPr lang="zh-CN" altLang="en-US" sz="2400" dirty="0"/>
              <a:t>过。</a:t>
            </a:r>
          </a:p>
        </p:txBody>
      </p:sp>
    </p:spTree>
    <p:extLst>
      <p:ext uri="{BB962C8B-B14F-4D97-AF65-F5344CB8AC3E}">
        <p14:creationId xmlns:p14="http://schemas.microsoft.com/office/powerpoint/2010/main" val="3961878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EF3B87D-1733-498C-9252-F61A5A645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3" y="0"/>
            <a:ext cx="14401800" cy="72009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E6080BD-3D3F-440B-BDD3-98C4B23EA119}"/>
              </a:ext>
            </a:extLst>
          </p:cNvPr>
          <p:cNvSpPr txBox="1"/>
          <p:nvPr/>
        </p:nvSpPr>
        <p:spPr>
          <a:xfrm>
            <a:off x="768108" y="2013857"/>
            <a:ext cx="2339102" cy="587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/>
              <a:t>啊，我爱大海。</a:t>
            </a:r>
          </a:p>
        </p:txBody>
      </p:sp>
    </p:spTree>
    <p:extLst>
      <p:ext uri="{BB962C8B-B14F-4D97-AF65-F5344CB8AC3E}">
        <p14:creationId xmlns:p14="http://schemas.microsoft.com/office/powerpoint/2010/main" val="4101037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7A5A0B9-E06C-4DC7-BFD9-FDFEF76C1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955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46D7BC1-25FC-413E-BB88-476DA885A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7B6F752-24E4-458B-BEAE-72AD50143E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0" cy="72009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953E06A-DB4C-4BF6-87EE-A491FB928700}"/>
              </a:ext>
            </a:extLst>
          </p:cNvPr>
          <p:cNvSpPr txBox="1"/>
          <p:nvPr/>
        </p:nvSpPr>
        <p:spPr>
          <a:xfrm>
            <a:off x="9762536" y="566057"/>
            <a:ext cx="20585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7200" b="1" dirty="0"/>
              <a:t>大海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EF62EF-52A6-44D4-829A-54C258CAB564}"/>
              </a:ext>
            </a:extLst>
          </p:cNvPr>
          <p:cNvSpPr txBox="1"/>
          <p:nvPr/>
        </p:nvSpPr>
        <p:spPr>
          <a:xfrm>
            <a:off x="9408659" y="2242457"/>
            <a:ext cx="2775857" cy="478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这本书属于</a:t>
            </a:r>
          </a:p>
        </p:txBody>
      </p:sp>
    </p:spTree>
    <p:extLst>
      <p:ext uri="{BB962C8B-B14F-4D97-AF65-F5344CB8AC3E}">
        <p14:creationId xmlns:p14="http://schemas.microsoft.com/office/powerpoint/2010/main" val="2128096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300CF7D-F283-467D-993C-4B35250D3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940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4409C89-92E9-4AB0-9201-143676FEE1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0662D13-2004-4962-96E2-5EE92BC80086}"/>
              </a:ext>
            </a:extLst>
          </p:cNvPr>
          <p:cNvSpPr txBox="1"/>
          <p:nvPr/>
        </p:nvSpPr>
        <p:spPr>
          <a:xfrm>
            <a:off x="9767297" y="566057"/>
            <a:ext cx="20585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7200" b="1" dirty="0"/>
              <a:t>大海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E5B56A5-7255-440B-ABB9-35A20B8B2797}"/>
              </a:ext>
            </a:extLst>
          </p:cNvPr>
          <p:cNvSpPr txBox="1"/>
          <p:nvPr/>
        </p:nvSpPr>
        <p:spPr>
          <a:xfrm>
            <a:off x="8156801" y="1891023"/>
            <a:ext cx="5279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Lauren Nel     Nicola </a:t>
            </a:r>
            <a:r>
              <a:rPr lang="en-US" altLang="zh-CN" sz="1600" dirty="0" err="1"/>
              <a:t>Rijsdijk</a:t>
            </a:r>
            <a:r>
              <a:rPr lang="en-US" altLang="zh-CN" sz="1600" dirty="0"/>
              <a:t>     Julie Smith-Belton 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34956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653E413-5A2E-4351-9AE2-C1956A1C0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4F3731D-FB0D-4C9E-9183-7342DBA3AF67}"/>
              </a:ext>
            </a:extLst>
          </p:cNvPr>
          <p:cNvSpPr txBox="1"/>
          <p:nvPr/>
        </p:nvSpPr>
        <p:spPr>
          <a:xfrm>
            <a:off x="9632369" y="2198784"/>
            <a:ext cx="3262432" cy="280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/>
              <a:t>在一个炎热的日子里，</a:t>
            </a:r>
            <a:endParaRPr lang="en-US" altLang="zh-CN" sz="2400" dirty="0"/>
          </a:p>
          <a:p>
            <a:pPr algn="ctr">
              <a:lnSpc>
                <a:spcPct val="150000"/>
              </a:lnSpc>
            </a:pPr>
            <a:r>
              <a:rPr lang="zh-CN" altLang="en-US" sz="2400" dirty="0"/>
              <a:t>正值假期，</a:t>
            </a:r>
            <a:endParaRPr lang="en-US" altLang="zh-CN" sz="2400" dirty="0"/>
          </a:p>
          <a:p>
            <a:pPr algn="ctr">
              <a:lnSpc>
                <a:spcPct val="150000"/>
              </a:lnSpc>
            </a:pPr>
            <a:r>
              <a:rPr lang="zh-CN" altLang="en-US" sz="2400" dirty="0"/>
              <a:t>我们一家人，</a:t>
            </a:r>
            <a:endParaRPr lang="en-US" altLang="zh-CN" sz="2400" dirty="0"/>
          </a:p>
          <a:p>
            <a:pPr algn="ctr">
              <a:lnSpc>
                <a:spcPct val="150000"/>
              </a:lnSpc>
            </a:pPr>
            <a:r>
              <a:rPr lang="zh-CN" altLang="en-US" sz="2400" dirty="0"/>
              <a:t>前往沙滩，</a:t>
            </a:r>
            <a:endParaRPr lang="en-US" altLang="zh-CN" sz="2400" dirty="0"/>
          </a:p>
          <a:p>
            <a:pPr algn="ctr">
              <a:lnSpc>
                <a:spcPct val="150000"/>
              </a:lnSpc>
            </a:pPr>
            <a:r>
              <a:rPr lang="zh-CN" altLang="en-US" sz="2400" dirty="0"/>
              <a:t>来到海边。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84731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DF6E53A-086A-417D-9BE6-B25A0855D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EF3B4A5-8DA4-4088-B059-B317F591FA70}"/>
              </a:ext>
            </a:extLst>
          </p:cNvPr>
          <p:cNvSpPr txBox="1"/>
          <p:nvPr/>
        </p:nvSpPr>
        <p:spPr>
          <a:xfrm>
            <a:off x="1382486" y="3028915"/>
            <a:ext cx="5475514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/>
              <a:t>在沙滩的边缘是海水，</a:t>
            </a:r>
            <a:endParaRPr lang="en-US" altLang="zh-CN" sz="2400" dirty="0"/>
          </a:p>
          <a:p>
            <a:pPr algn="ctr">
              <a:lnSpc>
                <a:spcPct val="150000"/>
              </a:lnSpc>
            </a:pPr>
            <a:r>
              <a:rPr lang="zh-CN" altLang="en-US" sz="2400" dirty="0"/>
              <a:t>那是我脚趾碰触到海的地方。</a:t>
            </a:r>
          </a:p>
        </p:txBody>
      </p:sp>
    </p:spTree>
    <p:extLst>
      <p:ext uri="{BB962C8B-B14F-4D97-AF65-F5344CB8AC3E}">
        <p14:creationId xmlns:p14="http://schemas.microsoft.com/office/powerpoint/2010/main" val="2174111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ABD771C-A00F-4575-A7EF-801F82E68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610FFA7-3500-4123-813E-B76ADA912300}"/>
              </a:ext>
            </a:extLst>
          </p:cNvPr>
          <p:cNvSpPr txBox="1"/>
          <p:nvPr/>
        </p:nvSpPr>
        <p:spPr>
          <a:xfrm>
            <a:off x="947057" y="805543"/>
            <a:ext cx="2808514" cy="2249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/>
              <a:t>海浪在玩游戏。</a:t>
            </a:r>
            <a:endParaRPr lang="en-US" altLang="zh-CN" sz="2400" dirty="0"/>
          </a:p>
          <a:p>
            <a:pPr algn="ctr">
              <a:lnSpc>
                <a:spcPct val="150000"/>
              </a:lnSpc>
            </a:pPr>
            <a:r>
              <a:rPr lang="zh-CN" altLang="en-US" sz="2400" dirty="0"/>
              <a:t>它们说来，我说不。</a:t>
            </a:r>
            <a:endParaRPr lang="en-US" altLang="zh-CN" sz="2400" dirty="0"/>
          </a:p>
          <a:p>
            <a:pPr algn="ctr">
              <a:lnSpc>
                <a:spcPct val="150000"/>
              </a:lnSpc>
            </a:pPr>
            <a:r>
              <a:rPr lang="zh-CN" altLang="en-US" sz="2400" dirty="0"/>
              <a:t>它们向我跑来，</a:t>
            </a:r>
            <a:endParaRPr lang="en-US" altLang="zh-CN" sz="2400" dirty="0"/>
          </a:p>
          <a:p>
            <a:pPr algn="ctr">
              <a:lnSpc>
                <a:spcPct val="150000"/>
              </a:lnSpc>
            </a:pPr>
            <a:r>
              <a:rPr lang="zh-CN" altLang="en-US" sz="2400" dirty="0"/>
              <a:t>而我远远跑开。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277371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2B3A52A-C6DA-4CAE-98C0-B5C835730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C3707A9-92CC-4061-B0E4-3FDE27CD3494}"/>
              </a:ext>
            </a:extLst>
          </p:cNvPr>
          <p:cNvSpPr txBox="1"/>
          <p:nvPr/>
        </p:nvSpPr>
        <p:spPr>
          <a:xfrm>
            <a:off x="947056" y="805543"/>
            <a:ext cx="3072493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/>
              <a:t>我说来，它们说不。</a:t>
            </a:r>
            <a:endParaRPr lang="en-US" altLang="zh-CN" sz="2400" dirty="0"/>
          </a:p>
          <a:p>
            <a:pPr algn="ctr">
              <a:lnSpc>
                <a:spcPct val="150000"/>
              </a:lnSpc>
            </a:pPr>
            <a:r>
              <a:rPr lang="zh-CN" altLang="en-US" sz="2400" dirty="0"/>
              <a:t>我向它们跑去，</a:t>
            </a:r>
            <a:endParaRPr lang="en-US" altLang="zh-CN" sz="2400" dirty="0"/>
          </a:p>
          <a:p>
            <a:pPr algn="ctr">
              <a:lnSpc>
                <a:spcPct val="150000"/>
              </a:lnSpc>
            </a:pPr>
            <a:r>
              <a:rPr lang="zh-CN" altLang="en-US" sz="2400" dirty="0"/>
              <a:t>我追随浪花跑到海里。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513206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D1AFA47-3291-429F-9072-A04152809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457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思源黑体 CN Medium">
      <a:majorFont>
        <a:latin typeface="思源黑体 CN Medium"/>
        <a:ea typeface="思源黑体 CN Medium"/>
        <a:cs typeface=""/>
      </a:majorFont>
      <a:minorFont>
        <a:latin typeface="思源黑体 CN Medium"/>
        <a:ea typeface="思源黑体 CN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ctr">
          <a:lnSpc>
            <a:spcPct val="150000"/>
          </a:lnSpc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198</Words>
  <Application>Microsoft Office PowerPoint</Application>
  <PresentationFormat>自定义</PresentationFormat>
  <Paragraphs>33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思源黑体 CN Medium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hyf</dc:creator>
  <cp:lastModifiedBy>hu yufeng</cp:lastModifiedBy>
  <cp:revision>43</cp:revision>
  <dcterms:created xsi:type="dcterms:W3CDTF">2021-03-14T02:42:17Z</dcterms:created>
  <dcterms:modified xsi:type="dcterms:W3CDTF">2022-04-02T07:34:52Z</dcterms:modified>
</cp:coreProperties>
</file>