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72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8D0BAB-84A4-4178-B514-6C117FC95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D8563AD-E107-4DA4-BA7E-F8E4A4606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D1F929B2-6A7D-4D62-98B9-302CD27F8BED}"/>
              </a:ext>
            </a:extLst>
          </p:cNvPr>
          <p:cNvSpPr txBox="1"/>
          <p:nvPr/>
        </p:nvSpPr>
        <p:spPr>
          <a:xfrm>
            <a:off x="792616" y="489857"/>
            <a:ext cx="5606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乌娜蒂</a:t>
            </a:r>
            <a:endParaRPr lang="en-US" altLang="zh-CN" sz="4800" b="1" dirty="0"/>
          </a:p>
          <a:p>
            <a:pPr algn="ctr"/>
            <a:r>
              <a:rPr lang="zh-CN" altLang="en-US" sz="4800" dirty="0"/>
              <a:t>和</a:t>
            </a:r>
            <a:endParaRPr lang="en-US" altLang="zh-CN" sz="4800" dirty="0"/>
          </a:p>
          <a:p>
            <a:pPr algn="ctr"/>
            <a:r>
              <a:rPr lang="zh-CN" altLang="en-US" sz="4800" b="1" dirty="0"/>
              <a:t>脏脏臭臭的怪兽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7491FC-B99E-4DD8-86F1-D7427244DD2B}"/>
              </a:ext>
            </a:extLst>
          </p:cNvPr>
          <p:cNvSpPr txBox="1"/>
          <p:nvPr/>
        </p:nvSpPr>
        <p:spPr>
          <a:xfrm>
            <a:off x="616794" y="6607629"/>
            <a:ext cx="5957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altLang="zh-CN" sz="2000" dirty="0"/>
              <a:t>Jess Jardim-Wedepohl     Jon Keevy     Thokozani Mkhize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287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D93FCC-D516-4D19-ABA5-CF0CA07F2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BBEDD7E-5C52-44E7-B209-811BDAEE636D}"/>
              </a:ext>
            </a:extLst>
          </p:cNvPr>
          <p:cNvSpPr txBox="1"/>
          <p:nvPr/>
        </p:nvSpPr>
        <p:spPr>
          <a:xfrm>
            <a:off x="1251857" y="3182995"/>
            <a:ext cx="5262979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乌娜蒂和怪兽都</a:t>
            </a:r>
            <a:r>
              <a:rPr lang="zh-CN" altLang="en-US" sz="3600" b="1" dirty="0"/>
              <a:t>爱唱歌</a:t>
            </a:r>
            <a:r>
              <a:rPr lang="zh-CN" altLang="en-US" sz="3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9882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C211A1-F829-415A-86D6-1D6E68449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C20736-256D-46DF-9A46-C36343C78E3E}"/>
              </a:ext>
            </a:extLst>
          </p:cNvPr>
          <p:cNvSpPr txBox="1"/>
          <p:nvPr/>
        </p:nvSpPr>
        <p:spPr>
          <a:xfrm>
            <a:off x="359229" y="1436914"/>
            <a:ext cx="6186309" cy="249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乌娜蒂该回家了。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b="1" dirty="0"/>
              <a:t>脏脏、臭臭的怪兽</a:t>
            </a:r>
            <a:r>
              <a:rPr lang="zh-CN" altLang="en-US" sz="3600" dirty="0"/>
              <a:t>也想回家！</a:t>
            </a:r>
          </a:p>
        </p:txBody>
      </p:sp>
    </p:spTree>
    <p:extLst>
      <p:ext uri="{BB962C8B-B14F-4D97-AF65-F5344CB8AC3E}">
        <p14:creationId xmlns:p14="http://schemas.microsoft.com/office/powerpoint/2010/main" val="29947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0489F3-A860-4800-96F0-C2BD009C0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3DF8D3-FF92-409C-979E-ED1C45FC4458}"/>
              </a:ext>
            </a:extLst>
          </p:cNvPr>
          <p:cNvSpPr txBox="1"/>
          <p:nvPr/>
        </p:nvSpPr>
        <p:spPr>
          <a:xfrm>
            <a:off x="0" y="1681959"/>
            <a:ext cx="8055172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/>
              <a:t>“家里不准有脏脏臭臭的怪兽！”</a:t>
            </a:r>
            <a:r>
              <a:rPr lang="zh-CN" altLang="en-US" sz="3600" dirty="0"/>
              <a:t>妈妈说。</a:t>
            </a:r>
          </a:p>
        </p:txBody>
      </p:sp>
    </p:spTree>
    <p:extLst>
      <p:ext uri="{BB962C8B-B14F-4D97-AF65-F5344CB8AC3E}">
        <p14:creationId xmlns:p14="http://schemas.microsoft.com/office/powerpoint/2010/main" val="378691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ACC25B-7159-4360-AE92-097D448F4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C9980B-9774-4EA9-8677-B7E2EAD8989F}"/>
              </a:ext>
            </a:extLst>
          </p:cNvPr>
          <p:cNvSpPr txBox="1"/>
          <p:nvPr/>
        </p:nvSpPr>
        <p:spPr>
          <a:xfrm>
            <a:off x="1009828" y="1404257"/>
            <a:ext cx="5262979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乌娜蒂和怪兽都擅长</a:t>
            </a:r>
            <a:r>
              <a:rPr lang="zh-CN" altLang="en-US" sz="3600" b="1" dirty="0"/>
              <a:t>遛</a:t>
            </a:r>
            <a:r>
              <a:rPr lang="zh-CN" altLang="en-US" sz="3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25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9308CB-9573-4D02-B167-3FB955B6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5E88FD-DDDE-4F2B-B8B1-A78386B5F806}"/>
              </a:ext>
            </a:extLst>
          </p:cNvPr>
          <p:cNvSpPr txBox="1"/>
          <p:nvPr/>
        </p:nvSpPr>
        <p:spPr>
          <a:xfrm>
            <a:off x="988056" y="751114"/>
            <a:ext cx="4801314" cy="1665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乌娜蒂擅长</a:t>
            </a:r>
            <a:r>
              <a:rPr lang="zh-CN" altLang="en-US" sz="3600" b="1" dirty="0"/>
              <a:t>化妆打扮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怪兽却不。</a:t>
            </a:r>
          </a:p>
        </p:txBody>
      </p:sp>
    </p:spTree>
    <p:extLst>
      <p:ext uri="{BB962C8B-B14F-4D97-AF65-F5344CB8AC3E}">
        <p14:creationId xmlns:p14="http://schemas.microsoft.com/office/powerpoint/2010/main" val="68022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EA1B9A-893A-4998-A777-6D2F0FAD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959D75-03A7-46F2-92EA-8433766E7AF3}"/>
              </a:ext>
            </a:extLst>
          </p:cNvPr>
          <p:cNvSpPr txBox="1"/>
          <p:nvPr/>
        </p:nvSpPr>
        <p:spPr>
          <a:xfrm>
            <a:off x="489857" y="3182995"/>
            <a:ext cx="5747657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乌娜蒂和怪兽</a:t>
            </a:r>
            <a:r>
              <a:rPr lang="zh-CN" altLang="en-US" sz="3600" b="1" dirty="0"/>
              <a:t>藏</a:t>
            </a:r>
            <a:r>
              <a:rPr lang="zh-CN" altLang="en-US" sz="3600" dirty="0"/>
              <a:t>在泡泡里。</a:t>
            </a:r>
          </a:p>
        </p:txBody>
      </p:sp>
    </p:spTree>
    <p:extLst>
      <p:ext uri="{BB962C8B-B14F-4D97-AF65-F5344CB8AC3E}">
        <p14:creationId xmlns:p14="http://schemas.microsoft.com/office/powerpoint/2010/main" val="120976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659510-9457-4425-91E8-E58B2604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C9FDAF-B4B0-4B73-BF49-4DEB09FE6DEE}"/>
              </a:ext>
            </a:extLst>
          </p:cNvPr>
          <p:cNvSpPr txBox="1"/>
          <p:nvPr/>
        </p:nvSpPr>
        <p:spPr>
          <a:xfrm>
            <a:off x="566057" y="2351999"/>
            <a:ext cx="5262979" cy="249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怪兽</a:t>
            </a:r>
            <a:r>
              <a:rPr lang="zh-CN" altLang="en-US" sz="3600" b="1" dirty="0"/>
              <a:t>不脏了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怪兽</a:t>
            </a:r>
            <a:r>
              <a:rPr lang="zh-CN" altLang="en-US" sz="3600" b="1" dirty="0"/>
              <a:t>不臭了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怪兽现在</a:t>
            </a:r>
            <a:r>
              <a:rPr lang="zh-CN" altLang="en-US" sz="3600" b="1" dirty="0"/>
              <a:t>又干净又可爱</a:t>
            </a:r>
            <a:r>
              <a:rPr lang="zh-CN" altLang="en-US" sz="3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228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C8BB41-B2D0-48E7-8EC3-BC8C6252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2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93F719-0D6F-42B8-8F42-4929200D3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F54BE7-9A9E-4DC5-8A04-A0ABAA4AA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F7A223-D6F8-46C2-8BB9-E4FD3F04DBB5}"/>
              </a:ext>
            </a:extLst>
          </p:cNvPr>
          <p:cNvSpPr txBox="1"/>
          <p:nvPr/>
        </p:nvSpPr>
        <p:spPr>
          <a:xfrm>
            <a:off x="7995897" y="119742"/>
            <a:ext cx="5606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乌娜蒂</a:t>
            </a:r>
            <a:endParaRPr lang="en-US" altLang="zh-CN" sz="4800" b="1" dirty="0"/>
          </a:p>
          <a:p>
            <a:pPr algn="ctr"/>
            <a:r>
              <a:rPr lang="zh-CN" altLang="en-US" sz="4800" dirty="0"/>
              <a:t>和</a:t>
            </a:r>
            <a:endParaRPr lang="en-US" altLang="zh-CN" sz="4800" dirty="0"/>
          </a:p>
          <a:p>
            <a:pPr algn="ctr"/>
            <a:r>
              <a:rPr lang="zh-CN" altLang="en-US" sz="4800" b="1" dirty="0"/>
              <a:t>脏脏臭臭的怪兽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D0E966-7502-4E4F-952E-388257E55174}"/>
              </a:ext>
            </a:extLst>
          </p:cNvPr>
          <p:cNvSpPr txBox="1"/>
          <p:nvPr/>
        </p:nvSpPr>
        <p:spPr>
          <a:xfrm>
            <a:off x="9937194" y="25478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60005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A7197E-6010-4106-9DB1-65B47FA95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4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5E463A-1A86-4D87-8A9A-D03BDFD78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55D82F-176B-4E8C-8CBC-F39AB78F1181}"/>
              </a:ext>
            </a:extLst>
          </p:cNvPr>
          <p:cNvSpPr txBox="1"/>
          <p:nvPr/>
        </p:nvSpPr>
        <p:spPr>
          <a:xfrm>
            <a:off x="7070612" y="87085"/>
            <a:ext cx="5606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乌娜蒂</a:t>
            </a:r>
            <a:endParaRPr lang="en-US" altLang="zh-CN" sz="3600" b="1" dirty="0"/>
          </a:p>
          <a:p>
            <a:r>
              <a:rPr lang="zh-CN" altLang="en-US" sz="3600" dirty="0"/>
              <a:t>和</a:t>
            </a:r>
            <a:endParaRPr lang="en-US" altLang="zh-CN" sz="3600" dirty="0"/>
          </a:p>
          <a:p>
            <a:r>
              <a:rPr lang="zh-CN" altLang="en-US" sz="3600" b="1" dirty="0"/>
              <a:t>脏脏臭臭的怪兽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AED06C-F193-4F8F-B163-47DF267313BB}"/>
              </a:ext>
            </a:extLst>
          </p:cNvPr>
          <p:cNvSpPr txBox="1"/>
          <p:nvPr/>
        </p:nvSpPr>
        <p:spPr>
          <a:xfrm>
            <a:off x="7844908" y="6607629"/>
            <a:ext cx="5957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altLang="zh-CN" sz="2000" dirty="0"/>
              <a:t>Jess Jardim-Wedepohl     Jon Keevy     Thokozani Mkhize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90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14BF99-CCC1-43A5-9E24-867151F3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DE20C6-8D02-49E6-B88B-0BB7D5585FA8}"/>
              </a:ext>
            </a:extLst>
          </p:cNvPr>
          <p:cNvSpPr txBox="1"/>
          <p:nvPr/>
        </p:nvSpPr>
        <p:spPr>
          <a:xfrm>
            <a:off x="1208314" y="327728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/>
              <a:t>什么</a:t>
            </a:r>
            <a:r>
              <a:rPr lang="zh-CN" altLang="en-US" sz="3600" dirty="0"/>
              <a:t>在跟着乌娜蒂。</a:t>
            </a:r>
          </a:p>
        </p:txBody>
      </p:sp>
    </p:spTree>
    <p:extLst>
      <p:ext uri="{BB962C8B-B14F-4D97-AF65-F5344CB8AC3E}">
        <p14:creationId xmlns:p14="http://schemas.microsoft.com/office/powerpoint/2010/main" val="313857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6A10AC-7CA4-4338-BC0B-93485115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47F3DC-D9ED-40D4-B1C9-DEE608B59E06}"/>
              </a:ext>
            </a:extLst>
          </p:cNvPr>
          <p:cNvSpPr txBox="1"/>
          <p:nvPr/>
        </p:nvSpPr>
        <p:spPr>
          <a:xfrm>
            <a:off x="2188028" y="1600200"/>
            <a:ext cx="3416320" cy="249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它</a:t>
            </a:r>
            <a:r>
              <a:rPr lang="zh-CN" altLang="en-US" sz="3600" b="1" dirty="0"/>
              <a:t>脏脏的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它</a:t>
            </a:r>
            <a:r>
              <a:rPr lang="zh-CN" altLang="en-US" sz="3600" b="1" dirty="0"/>
              <a:t>臭臭的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它是一个</a:t>
            </a:r>
            <a:r>
              <a:rPr lang="zh-CN" altLang="en-US" sz="3600" b="1" dirty="0"/>
              <a:t>怪兽</a:t>
            </a:r>
            <a:r>
              <a:rPr lang="zh-CN" altLang="en-US" sz="3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5383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AB043D-EFA9-43F9-9495-2D85DB11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52A598-AFFE-4C87-9131-59C4A1A89736}"/>
              </a:ext>
            </a:extLst>
          </p:cNvPr>
          <p:cNvSpPr txBox="1"/>
          <p:nvPr/>
        </p:nvSpPr>
        <p:spPr>
          <a:xfrm>
            <a:off x="1023257" y="1937657"/>
            <a:ext cx="3877985" cy="249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乌娜蒂擅长</a:t>
            </a:r>
            <a:r>
              <a:rPr lang="zh-CN" altLang="en-US" sz="3600" b="1" dirty="0"/>
              <a:t>跑步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怪兽擅长</a:t>
            </a:r>
            <a:r>
              <a:rPr lang="zh-CN" altLang="en-US" sz="3600" b="1" dirty="0"/>
              <a:t>追逐</a:t>
            </a:r>
            <a:r>
              <a:rPr lang="zh-CN" altLang="en-US" sz="3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602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19B635-B8D2-497D-AEF8-33F1DE2A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F3D48B-93FF-4FA0-B657-4B8BAF3B770A}"/>
              </a:ext>
            </a:extLst>
          </p:cNvPr>
          <p:cNvSpPr txBox="1"/>
          <p:nvPr/>
        </p:nvSpPr>
        <p:spPr>
          <a:xfrm>
            <a:off x="1981200" y="1578429"/>
            <a:ext cx="3877985" cy="2499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乌娜蒂擅长</a:t>
            </a:r>
            <a:r>
              <a:rPr lang="zh-CN" altLang="en-US" sz="3600" b="1" dirty="0"/>
              <a:t>跳跃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怪兽擅长</a:t>
            </a:r>
            <a:r>
              <a:rPr lang="zh-CN" altLang="en-US" sz="3600" b="1" dirty="0"/>
              <a:t>踩水</a:t>
            </a:r>
            <a:r>
              <a:rPr lang="zh-CN" altLang="en-US" sz="3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950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024E33-944B-450F-8D39-DBAF1E010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E0BDA2-A331-455D-A0E0-058644B3E8CD}"/>
              </a:ext>
            </a:extLst>
          </p:cNvPr>
          <p:cNvSpPr txBox="1"/>
          <p:nvPr/>
        </p:nvSpPr>
        <p:spPr>
          <a:xfrm>
            <a:off x="1959429" y="2350716"/>
            <a:ext cx="3877985" cy="2499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乌娜蒂擅长</a:t>
            </a:r>
            <a:r>
              <a:rPr lang="zh-CN" altLang="en-US" sz="3600" b="1" dirty="0"/>
              <a:t>爬树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怪兽擅长</a:t>
            </a:r>
            <a:r>
              <a:rPr lang="zh-CN" altLang="en-US" sz="3600" b="1" dirty="0"/>
              <a:t>挖洞</a:t>
            </a:r>
            <a:r>
              <a:rPr lang="zh-CN" altLang="en-US" sz="3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146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Office PowerPoint</Application>
  <PresentationFormat>自定义</PresentationFormat>
  <Paragraphs>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51</cp:revision>
  <dcterms:created xsi:type="dcterms:W3CDTF">2021-03-14T02:42:17Z</dcterms:created>
  <dcterms:modified xsi:type="dcterms:W3CDTF">2022-04-24T14:00:21Z</dcterms:modified>
</cp:coreProperties>
</file>