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AC5942-37B9-4207-9E3E-0B2B5C1CA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BA2D1E5-1DBF-4D1E-A289-1B73E6BA0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DD7A8C5-AAE6-41DA-B691-CD8C934F14E0}"/>
              </a:ext>
            </a:extLst>
          </p:cNvPr>
          <p:cNvSpPr txBox="1"/>
          <p:nvPr/>
        </p:nvSpPr>
        <p:spPr>
          <a:xfrm>
            <a:off x="4626428" y="2677120"/>
            <a:ext cx="1879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Wesley van </a:t>
            </a:r>
            <a:r>
              <a:rPr lang="en-US" altLang="zh-CN" sz="1800" dirty="0" err="1">
                <a:solidFill>
                  <a:schemeClr val="bg1"/>
                </a:solidFill>
              </a:rPr>
              <a:t>Eeden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Nick Mulgrew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Jennifer Jacobs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8B6656-4DD0-4C5E-A248-B452C75ED7AF}"/>
              </a:ext>
            </a:extLst>
          </p:cNvPr>
          <p:cNvSpPr txBox="1"/>
          <p:nvPr/>
        </p:nvSpPr>
        <p:spPr>
          <a:xfrm>
            <a:off x="3600450" y="4000291"/>
            <a:ext cx="203132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小小鸟的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9600" b="1" dirty="0">
                <a:solidFill>
                  <a:schemeClr val="bg1"/>
                </a:solidFill>
              </a:rPr>
              <a:t>大</a:t>
            </a:r>
            <a:endParaRPr lang="en-US" altLang="zh-CN" sz="9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冒险</a:t>
            </a:r>
          </a:p>
        </p:txBody>
      </p:sp>
    </p:spTree>
    <p:extLst>
      <p:ext uri="{BB962C8B-B14F-4D97-AF65-F5344CB8AC3E}">
        <p14:creationId xmlns:p14="http://schemas.microsoft.com/office/powerpoint/2010/main" val="11117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557532-EE0A-4648-A213-ECF70E27B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E91B53E-D668-4B00-943A-2FDF42C0FF4F}"/>
              </a:ext>
            </a:extLst>
          </p:cNvPr>
          <p:cNvSpPr txBox="1"/>
          <p:nvPr/>
        </p:nvSpPr>
        <p:spPr>
          <a:xfrm>
            <a:off x="359228" y="2752782"/>
            <a:ext cx="6647974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小小鸟停在充满花草树木和宝藏的大森林里面。</a:t>
            </a: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他很喜欢玩这些亮闪闪的珠宝。但巨人在哪儿？</a:t>
            </a:r>
          </a:p>
        </p:txBody>
      </p:sp>
    </p:spTree>
    <p:extLst>
      <p:ext uri="{BB962C8B-B14F-4D97-AF65-F5344CB8AC3E}">
        <p14:creationId xmlns:p14="http://schemas.microsoft.com/office/powerpoint/2010/main" val="262090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4771F8D-141C-4664-8418-BE4660DBE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BBEE328-F889-47FA-A537-AE677B2EE7F3}"/>
              </a:ext>
            </a:extLst>
          </p:cNvPr>
          <p:cNvSpPr txBox="1"/>
          <p:nvPr/>
        </p:nvSpPr>
        <p:spPr>
          <a:xfrm>
            <a:off x="8240486" y="2197918"/>
            <a:ext cx="5109091" cy="280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小小鸟走进广袤的雪地中。</a:t>
            </a: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白雪很柔软。</a:t>
            </a: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小小鸟很喜欢在冰冷的地面上打滚。</a:t>
            </a: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但巨人在哪儿？</a:t>
            </a:r>
          </a:p>
        </p:txBody>
      </p:sp>
    </p:spTree>
    <p:extLst>
      <p:ext uri="{BB962C8B-B14F-4D97-AF65-F5344CB8AC3E}">
        <p14:creationId xmlns:p14="http://schemas.microsoft.com/office/powerpoint/2010/main" val="323628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7359614-8BA8-42FC-B7D4-6A50C5B3E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1BC20BE-1C16-4434-BDD3-0C52E3CFA3A5}"/>
              </a:ext>
            </a:extLst>
          </p:cNvPr>
          <p:cNvSpPr txBox="1"/>
          <p:nvPr/>
        </p:nvSpPr>
        <p:spPr>
          <a:xfrm>
            <a:off x="9557658" y="3254829"/>
            <a:ext cx="4185761" cy="3357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这一次，小小鸟飞得更高了。</a:t>
            </a: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他飞到银河星星之间！</a:t>
            </a: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他看到了月亮和彗星！</a:t>
            </a: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但巨人在哪儿？</a:t>
            </a:r>
          </a:p>
        </p:txBody>
      </p:sp>
    </p:spTree>
    <p:extLst>
      <p:ext uri="{BB962C8B-B14F-4D97-AF65-F5344CB8AC3E}">
        <p14:creationId xmlns:p14="http://schemas.microsoft.com/office/powerpoint/2010/main" val="136016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005B0D-DC3C-4A95-B550-5251BEDB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04B4AAD-945A-4A0E-A31A-26799F3EA1C5}"/>
              </a:ext>
            </a:extLst>
          </p:cNvPr>
          <p:cNvSpPr txBox="1"/>
          <p:nvPr/>
        </p:nvSpPr>
        <p:spPr>
          <a:xfrm>
            <a:off x="7382097" y="2752782"/>
            <a:ext cx="7263527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在向上飞的途中，小小鸟用明锐的双眼看到了什么！</a:t>
            </a: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是什么呢？</a:t>
            </a:r>
          </a:p>
        </p:txBody>
      </p:sp>
    </p:spTree>
    <p:extLst>
      <p:ext uri="{BB962C8B-B14F-4D97-AF65-F5344CB8AC3E}">
        <p14:creationId xmlns:p14="http://schemas.microsoft.com/office/powerpoint/2010/main" val="103246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56F05C-7446-46D1-BA15-9FABD7B6F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16646DB-CCC3-4028-B8D3-0B80FE1D61C0}"/>
              </a:ext>
            </a:extLst>
          </p:cNvPr>
          <p:cNvSpPr txBox="1"/>
          <p:nvPr/>
        </p:nvSpPr>
        <p:spPr>
          <a:xfrm>
            <a:off x="2177143" y="2752782"/>
            <a:ext cx="2646878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小小鸟向下俯冲。</a:t>
            </a: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他会停在哪儿？</a:t>
            </a:r>
          </a:p>
        </p:txBody>
      </p:sp>
    </p:spTree>
    <p:extLst>
      <p:ext uri="{BB962C8B-B14F-4D97-AF65-F5344CB8AC3E}">
        <p14:creationId xmlns:p14="http://schemas.microsoft.com/office/powerpoint/2010/main" val="126582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EF53329-D669-4521-9896-A31B1572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F71CAF4-91DA-49AB-ACFB-3BF4D760D7AC}"/>
              </a:ext>
            </a:extLst>
          </p:cNvPr>
          <p:cNvSpPr txBox="1"/>
          <p:nvPr/>
        </p:nvSpPr>
        <p:spPr>
          <a:xfrm>
            <a:off x="9002486" y="2475783"/>
            <a:ext cx="3877985" cy="2249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小小鸟停在了巨人的手心！</a:t>
            </a: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他看到巨人太开心了。</a:t>
            </a: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“巨人我爱你！”他尖叫道。</a:t>
            </a:r>
          </a:p>
        </p:txBody>
      </p:sp>
    </p:spTree>
    <p:extLst>
      <p:ext uri="{BB962C8B-B14F-4D97-AF65-F5344CB8AC3E}">
        <p14:creationId xmlns:p14="http://schemas.microsoft.com/office/powerpoint/2010/main" val="203275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4FB5559-DEB4-4802-A0D6-661D3F9F9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AD502A-D01F-499B-AD63-334D034F510C}"/>
              </a:ext>
            </a:extLst>
          </p:cNvPr>
          <p:cNvSpPr txBox="1"/>
          <p:nvPr/>
        </p:nvSpPr>
        <p:spPr>
          <a:xfrm>
            <a:off x="9971314" y="1415143"/>
            <a:ext cx="3211135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巨人把小小鸟抱紧。</a:t>
            </a: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“我也爱你。”巨人说。</a:t>
            </a:r>
          </a:p>
        </p:txBody>
      </p:sp>
    </p:spTree>
    <p:extLst>
      <p:ext uri="{BB962C8B-B14F-4D97-AF65-F5344CB8AC3E}">
        <p14:creationId xmlns:p14="http://schemas.microsoft.com/office/powerpoint/2010/main" val="5615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4BEEDC-E5D7-4722-9898-C01E2BF17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5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D881F88-DBF6-45D8-B197-58326D394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86A54D-E9BE-4173-826A-E5C5EE232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6D8D6A6-1D0B-4249-925D-6B47B9F4AF1E}"/>
              </a:ext>
            </a:extLst>
          </p:cNvPr>
          <p:cNvSpPr txBox="1"/>
          <p:nvPr/>
        </p:nvSpPr>
        <p:spPr>
          <a:xfrm>
            <a:off x="9780925" y="169009"/>
            <a:ext cx="203132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/>
              <a:t>小小鸟的</a:t>
            </a:r>
            <a:endParaRPr lang="en-US" altLang="zh-CN" sz="3600" b="1" dirty="0"/>
          </a:p>
          <a:p>
            <a:pPr algn="ctr"/>
            <a:r>
              <a:rPr lang="zh-CN" altLang="en-US" sz="9600" b="1" dirty="0"/>
              <a:t>大</a:t>
            </a:r>
            <a:endParaRPr lang="en-US" altLang="zh-CN" sz="9600" b="1" dirty="0"/>
          </a:p>
          <a:p>
            <a:pPr algn="ctr"/>
            <a:r>
              <a:rPr lang="zh-CN" altLang="en-US" sz="4400" b="1" dirty="0"/>
              <a:t>冒险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0623C7-AEB3-4D06-81AE-48D39D4DE565}"/>
              </a:ext>
            </a:extLst>
          </p:cNvPr>
          <p:cNvSpPr txBox="1"/>
          <p:nvPr/>
        </p:nvSpPr>
        <p:spPr>
          <a:xfrm>
            <a:off x="9934813" y="313878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155365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27CC9D-D832-450D-9732-5CFE6730D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8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EF775F-66C0-4184-AA89-7CCC1513E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8F885A7-D905-4EB9-BFB3-8CA1EB34A105}"/>
              </a:ext>
            </a:extLst>
          </p:cNvPr>
          <p:cNvSpPr txBox="1"/>
          <p:nvPr/>
        </p:nvSpPr>
        <p:spPr>
          <a:xfrm>
            <a:off x="9780925" y="179406"/>
            <a:ext cx="203132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/>
              <a:t>小小鸟的</a:t>
            </a:r>
            <a:endParaRPr lang="en-US" altLang="zh-CN" sz="3600" b="1" dirty="0"/>
          </a:p>
          <a:p>
            <a:pPr algn="ctr"/>
            <a:r>
              <a:rPr lang="zh-CN" altLang="en-US" sz="9600" b="1" dirty="0"/>
              <a:t>大</a:t>
            </a:r>
            <a:endParaRPr lang="en-US" altLang="zh-CN" sz="9600" b="1" dirty="0"/>
          </a:p>
          <a:p>
            <a:pPr algn="ctr"/>
            <a:r>
              <a:rPr lang="zh-CN" altLang="en-US" sz="4400" b="1" dirty="0"/>
              <a:t>冒险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1B3243-B716-4FE1-92B6-A126B762CADC}"/>
              </a:ext>
            </a:extLst>
          </p:cNvPr>
          <p:cNvSpPr txBox="1"/>
          <p:nvPr/>
        </p:nvSpPr>
        <p:spPr>
          <a:xfrm>
            <a:off x="8314208" y="6652162"/>
            <a:ext cx="496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Wesley van </a:t>
            </a:r>
            <a:r>
              <a:rPr lang="en-US" altLang="zh-CN" sz="1800" dirty="0" err="1">
                <a:solidFill>
                  <a:schemeClr val="bg1"/>
                </a:solidFill>
              </a:rPr>
              <a:t>Eeden</a:t>
            </a:r>
            <a:r>
              <a:rPr lang="en-US" altLang="zh-CN" sz="1800" dirty="0">
                <a:solidFill>
                  <a:schemeClr val="bg1"/>
                </a:solidFill>
              </a:rPr>
              <a:t> · Nick Mulgrew · Jennifer Jacobs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39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D5E422-EA68-4023-8AAE-324AB596F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DFDBC5-9B15-4CC6-B3F7-6AEF05224788}"/>
              </a:ext>
            </a:extLst>
          </p:cNvPr>
          <p:cNvSpPr txBox="1"/>
          <p:nvPr/>
        </p:nvSpPr>
        <p:spPr>
          <a:xfrm>
            <a:off x="2514600" y="3029781"/>
            <a:ext cx="2339102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小小鸟小小只。</a:t>
            </a: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小小鸟很灵巧。</a:t>
            </a:r>
          </a:p>
        </p:txBody>
      </p:sp>
    </p:spTree>
    <p:extLst>
      <p:ext uri="{BB962C8B-B14F-4D97-AF65-F5344CB8AC3E}">
        <p14:creationId xmlns:p14="http://schemas.microsoft.com/office/powerpoint/2010/main" val="373984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0615A50-A8D0-40EC-89EA-9364AE9DC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85508D-62F1-4E71-90D1-B1F65E042128}"/>
              </a:ext>
            </a:extLst>
          </p:cNvPr>
          <p:cNvSpPr txBox="1"/>
          <p:nvPr/>
        </p:nvSpPr>
        <p:spPr>
          <a:xfrm>
            <a:off x="1467024" y="2198784"/>
            <a:ext cx="5622052" cy="280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小小鸟和巨人住在一栋漂亮的房子里。</a:t>
            </a: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小小鸟很爱巨人。</a:t>
            </a: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巨人很善良。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她给了小小鸟很多玩具。</a:t>
            </a:r>
          </a:p>
        </p:txBody>
      </p:sp>
    </p:spTree>
    <p:extLst>
      <p:ext uri="{BB962C8B-B14F-4D97-AF65-F5344CB8AC3E}">
        <p14:creationId xmlns:p14="http://schemas.microsoft.com/office/powerpoint/2010/main" val="421749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95D73B-7C1C-4237-B403-ED9DFAA51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960DEF8-4398-4C80-AB05-1133E838DF3B}"/>
              </a:ext>
            </a:extLst>
          </p:cNvPr>
          <p:cNvSpPr txBox="1"/>
          <p:nvPr/>
        </p:nvSpPr>
        <p:spPr>
          <a:xfrm>
            <a:off x="2645229" y="2198784"/>
            <a:ext cx="3262432" cy="280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当巨人不在身旁时，</a:t>
            </a: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小小鸟很伤心。</a:t>
            </a: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所以有一天，</a:t>
            </a: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小小鸟决定去找巨人。</a:t>
            </a:r>
          </a:p>
        </p:txBody>
      </p:sp>
    </p:spTree>
    <p:extLst>
      <p:ext uri="{BB962C8B-B14F-4D97-AF65-F5344CB8AC3E}">
        <p14:creationId xmlns:p14="http://schemas.microsoft.com/office/powerpoint/2010/main" val="397819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546FF8A-4E04-4C5B-A5B7-CFD877D1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3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98EB96-D3B0-4792-8497-46B18BC9D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ACD3276-9CCA-4401-A294-7F1FF62ADBA5}"/>
              </a:ext>
            </a:extLst>
          </p:cNvPr>
          <p:cNvSpPr txBox="1"/>
          <p:nvPr/>
        </p:nvSpPr>
        <p:spPr>
          <a:xfrm>
            <a:off x="7761515" y="2751916"/>
            <a:ext cx="6340197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小小鸟不停向上飞，直到能够看到整个世界。</a:t>
            </a: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他想找到巨人。小小鸟会停在哪儿？</a:t>
            </a:r>
          </a:p>
        </p:txBody>
      </p:sp>
    </p:spTree>
    <p:extLst>
      <p:ext uri="{BB962C8B-B14F-4D97-AF65-F5344CB8AC3E}">
        <p14:creationId xmlns:p14="http://schemas.microsoft.com/office/powerpoint/2010/main" val="113941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24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282</Words>
  <Application>Microsoft Office PowerPoint</Application>
  <PresentationFormat>自定义</PresentationFormat>
  <Paragraphs>56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53</cp:revision>
  <dcterms:created xsi:type="dcterms:W3CDTF">2021-03-14T02:42:17Z</dcterms:created>
  <dcterms:modified xsi:type="dcterms:W3CDTF">2021-10-11T11:01:20Z</dcterms:modified>
</cp:coreProperties>
</file>