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2022.08.20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9C58C1-1949-E674-C90C-353A677F8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8C119F-33E2-CD5E-DB02-BB8632666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1B2931-C4BE-0A4E-2D8E-6F1B72D854F3}"/>
              </a:ext>
            </a:extLst>
          </p:cNvPr>
          <p:cNvSpPr txBox="1"/>
          <p:nvPr/>
        </p:nvSpPr>
        <p:spPr>
          <a:xfrm>
            <a:off x="612321" y="5181600"/>
            <a:ext cx="597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彩虹云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32CC46-FDB3-A426-B4E7-B170366B8BA2}"/>
              </a:ext>
            </a:extLst>
          </p:cNvPr>
          <p:cNvSpPr txBox="1"/>
          <p:nvPr/>
        </p:nvSpPr>
        <p:spPr>
          <a:xfrm>
            <a:off x="698386" y="6071996"/>
            <a:ext cx="580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姆卡巴伊和玛玛的故事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EAE551-5121-E167-4C84-75760EBFF071}"/>
              </a:ext>
            </a:extLst>
          </p:cNvPr>
          <p:cNvSpPr txBox="1"/>
          <p:nvPr/>
        </p:nvSpPr>
        <p:spPr>
          <a:xfrm>
            <a:off x="522513" y="6676602"/>
            <a:ext cx="61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+mn-ea"/>
              </a:rPr>
              <a:t>Zanele Dlamini     Selina </a:t>
            </a:r>
            <a:r>
              <a:rPr lang="en-US" altLang="zh-CN" sz="1800" b="0" i="0" u="none" strike="noStrike" baseline="0" dirty="0" err="1">
                <a:latin typeface="+mn-ea"/>
              </a:rPr>
              <a:t>Morulane</a:t>
            </a:r>
            <a:r>
              <a:rPr lang="en-US" altLang="zh-CN" sz="1800" b="0" i="0" u="none" strike="noStrike" baseline="0" dirty="0">
                <a:latin typeface="+mn-ea"/>
              </a:rPr>
              <a:t>      Sibusiso Mkhwanazi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5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415EEC-2D3C-CB21-FFC0-DE635C55F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92A10F-D230-3884-9A83-5CCDC6DF4EA8}"/>
              </a:ext>
            </a:extLst>
          </p:cNvPr>
          <p:cNvSpPr txBox="1"/>
          <p:nvPr/>
        </p:nvSpPr>
        <p:spPr>
          <a:xfrm>
            <a:off x="838200" y="2475783"/>
            <a:ext cx="5279572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姆卡巴伊哭着跑进了鬼魂霍恩海德和隆顿居住的森林。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“快回来，姆卡巴伊！”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750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DAC75C-D422-88BC-9D54-0053B45E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120043-B2F8-D979-6EE4-14DEC0ECB82C}"/>
              </a:ext>
            </a:extLst>
          </p:cNvPr>
          <p:cNvSpPr txBox="1"/>
          <p:nvPr/>
        </p:nvSpPr>
        <p:spPr>
          <a:xfrm>
            <a:off x="8011887" y="2752782"/>
            <a:ext cx="571500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玛玛安静地闭上眼。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她通过双胞胎之间的心灵感应找到了姐姐。</a:t>
            </a:r>
          </a:p>
        </p:txBody>
      </p:sp>
    </p:spTree>
    <p:extLst>
      <p:ext uri="{BB962C8B-B14F-4D97-AF65-F5344CB8AC3E}">
        <p14:creationId xmlns:p14="http://schemas.microsoft.com/office/powerpoint/2010/main" val="27953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781C15-5F8B-D38C-B7DF-F7A6FB15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100130-FBAE-09D9-ECBA-024B993A551C}"/>
              </a:ext>
            </a:extLst>
          </p:cNvPr>
          <p:cNvSpPr txBox="1"/>
          <p:nvPr/>
        </p:nvSpPr>
        <p:spPr>
          <a:xfrm>
            <a:off x="555170" y="2752782"/>
            <a:ext cx="6150430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“没人想和我玩，我被诅咒了！”姆卡巴伊说。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“我和你一起玩。”玛玛说。</a:t>
            </a:r>
          </a:p>
        </p:txBody>
      </p:sp>
    </p:spTree>
    <p:extLst>
      <p:ext uri="{BB962C8B-B14F-4D97-AF65-F5344CB8AC3E}">
        <p14:creationId xmlns:p14="http://schemas.microsoft.com/office/powerpoint/2010/main" val="8248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0544E7-5FFD-D0AF-DA92-82A6CD3F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FCFA15-E6C6-FF56-C97E-17111F087C0D}"/>
              </a:ext>
            </a:extLst>
          </p:cNvPr>
          <p:cNvSpPr txBox="1"/>
          <p:nvPr/>
        </p:nvSpPr>
        <p:spPr>
          <a:xfrm>
            <a:off x="8088086" y="2198784"/>
            <a:ext cx="534488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“今晚的晚餐真丰盛啊。”霍恩海德说。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姆卡巴伊拾起一根木棍。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“木棍是打不到幽灵的！”朗顿笑了。</a:t>
            </a:r>
          </a:p>
        </p:txBody>
      </p:sp>
    </p:spTree>
    <p:extLst>
      <p:ext uri="{BB962C8B-B14F-4D97-AF65-F5344CB8AC3E}">
        <p14:creationId xmlns:p14="http://schemas.microsoft.com/office/powerpoint/2010/main" val="106805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4D16CE-0F61-9E2B-3558-E3EB2A89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EC8B3F-5F73-6CEF-47AB-8ECA551316AC}"/>
              </a:ext>
            </a:extLst>
          </p:cNvPr>
          <p:cNvSpPr txBox="1"/>
          <p:nvPr/>
        </p:nvSpPr>
        <p:spPr>
          <a:xfrm>
            <a:off x="8752115" y="2475783"/>
            <a:ext cx="4909456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“那这个呢？”玛玛举起手。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一时间电闪雷鸣，幽灵被击退了，彩虹云保护着女孩们。</a:t>
            </a:r>
          </a:p>
        </p:txBody>
      </p:sp>
    </p:spTree>
    <p:extLst>
      <p:ext uri="{BB962C8B-B14F-4D97-AF65-F5344CB8AC3E}">
        <p14:creationId xmlns:p14="http://schemas.microsoft.com/office/powerpoint/2010/main" val="136963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3C9F97-6335-F86D-2B95-9D79EC44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42FF358-600E-E4CC-7EF1-5FA449949153}"/>
              </a:ext>
            </a:extLst>
          </p:cNvPr>
          <p:cNvSpPr txBox="1"/>
          <p:nvPr/>
        </p:nvSpPr>
        <p:spPr>
          <a:xfrm>
            <a:off x="751114" y="2752782"/>
            <a:ext cx="521425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“你是怎么做到的？”姆卡巴伊问。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“就像你击败那个男孩一样！”玛玛说。</a:t>
            </a:r>
          </a:p>
        </p:txBody>
      </p:sp>
    </p:spTree>
    <p:extLst>
      <p:ext uri="{BB962C8B-B14F-4D97-AF65-F5344CB8AC3E}">
        <p14:creationId xmlns:p14="http://schemas.microsoft.com/office/powerpoint/2010/main" val="330152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0FB401-C78F-66B6-3976-70E78D1A5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51C4F2-DD5B-842B-F24C-2239FF676FB1}"/>
              </a:ext>
            </a:extLst>
          </p:cNvPr>
          <p:cNvSpPr txBox="1"/>
          <p:nvPr/>
        </p:nvSpPr>
        <p:spPr>
          <a:xfrm>
            <a:off x="8175171" y="3029781"/>
            <a:ext cx="510540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女孩们高兴地回家了，她们知道无论发生什么，她们都</a:t>
            </a:r>
            <a:r>
              <a:rPr lang="zh-CN" altLang="en-US" sz="2400"/>
              <a:t>能保护好彼此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929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E1CCFC-3B7D-FBE1-C8BC-3BD935C1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CC0AE1-606E-6B3B-2BAD-3E9091C8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634AA25-FF83-1069-AF52-F1DD4524B906}"/>
              </a:ext>
            </a:extLst>
          </p:cNvPr>
          <p:cNvSpPr txBox="1"/>
          <p:nvPr/>
        </p:nvSpPr>
        <p:spPr>
          <a:xfrm>
            <a:off x="7806077" y="1132114"/>
            <a:ext cx="597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彩虹云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E10F3B-09AF-48B0-5E54-89A37BED3B23}"/>
              </a:ext>
            </a:extLst>
          </p:cNvPr>
          <p:cNvSpPr txBox="1"/>
          <p:nvPr/>
        </p:nvSpPr>
        <p:spPr>
          <a:xfrm>
            <a:off x="7892142" y="2022510"/>
            <a:ext cx="580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姆卡巴伊和玛玛的故事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412384-33E0-E031-4EB5-F6874A9C6680}"/>
              </a:ext>
            </a:extLst>
          </p:cNvPr>
          <p:cNvSpPr txBox="1"/>
          <p:nvPr/>
        </p:nvSpPr>
        <p:spPr>
          <a:xfrm>
            <a:off x="8905533" y="3091542"/>
            <a:ext cx="377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12867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8E3AB05-E452-ACC7-5BE4-66937240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4B39CB-4DC7-0755-4A9A-8681D58D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DAA269-1D72-4BE2-3CB7-11B64814A07E}"/>
              </a:ext>
            </a:extLst>
          </p:cNvPr>
          <p:cNvSpPr txBox="1"/>
          <p:nvPr/>
        </p:nvSpPr>
        <p:spPr>
          <a:xfrm>
            <a:off x="7806077" y="751114"/>
            <a:ext cx="597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彩虹云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7F821F-9ABD-E383-7379-1BEE688773E3}"/>
              </a:ext>
            </a:extLst>
          </p:cNvPr>
          <p:cNvSpPr txBox="1"/>
          <p:nvPr/>
        </p:nvSpPr>
        <p:spPr>
          <a:xfrm>
            <a:off x="7716270" y="6265120"/>
            <a:ext cx="61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latin typeface="+mn-ea"/>
              </a:rPr>
              <a:t>Zanele Dlamini     Selina </a:t>
            </a:r>
            <a:r>
              <a:rPr lang="en-US" altLang="zh-CN" sz="1800" b="0" i="0" u="none" strike="noStrike" baseline="0" dirty="0" err="1">
                <a:latin typeface="+mn-ea"/>
              </a:rPr>
              <a:t>Morulane</a:t>
            </a:r>
            <a:r>
              <a:rPr lang="en-US" altLang="zh-CN" sz="1800" b="0" i="0" u="none" strike="noStrike" baseline="0" dirty="0">
                <a:latin typeface="+mn-ea"/>
              </a:rPr>
              <a:t>      Sibusiso Mkhwanazi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8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442434-D738-F651-0DE9-A73EE5CC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E95C49-5DB3-9992-49AC-AA8BC5FE7FC0}"/>
              </a:ext>
            </a:extLst>
          </p:cNvPr>
          <p:cNvSpPr txBox="1"/>
          <p:nvPr/>
        </p:nvSpPr>
        <p:spPr>
          <a:xfrm>
            <a:off x="8469086" y="2752782"/>
            <a:ext cx="498565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很久很久以前，在祖鲁人的土地上，国王贾马</a:t>
            </a:r>
            <a:r>
              <a:rPr lang="en-US" altLang="zh-CN" sz="2400" dirty="0"/>
              <a:t>·</a:t>
            </a:r>
            <a:r>
              <a:rPr lang="zh-CN" altLang="en-US" sz="2400" dirty="0"/>
              <a:t>卡恩达巴十分强大、智慧、公正和善良。</a:t>
            </a:r>
          </a:p>
        </p:txBody>
      </p:sp>
    </p:spTree>
    <p:extLst>
      <p:ext uri="{BB962C8B-B14F-4D97-AF65-F5344CB8AC3E}">
        <p14:creationId xmlns:p14="http://schemas.microsoft.com/office/powerpoint/2010/main" val="240648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7CE39D-D7B4-F035-1E51-76AB4919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387F3C-3789-0F50-C90B-CF6000174BF4}"/>
              </a:ext>
            </a:extLst>
          </p:cNvPr>
          <p:cNvSpPr txBox="1"/>
          <p:nvPr/>
        </p:nvSpPr>
        <p:spPr>
          <a:xfrm>
            <a:off x="1001486" y="2752782"/>
            <a:ext cx="5431972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但他没有继承人，这让他很担心。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他向上天祈祷，但没有奇迹发生。</a:t>
            </a:r>
          </a:p>
        </p:txBody>
      </p:sp>
    </p:spTree>
    <p:extLst>
      <p:ext uri="{BB962C8B-B14F-4D97-AF65-F5344CB8AC3E}">
        <p14:creationId xmlns:p14="http://schemas.microsoft.com/office/powerpoint/2010/main" val="112017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7524A5-80C1-FF34-A659-8959FA3A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1360A2-447B-7150-215A-9AEBBC3FD38F}"/>
              </a:ext>
            </a:extLst>
          </p:cNvPr>
          <p:cNvSpPr txBox="1"/>
          <p:nvPr/>
        </p:nvSpPr>
        <p:spPr>
          <a:xfrm>
            <a:off x="8610599" y="2198784"/>
            <a:ext cx="4931229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一天夜里，国王梦见一位女巫到来。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“上天听到了你的祈求，王后将生下一对双胞胎：一个将统治祖鲁国，另一个将拥有魔法。”女巫说。</a:t>
            </a:r>
          </a:p>
        </p:txBody>
      </p:sp>
    </p:spTree>
    <p:extLst>
      <p:ext uri="{BB962C8B-B14F-4D97-AF65-F5344CB8AC3E}">
        <p14:creationId xmlns:p14="http://schemas.microsoft.com/office/powerpoint/2010/main" val="30516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1EDFC3-045A-0604-51ED-D9EB507E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0E1076-A1E8-95D3-22FE-D94F3FA5E2EB}"/>
              </a:ext>
            </a:extLst>
          </p:cNvPr>
          <p:cNvSpPr txBox="1"/>
          <p:nvPr/>
        </p:nvSpPr>
        <p:spPr>
          <a:xfrm>
            <a:off x="642256" y="1367787"/>
            <a:ext cx="6204858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姆卡巴伊和玛玛出生了，但王后却很伤心，因为习俗规定双胞胎中第一个出生的必须供奉给神。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看到王后悲伤的样子，国王说：“从今天起，双胞胎出生时，两个孩子都能活下来。”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zh-CN" altLang="en-US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人们欢呼雀跃，但并非所有人都对此满意。</a:t>
            </a:r>
          </a:p>
        </p:txBody>
      </p:sp>
    </p:spTree>
    <p:extLst>
      <p:ext uri="{BB962C8B-B14F-4D97-AF65-F5344CB8AC3E}">
        <p14:creationId xmlns:p14="http://schemas.microsoft.com/office/powerpoint/2010/main" val="126061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CCC93B-5141-AE94-6E27-52AEA9D87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078815-752C-AB10-520C-2EE6A2E59B09}"/>
              </a:ext>
            </a:extLst>
          </p:cNvPr>
          <p:cNvSpPr txBox="1"/>
          <p:nvPr/>
        </p:nvSpPr>
        <p:spPr>
          <a:xfrm>
            <a:off x="7935684" y="1921785"/>
            <a:ext cx="5497287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双胞胎们渐渐长大。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一天，姆卡巴伊用木棍击败了一个欺负别人的男孩。</a:t>
            </a:r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“走开，你这个被诅咒的女孩！”男孩说。</a:t>
            </a:r>
          </a:p>
        </p:txBody>
      </p:sp>
    </p:spTree>
    <p:extLst>
      <p:ext uri="{BB962C8B-B14F-4D97-AF65-F5344CB8AC3E}">
        <p14:creationId xmlns:p14="http://schemas.microsoft.com/office/powerpoint/2010/main" val="395687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389</Words>
  <Application>Microsoft Office PowerPoint</Application>
  <PresentationFormat>自定义</PresentationFormat>
  <Paragraphs>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58</cp:revision>
  <dcterms:created xsi:type="dcterms:W3CDTF">2021-03-14T02:42:17Z</dcterms:created>
  <dcterms:modified xsi:type="dcterms:W3CDTF">2022-08-20T02:20:26Z</dcterms:modified>
</cp:coreProperties>
</file>