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等线</vt:lpstr>
      <vt:lpstr>等线 Light</vt:lpstr>
      <vt:lpstr>Arial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hyf</dc:creator>
  <cp:lastModifiedBy>hyf</cp:lastModifiedBy>
  <cp:revision>1</cp:revision>
  <dcterms:created xsi:type="dcterms:W3CDTF">2021-03-14T02:42:17Z</dcterms:created>
  <dcterms:modified xsi:type="dcterms:W3CDTF">2021-03-14T02:42:49Z</dcterms:modified>
</cp:coreProperties>
</file>