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9" r:id="rId3"/>
    <p:sldId id="271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</p:sldIdLst>
  <p:sldSz cx="14392275" cy="72009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0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0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3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5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7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3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7D0E-803D-42BB-B1A4-ED185B558E3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3A1F-7E4E-4200-B21F-1FB1A05B14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82C77D0E-803D-42BB-B1A4-ED185B558E37}" type="datetimeFigureOut">
              <a:rPr lang="zh-CN" altLang="en-US" smtClean="0"/>
              <a:pPr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</a:defRPr>
            </a:lvl1pPr>
          </a:lstStyle>
          <a:p>
            <a:fld id="{2CB13A1F-7E4E-4200-B21F-1FB1A05B14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思源黑体 CN Medium" panose="020B0600000000000000" pitchFamily="34" charset="-122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思源黑体 CN Medium" panose="020B0600000000000000" pitchFamily="34" charset="-122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CAFD6D-BD44-476F-BB71-BD72DAE1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EF1F6C-7116-411B-98F2-6A6F1AAB1279}"/>
              </a:ext>
            </a:extLst>
          </p:cNvPr>
          <p:cNvSpPr txBox="1"/>
          <p:nvPr/>
        </p:nvSpPr>
        <p:spPr>
          <a:xfrm>
            <a:off x="2184884" y="418164"/>
            <a:ext cx="2821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舞者的故事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9AE177-291B-44B3-B07C-0BD924DF90D7}"/>
              </a:ext>
            </a:extLst>
          </p:cNvPr>
          <p:cNvSpPr txBox="1"/>
          <p:nvPr/>
        </p:nvSpPr>
        <p:spPr>
          <a:xfrm>
            <a:off x="748978" y="6620372"/>
            <a:ext cx="588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u="none" strike="noStrike" baseline="0">
                <a:solidFill>
                  <a:srgbClr val="D3567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Thea Nicole de Klerk</a:t>
            </a:r>
            <a:r>
              <a:rPr lang="en-US" altLang="zh-CN">
                <a:solidFill>
                  <a:srgbClr val="D3567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</a:t>
            </a:r>
            <a:r>
              <a:rPr lang="zh-CN" altLang="en-US">
                <a:solidFill>
                  <a:srgbClr val="D3567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1800" b="0" i="0" u="none" strike="noStrike" baseline="0">
                <a:solidFill>
                  <a:srgbClr val="D3567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Samantha Cutler, Roberto Pita</a:t>
            </a:r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33B13C-287F-4B3A-BC5D-62F6BD4C698D}"/>
              </a:ext>
            </a:extLst>
          </p:cNvPr>
          <p:cNvSpPr txBox="1"/>
          <p:nvPr/>
        </p:nvSpPr>
        <p:spPr>
          <a:xfrm>
            <a:off x="3595687" y="117488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菲丽丝</a:t>
            </a:r>
            <a:r>
              <a:rPr lang="en-US" altLang="zh-CN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斯皮拉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7674C1-FB2F-408B-AA47-E47547798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6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9">
            <a:extLst>
              <a:ext uri="{FF2B5EF4-FFF2-40B4-BE49-F238E27FC236}">
                <a16:creationId xmlns:a16="http://schemas.microsoft.com/office/drawing/2014/main" id="{633A0D76-B74C-45E0-A403-55C33F6723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A51AB5-BDF4-461C-A94F-F450693C6CC1}"/>
              </a:ext>
            </a:extLst>
          </p:cNvPr>
          <p:cNvSpPr txBox="1"/>
          <p:nvPr/>
        </p:nvSpPr>
        <p:spPr>
          <a:xfrm>
            <a:off x="2123123" y="968504"/>
            <a:ext cx="2954655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不过菲丽丝还是想家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她已经离开太久了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她很想回来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并重新开始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于是她跳呀跳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跳回了她美丽的故土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再一次走在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南非的沙地上</a:t>
            </a:r>
          </a:p>
        </p:txBody>
      </p:sp>
    </p:spTree>
    <p:extLst>
      <p:ext uri="{BB962C8B-B14F-4D97-AF65-F5344CB8AC3E}">
        <p14:creationId xmlns:p14="http://schemas.microsoft.com/office/powerpoint/2010/main" val="298044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0">
            <a:extLst>
              <a:ext uri="{FF2B5EF4-FFF2-40B4-BE49-F238E27FC236}">
                <a16:creationId xmlns:a16="http://schemas.microsoft.com/office/drawing/2014/main" id="{0DE630A8-41B4-4DF2-9A76-3311E8FCAB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0216E7-18F0-4304-9616-1E7CECE6B737}"/>
              </a:ext>
            </a:extLst>
          </p:cNvPr>
          <p:cNvSpPr txBox="1"/>
          <p:nvPr/>
        </p:nvSpPr>
        <p:spPr>
          <a:xfrm>
            <a:off x="1815346" y="968504"/>
            <a:ext cx="3570208" cy="502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跳舞不仅仅是为了快乐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菲丽丝很清楚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她没日没夜地练习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也在努力下成长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她总是面带微笑不知疲倦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经历了顺境和逆境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她的目标是做到最好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而不仅仅是“好”</a:t>
            </a:r>
          </a:p>
        </p:txBody>
      </p:sp>
    </p:spTree>
    <p:extLst>
      <p:ext uri="{BB962C8B-B14F-4D97-AF65-F5344CB8AC3E}">
        <p14:creationId xmlns:p14="http://schemas.microsoft.com/office/powerpoint/2010/main" val="97815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1">
            <a:extLst>
              <a:ext uri="{FF2B5EF4-FFF2-40B4-BE49-F238E27FC236}">
                <a16:creationId xmlns:a16="http://schemas.microsoft.com/office/drawing/2014/main" id="{646D6175-15D7-4218-A189-D047C2E427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41D7260-90DC-4CCC-84E6-FD65FE7522A0}"/>
              </a:ext>
            </a:extLst>
          </p:cNvPr>
          <p:cNvSpPr txBox="1"/>
          <p:nvPr/>
        </p:nvSpPr>
        <p:spPr>
          <a:xfrm>
            <a:off x="1661458" y="1094091"/>
            <a:ext cx="3877985" cy="502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《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罗密欧与朱丽叶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》</a:t>
            </a: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《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天鹅湖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》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《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吉赛尔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》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在她的魅力下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她抓住了每一位观众</a:t>
            </a: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她和加里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伯恩一起跳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她和爱德华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格雷林一起跳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每场演出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都能看到她的舞蹈的魔力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43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2">
            <a:extLst>
              <a:ext uri="{FF2B5EF4-FFF2-40B4-BE49-F238E27FC236}">
                <a16:creationId xmlns:a16="http://schemas.microsoft.com/office/drawing/2014/main" id="{7ECEDB98-832A-45FE-8D53-C3E34D9D3F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22D8B91-DADC-4A5D-8835-EB3EB086ED47}"/>
              </a:ext>
            </a:extLst>
          </p:cNvPr>
          <p:cNvSpPr txBox="1"/>
          <p:nvPr/>
        </p:nvSpPr>
        <p:spPr>
          <a:xfrm>
            <a:off x="1815346" y="968504"/>
            <a:ext cx="3570208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奖章终会到来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当你禁受住了考验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有一天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她会成为南非最好的舞者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“芭蕾舞舞后”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最伟大的舞者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会成为她永远的头衔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她不再需要更多的荣誉</a:t>
            </a:r>
          </a:p>
        </p:txBody>
      </p:sp>
    </p:spTree>
    <p:extLst>
      <p:ext uri="{BB962C8B-B14F-4D97-AF65-F5344CB8AC3E}">
        <p14:creationId xmlns:p14="http://schemas.microsoft.com/office/powerpoint/2010/main" val="14254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3">
            <a:extLst>
              <a:ext uri="{FF2B5EF4-FFF2-40B4-BE49-F238E27FC236}">
                <a16:creationId xmlns:a16="http://schemas.microsoft.com/office/drawing/2014/main" id="{46E00C4A-E5C3-473B-837C-AE5CBF9DF5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14DB4B-6146-40ED-952A-6645AFD817EC}"/>
              </a:ext>
            </a:extLst>
          </p:cNvPr>
          <p:cNvSpPr txBox="1"/>
          <p:nvPr/>
        </p:nvSpPr>
        <p:spPr>
          <a:xfrm>
            <a:off x="1815346" y="968504"/>
            <a:ext cx="3570208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不久菲丽丝获得了爱情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当她遇到菲利普</a:t>
            </a:r>
            <a:r>
              <a:rPr lang="en-US" altLang="zh-CN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博伊德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他同样也是一位舞者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他们都非常高兴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相爱后他们很快就结婚了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他们一起跳舞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没有比这更好的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跳舞的一对</a:t>
            </a:r>
          </a:p>
        </p:txBody>
      </p:sp>
    </p:spTree>
    <p:extLst>
      <p:ext uri="{BB962C8B-B14F-4D97-AF65-F5344CB8AC3E}">
        <p14:creationId xmlns:p14="http://schemas.microsoft.com/office/powerpoint/2010/main" val="198234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4">
            <a:extLst>
              <a:ext uri="{FF2B5EF4-FFF2-40B4-BE49-F238E27FC236}">
                <a16:creationId xmlns:a16="http://schemas.microsoft.com/office/drawing/2014/main" id="{0C31AEB3-14B8-4B92-840D-2599C4071B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0A0E96-0A03-4A60-9CD9-7837C1FC4FA1}"/>
              </a:ext>
            </a:extLst>
          </p:cNvPr>
          <p:cNvSpPr txBox="1"/>
          <p:nvPr/>
        </p:nvSpPr>
        <p:spPr>
          <a:xfrm>
            <a:off x="1507570" y="968504"/>
            <a:ext cx="4185761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他们没有孩子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但却从不难过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因为他们想出一个方法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来帮助所有妈妈和爸爸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他们创办了“全民舞蹈”学校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给来自各行各业的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孩子们机会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学习并爱上舞蹈</a:t>
            </a:r>
          </a:p>
        </p:txBody>
      </p:sp>
    </p:spTree>
    <p:extLst>
      <p:ext uri="{BB962C8B-B14F-4D97-AF65-F5344CB8AC3E}">
        <p14:creationId xmlns:p14="http://schemas.microsoft.com/office/powerpoint/2010/main" val="5327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15">
            <a:extLst>
              <a:ext uri="{FF2B5EF4-FFF2-40B4-BE49-F238E27FC236}">
                <a16:creationId xmlns:a16="http://schemas.microsoft.com/office/drawing/2014/main" id="{DAF9DEC9-81E8-4EB6-A012-B8BAE2F2E5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553F3B-2F82-4D5F-8A8D-855F3E999935}"/>
              </a:ext>
            </a:extLst>
          </p:cNvPr>
          <p:cNvSpPr txBox="1"/>
          <p:nvPr/>
        </p:nvSpPr>
        <p:spPr>
          <a:xfrm>
            <a:off x="1969234" y="968504"/>
            <a:ext cx="3262432" cy="502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她给世界的礼物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和她所获得的成功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帮助他人实现了梦想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让他们做到了最好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受她的成就鼓舞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他们现在正为我们跳舞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也激励着我们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让我们在观众席上梦想</a:t>
            </a:r>
          </a:p>
        </p:txBody>
      </p:sp>
    </p:spTree>
    <p:extLst>
      <p:ext uri="{BB962C8B-B14F-4D97-AF65-F5344CB8AC3E}">
        <p14:creationId xmlns:p14="http://schemas.microsoft.com/office/powerpoint/2010/main" val="150262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F3242F-A274-4BDD-937D-24F9053E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"/>
            <a:ext cx="14392467" cy="72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3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CB4360-D97D-43A7-BB8C-F0B082DA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63D37D-9CF3-4B36-BF93-BC1DDDFF5548}"/>
              </a:ext>
            </a:extLst>
          </p:cNvPr>
          <p:cNvSpPr txBox="1"/>
          <p:nvPr/>
        </p:nvSpPr>
        <p:spPr>
          <a:xfrm>
            <a:off x="8858396" y="440467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一位舞者的故事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A90C58-99EC-4595-BF02-E4D14B9B3D96}"/>
              </a:ext>
            </a:extLst>
          </p:cNvPr>
          <p:cNvSpPr txBox="1"/>
          <p:nvPr/>
        </p:nvSpPr>
        <p:spPr>
          <a:xfrm>
            <a:off x="9550092" y="12194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菲丽丝</a:t>
            </a:r>
            <a:r>
              <a:rPr lang="en-US" altLang="zh-CN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·</a:t>
            </a:r>
            <a:r>
              <a:rPr lang="zh-CN" altLang="en-US">
                <a:solidFill>
                  <a:srgbClr val="EE6EA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斯皮拉的故事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43FB45-9B0D-403B-9708-C18A78329153}"/>
              </a:ext>
            </a:extLst>
          </p:cNvPr>
          <p:cNvSpPr txBox="1"/>
          <p:nvPr/>
        </p:nvSpPr>
        <p:spPr>
          <a:xfrm>
            <a:off x="9934812" y="258708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这本书属于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313E3A-33E5-49B3-94A2-C869C49B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4" y="0"/>
            <a:ext cx="72009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A2A114-1CCB-4E29-B22E-A62E1BA14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92662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8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A0E766-C6BC-4266-836E-A7D0B7308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92662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4">
            <a:extLst>
              <a:ext uri="{FF2B5EF4-FFF2-40B4-BE49-F238E27FC236}">
                <a16:creationId xmlns:a16="http://schemas.microsoft.com/office/drawing/2014/main" id="{8835CD26-96B9-42B9-83A8-22AE02187F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67BEEE-3EFB-44D5-9A99-B46AC20EF70B}"/>
              </a:ext>
            </a:extLst>
          </p:cNvPr>
          <p:cNvSpPr txBox="1"/>
          <p:nvPr/>
        </p:nvSpPr>
        <p:spPr>
          <a:xfrm>
            <a:off x="1969234" y="1093834"/>
            <a:ext cx="3262432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从前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离现在不算太远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一个叫做菲丽丝的婴儿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为芭蕾舞而生了</a:t>
            </a: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她的妈妈爸爸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两个相爱的人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还不知道他们会生出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一位多棒的舞者</a:t>
            </a:r>
          </a:p>
        </p:txBody>
      </p:sp>
    </p:spTree>
    <p:extLst>
      <p:ext uri="{BB962C8B-B14F-4D97-AF65-F5344CB8AC3E}">
        <p14:creationId xmlns:p14="http://schemas.microsoft.com/office/powerpoint/2010/main" val="378626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5">
            <a:extLst>
              <a:ext uri="{FF2B5EF4-FFF2-40B4-BE49-F238E27FC236}">
                <a16:creationId xmlns:a16="http://schemas.microsoft.com/office/drawing/2014/main" id="{860E67A9-C912-4F94-BD22-E2F8BD7CDF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FF763C-E209-4ACD-87A5-1B8DAC0B02BE}"/>
              </a:ext>
            </a:extLst>
          </p:cNvPr>
          <p:cNvSpPr txBox="1"/>
          <p:nvPr/>
        </p:nvSpPr>
        <p:spPr>
          <a:xfrm>
            <a:off x="2123123" y="963892"/>
            <a:ext cx="2954655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菲丽丝四岁时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就用轻快的脚步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让她的老师印象深刻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也让我们为之倾倒</a:t>
            </a: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上学前和放学后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她每都跳舞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没有什么比芭蕾舞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更让菲丽丝开心</a:t>
            </a:r>
          </a:p>
        </p:txBody>
      </p:sp>
    </p:spTree>
    <p:extLst>
      <p:ext uri="{BB962C8B-B14F-4D97-AF65-F5344CB8AC3E}">
        <p14:creationId xmlns:p14="http://schemas.microsoft.com/office/powerpoint/2010/main" val="75218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6">
            <a:extLst>
              <a:ext uri="{FF2B5EF4-FFF2-40B4-BE49-F238E27FC236}">
                <a16:creationId xmlns:a16="http://schemas.microsoft.com/office/drawing/2014/main" id="{71DB9A68-F766-4A1A-89E3-7AEE7712D9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6E99C51-F76A-4DD8-B934-3546076A030B}"/>
              </a:ext>
            </a:extLst>
          </p:cNvPr>
          <p:cNvSpPr txBox="1"/>
          <p:nvPr/>
        </p:nvSpPr>
        <p:spPr>
          <a:xfrm>
            <a:off x="2123123" y="968504"/>
            <a:ext cx="2954655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世界很快就会看到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刚满十五岁的菲丽丝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去伦敦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实现她的梦想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远离家乡和朋友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她要重新开始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让皇家芭蕾舞学校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对她刮目相看</a:t>
            </a:r>
          </a:p>
        </p:txBody>
      </p:sp>
    </p:spTree>
    <p:extLst>
      <p:ext uri="{BB962C8B-B14F-4D97-AF65-F5344CB8AC3E}">
        <p14:creationId xmlns:p14="http://schemas.microsoft.com/office/powerpoint/2010/main" val="166901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7">
            <a:extLst>
              <a:ext uri="{FF2B5EF4-FFF2-40B4-BE49-F238E27FC236}">
                <a16:creationId xmlns:a16="http://schemas.microsoft.com/office/drawing/2014/main" id="{36289EAD-EFF0-450B-8B83-B9F10944A2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EBB5FC-4D9E-48EC-89ED-D5491663305F}"/>
              </a:ext>
            </a:extLst>
          </p:cNvPr>
          <p:cNvSpPr txBox="1"/>
          <p:nvPr/>
        </p:nvSpPr>
        <p:spPr>
          <a:xfrm>
            <a:off x="2123123" y="968504"/>
            <a:ext cx="2954655" cy="5013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当她跳起天鹅湖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她适合当女王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经过多年的旋转练习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是时候让人看到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她走上舞台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跳跃旋转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每个人都在微笑</a:t>
            </a:r>
            <a:endParaRPr lang="en-US" altLang="zh-CN" sz="240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每个人都鼓掌喝彩</a:t>
            </a:r>
          </a:p>
        </p:txBody>
      </p:sp>
    </p:spTree>
    <p:extLst>
      <p:ext uri="{BB962C8B-B14F-4D97-AF65-F5344CB8AC3E}">
        <p14:creationId xmlns:p14="http://schemas.microsoft.com/office/powerpoint/2010/main" val="5689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-dancers-tale_20160611_page8">
            <a:extLst>
              <a:ext uri="{FF2B5EF4-FFF2-40B4-BE49-F238E27FC236}">
                <a16:creationId xmlns:a16="http://schemas.microsoft.com/office/drawing/2014/main" id="{A97F689F-4ACB-404C-886D-D9F6078136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72732B-DC70-4D9C-BE3C-F3D3E2F8AE30}"/>
              </a:ext>
            </a:extLst>
          </p:cNvPr>
          <p:cNvSpPr txBox="1"/>
          <p:nvPr/>
        </p:nvSpPr>
        <p:spPr>
          <a:xfrm>
            <a:off x="2123123" y="968504"/>
            <a:ext cx="2954655" cy="502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</a:rPr>
              <a:t>从墨西哥到加拿大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</a:rPr>
              <a:t>从美利坚到法兰西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</a:rPr>
              <a:t>每个人都想邀请她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</a:rPr>
              <a:t>来参观和舞蹈</a:t>
            </a:r>
            <a:endParaRPr lang="en-US" altLang="zh-CN" sz="2400">
              <a:latin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</a:rPr>
              <a:t>跟着皇家芭蕾舞团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</a:rPr>
              <a:t>和她所有的朋友们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</a:rPr>
              <a:t>她传播对舞蹈的热爱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思源黑体 CN Medium" panose="020B0600000000000000" pitchFamily="34" charset="-122"/>
              </a:rPr>
              <a:t>永远不会结束</a:t>
            </a:r>
          </a:p>
        </p:txBody>
      </p:sp>
    </p:spTree>
    <p:extLst>
      <p:ext uri="{BB962C8B-B14F-4D97-AF65-F5344CB8AC3E}">
        <p14:creationId xmlns:p14="http://schemas.microsoft.com/office/powerpoint/2010/main" val="150649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516</Words>
  <Application>Microsoft Office PowerPoint</Application>
  <PresentationFormat>自定义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99</cp:revision>
  <dcterms:created xsi:type="dcterms:W3CDTF">2021-03-13T14:43:28Z</dcterms:created>
  <dcterms:modified xsi:type="dcterms:W3CDTF">2021-03-14T13:12:05Z</dcterms:modified>
</cp:coreProperties>
</file>