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1DB6A051-8D23-457B-983C-2D588DCFE1A0}" type="datetimeFigureOut">
              <a:rPr lang="zh-CN" altLang="en-US" smtClean="0"/>
              <a:pPr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8489C07-5FF9-4E2E-8CDE-D139C78D7C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ACBE33-BFA4-4082-B1BA-983D31B4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7634" cy="719763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11D9BB5-75F7-4141-8EE9-6BD59A265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1" y="3266"/>
            <a:ext cx="7197634" cy="7197634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CFA3285-9069-4B8D-8BD1-F9C7319474CA}"/>
              </a:ext>
            </a:extLst>
          </p:cNvPr>
          <p:cNvSpPr txBox="1"/>
          <p:nvPr/>
        </p:nvSpPr>
        <p:spPr>
          <a:xfrm>
            <a:off x="2685746" y="215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0075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鱼和礼物</a:t>
            </a:r>
          </a:p>
        </p:txBody>
      </p:sp>
    </p:spTree>
    <p:extLst>
      <p:ext uri="{BB962C8B-B14F-4D97-AF65-F5344CB8AC3E}">
        <p14:creationId xmlns:p14="http://schemas.microsoft.com/office/powerpoint/2010/main" val="106136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3BCF30-E6B4-4B12-B086-26611ADE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2E32CF-5E72-417B-A7A8-41AFCBD62310}"/>
              </a:ext>
            </a:extLst>
          </p:cNvPr>
          <p:cNvSpPr txBox="1"/>
          <p:nvPr/>
        </p:nvSpPr>
        <p:spPr>
          <a:xfrm>
            <a:off x="812800" y="1093834"/>
            <a:ext cx="6667500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有时约瑟夫的爸爸会带回来一个故事，像那次他们在沙地上发现海龟的时候，几百只海龟被暴风雨冲上了岸。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怎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？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怎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？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怎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？”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海鸥们叫道：“你们要怎样帮助这些海龟呢？</a:t>
            </a: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爸爸说：“我直接告诉你吧，我们救了那些海龟。我们把它们送回了大海，每一只。”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5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1AD14E-49C4-4F2D-AE9D-4A7DBD46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9359F1-D203-4B82-BD3C-61C1B6BF9FFE}"/>
              </a:ext>
            </a:extLst>
          </p:cNvPr>
          <p:cNvSpPr txBox="1"/>
          <p:nvPr/>
        </p:nvSpPr>
        <p:spPr>
          <a:xfrm>
            <a:off x="787400" y="2478828"/>
            <a:ext cx="66675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爸爸总是带回来一首歌。他一边唱一边划桨，他一边唱一边拉网。他一边唱一边绕绳，他一边唱唱一边骑车回家：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“哎呀上呀，出海捕鱼。哎呀使劲，划桨不停。”</a:t>
            </a:r>
            <a:endParaRPr lang="zh-CN" altLang="zh-CN" sz="24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43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37E4F1-4939-449C-9474-379EA8380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4C32E1-47B2-466C-AC8E-421DC9E29540}"/>
              </a:ext>
            </a:extLst>
          </p:cNvPr>
          <p:cNvSpPr txBox="1"/>
          <p:nvPr/>
        </p:nvSpPr>
        <p:spPr>
          <a:xfrm>
            <a:off x="528637" y="539836"/>
            <a:ext cx="6667500" cy="612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祖母萨菲亚晚餐想吃一条肥美的黄鱼。妈妈想要一件新衣服。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别傻了，” 祖母说，“如果他们能钓到一只小螃蟹就算走运了。更有可能是吃鱼尾巴。海里面没有那么多鱼了。</a:t>
            </a: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约瑟夫拉着祖母的手，在澡堂小屋那里过了马路。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“什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么？”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 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停在明亮的屋顶上的海鸥叫道：“晚饭吃什么？</a:t>
            </a: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”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86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74223C-73F0-4C8E-947A-F82A54179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170179-96BD-4428-A750-D6C631076593}"/>
              </a:ext>
            </a:extLst>
          </p:cNvPr>
          <p:cNvSpPr txBox="1"/>
          <p:nvPr/>
        </p:nvSpPr>
        <p:spPr>
          <a:xfrm>
            <a:off x="787400" y="1093834"/>
            <a:ext cx="6667500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去年，渔民和冲浪者发生了冲突，拳脚相向，大吵大闹。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“怎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么了？怎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么了？怎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么了？”海鸥叫道。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“海够大家用的。”约瑟夫的爸爸说。他给他们看了欧帕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·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萨利的捕鱼执照。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“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大家都有浪花，海水是免费的。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"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95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FF6E8F-3225-49E8-A73E-F0125DF6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E9C790-6246-4716-8A93-8DDCF8E6E2F8}"/>
              </a:ext>
            </a:extLst>
          </p:cNvPr>
          <p:cNvSpPr txBox="1"/>
          <p:nvPr/>
        </p:nvSpPr>
        <p:spPr>
          <a:xfrm>
            <a:off x="812800" y="1647832"/>
            <a:ext cx="6667500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祖母萨菲亚通过望远镜看，她的手指好奇地蜷缩着。鲨鱼警报响起，游泳者跑回沙滩，拿起毛巾。冲浪者冲到岸边，把冲浪板夹在胳膊下，在淋浴器下脱掉冲浪衣。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“什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么？”海鸥们叫道：“约瑟夫爸爸会从海里带来回什么？”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47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A2294D-7F27-4A88-8B8C-0FBD28D5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66D86E-6CD2-4655-B19B-FC47BC6E6D08}"/>
              </a:ext>
            </a:extLst>
          </p:cNvPr>
          <p:cNvSpPr txBox="1"/>
          <p:nvPr/>
        </p:nvSpPr>
        <p:spPr>
          <a:xfrm>
            <a:off x="749300" y="1647832"/>
            <a:ext cx="6667500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约瑟夫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的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爸爸、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叔叔还有表弟们拉着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网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。一条小鲨鱼被抓住了。它在海浪中扭动着，打着滚。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约瑟夫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的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爸爸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解开渔网，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向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鲨鱼唱道：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“哎呀上呀，出海捕鱼。哎呀使劲，划桨不停。”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ja-JP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当鲨鱼终获自由时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，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它又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回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到了波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涛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中，只留下一条肥美的黄鱼在网中。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祖母</a:t>
            </a:r>
            <a:r>
              <a:rPr lang="ja-JP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萨菲亚会很高兴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。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98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842045-A45D-4D20-9A60-101B9C67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B9B1E4-62F1-4490-8DF4-10EF624AF69B}"/>
              </a:ext>
            </a:extLst>
          </p:cNvPr>
          <p:cNvSpPr txBox="1"/>
          <p:nvPr/>
        </p:nvSpPr>
        <p:spPr>
          <a:xfrm>
            <a:off x="736600" y="816835"/>
            <a:ext cx="6667500" cy="556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男人们把船拉进来，卷起缆绳。一个坚硬的白色三角形碰到了爸爸的手指。</a:t>
            </a: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“什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么？什</a:t>
            </a:r>
            <a:r>
              <a:rPr lang="en-US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——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么？”海鸥们大叫。</a:t>
            </a: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你给尤瑟夫带回来了什么？</a:t>
            </a: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太阳落山的时候，爸爸回答海鸥的问题：“一颗幸运的鲨鱼牙，送给我的孩子。</a:t>
            </a:r>
            <a:r>
              <a:rPr lang="zh-CN" altLang="en-US" sz="240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kern="1200">
              <a:solidFill>
                <a:srgbClr val="000000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在家里，约瑟夫把他的礼物拿起来，对着星星看。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13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9B9899-9D9D-4CBC-8BBF-D675A9F94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0A5EBD-6A8A-4826-BC3A-1FDCFAB5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1" y="0"/>
            <a:ext cx="7197634" cy="71976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242037-2000-4E3E-AD11-6BD89669ADE4}"/>
              </a:ext>
            </a:extLst>
          </p:cNvPr>
          <p:cNvSpPr txBox="1"/>
          <p:nvPr/>
        </p:nvSpPr>
        <p:spPr>
          <a:xfrm>
            <a:off x="9470019" y="9398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鱼和礼物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971665-914F-4C74-9498-8B227000EE80}"/>
              </a:ext>
            </a:extLst>
          </p:cNvPr>
          <p:cNvSpPr txBox="1"/>
          <p:nvPr/>
        </p:nvSpPr>
        <p:spPr>
          <a:xfrm>
            <a:off x="9931683" y="24797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36479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9F5A8E-5448-4029-B05E-976A695B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573FC5-B265-44C1-9A7F-3CB049CA4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F3598-D0AA-48D4-9C6D-DC1FC1BB11CD}"/>
              </a:ext>
            </a:extLst>
          </p:cNvPr>
          <p:cNvSpPr txBox="1"/>
          <p:nvPr/>
        </p:nvSpPr>
        <p:spPr>
          <a:xfrm>
            <a:off x="9470019" y="12954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0075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鱼和礼物</a:t>
            </a:r>
          </a:p>
        </p:txBody>
      </p:sp>
    </p:spTree>
    <p:extLst>
      <p:ext uri="{BB962C8B-B14F-4D97-AF65-F5344CB8AC3E}">
        <p14:creationId xmlns:p14="http://schemas.microsoft.com/office/powerpoint/2010/main" val="34317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A675B8-8708-489A-9789-4F9C056D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AA2F3A-23D2-4B63-8A31-8D7AE6FC18A0}"/>
              </a:ext>
            </a:extLst>
          </p:cNvPr>
          <p:cNvSpPr txBox="1"/>
          <p:nvPr/>
        </p:nvSpPr>
        <p:spPr>
          <a:xfrm>
            <a:off x="635000" y="2201829"/>
            <a:ext cx="6667500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一个特别的星期五，尤瑟夫的爸爸在东方亮起鱼肚白前穿好了衣服。他套上厚厚的防寒服，戴上绿色的毛线帽并遮住耳朵。他向约瑟夫挥手告别。当爸爸说：“今天我要钓一条鱼，并给你带一份礼物回家。”时，尤瑟夫的眼睛亮了起来。</a:t>
            </a:r>
          </a:p>
        </p:txBody>
      </p:sp>
    </p:spTree>
    <p:extLst>
      <p:ext uri="{BB962C8B-B14F-4D97-AF65-F5344CB8AC3E}">
        <p14:creationId xmlns:p14="http://schemas.microsoft.com/office/powerpoint/2010/main" val="21190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74F7EB-E037-4F16-85C3-D54D9261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75A77E-8E64-4DC8-B4A9-DFFFB7F2C419}"/>
              </a:ext>
            </a:extLst>
          </p:cNvPr>
          <p:cNvSpPr txBox="1"/>
          <p:nvPr/>
        </p:nvSpPr>
        <p:spPr>
          <a:xfrm>
            <a:off x="698500" y="1093834"/>
            <a:ext cx="6667500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一条鱼和一份礼物？噢，会是什么呢？爸爸骑车去了梅森贝格海滩，去冲浪角的路上，轮子嘎吱嘎吱地响。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海鸥在天空中盘旋。“什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么？什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么？什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么？”它们叫道：“你会给约瑟夫带什么回来？”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爸爸转了转他的铃铛。“等会儿看会是什么吧！”</a:t>
            </a:r>
          </a:p>
        </p:txBody>
      </p:sp>
    </p:spTree>
    <p:extLst>
      <p:ext uri="{BB962C8B-B14F-4D97-AF65-F5344CB8AC3E}">
        <p14:creationId xmlns:p14="http://schemas.microsoft.com/office/powerpoint/2010/main" val="27819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2141E-3142-48FA-8BB3-9D78CB66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5714E8-02DA-4B0F-9679-3218FC107924}"/>
              </a:ext>
            </a:extLst>
          </p:cNvPr>
          <p:cNvSpPr txBox="1"/>
          <p:nvPr/>
        </p:nvSpPr>
        <p:spPr>
          <a:xfrm>
            <a:off x="635000" y="2478828"/>
            <a:ext cx="66675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渔民们看着太阳升起。他们检查渔网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他们检查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船桨，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他们听听风声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他们把船拖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水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约瑟夫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的祖父欧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帕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・萨利是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名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渔夫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；约瑟夫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曾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祖父欧帕格罗杰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ja-JP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里德万也熟悉大海。</a:t>
            </a: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9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9C8858-5148-48B3-96C6-FB84A4CA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674F11-64EF-417C-A00B-83FC4B4C6853}"/>
              </a:ext>
            </a:extLst>
          </p:cNvPr>
          <p:cNvSpPr txBox="1"/>
          <p:nvPr/>
        </p:nvSpPr>
        <p:spPr>
          <a:xfrm>
            <a:off x="685800" y="2201829"/>
            <a:ext cx="6667500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小船驶向波涛。爸爸划着船桨，他的腿撑着船舷，他的颈部肌肉绷紧，背部肌肉起伏。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爸爸边划边唱：“哎呀上呀，出海捕鱼。哎呀使劲，划桨不停。”</a:t>
            </a:r>
          </a:p>
        </p:txBody>
      </p:sp>
    </p:spTree>
    <p:extLst>
      <p:ext uri="{BB962C8B-B14F-4D97-AF65-F5344CB8AC3E}">
        <p14:creationId xmlns:p14="http://schemas.microsoft.com/office/powerpoint/2010/main" val="302176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36FAC8-FD92-4A5A-9674-2C8099F7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51CACA-3A77-46F2-A083-C0E21533696E}"/>
              </a:ext>
            </a:extLst>
          </p:cNvPr>
          <p:cNvSpPr txBox="1"/>
          <p:nvPr/>
        </p:nvSpPr>
        <p:spPr>
          <a:xfrm>
            <a:off x="800100" y="2478828"/>
            <a:ext cx="66675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一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整天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约瑟夫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都在看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着天空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。晴空万里，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风和日丽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。一条鱼和一份礼物！爸爸会从海里带回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来什么？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有时他会带回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来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一个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漂亮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的贝壳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，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有时他会带回</a:t>
            </a:r>
            <a:r>
              <a:rPr lang="zh-CN" altLang="en-US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来</a:t>
            </a:r>
            <a:r>
              <a:rPr lang="zh-CN" altLang="zh-CN" sz="2400" kern="1200">
                <a:solidFill>
                  <a:srgbClr val="000000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一个被海浪冲刷过的宝石绿瓶子。</a:t>
            </a:r>
            <a:endParaRPr lang="zh-CN" altLang="zh-CN" sz="280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Normal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910</Words>
  <Application>Microsoft Office PowerPoint</Application>
  <PresentationFormat>自定义</PresentationFormat>
  <Paragraphs>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157</cp:revision>
  <dcterms:created xsi:type="dcterms:W3CDTF">2021-03-14T02:42:17Z</dcterms:created>
  <dcterms:modified xsi:type="dcterms:W3CDTF">2021-03-14T13:12:47Z</dcterms:modified>
</cp:coreProperties>
</file>