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7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</p:sldIdLst>
  <p:sldSz cx="14392275" cy="72009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2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7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26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5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4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7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4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7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C25F-5E06-4971-900E-6A079A5EE2F9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4378-46A4-4CDE-82DB-D88639C9B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2CC3C25F-5E06-4971-900E-6A079A5EE2F9}" type="datetimeFigureOut">
              <a:rPr lang="zh-CN" altLang="en-US" smtClean="0"/>
              <a:pPr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BEE94378-46A4-4CDE-82DB-D88639C9B2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8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17">
            <a:extLst>
              <a:ext uri="{FF2B5EF4-FFF2-40B4-BE49-F238E27FC236}">
                <a16:creationId xmlns:a16="http://schemas.microsoft.com/office/drawing/2014/main" id="{998AFEC2-05D6-4C6F-9EEB-538CE99B9D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471C13-5E80-4279-BFCA-651C341704D2}"/>
              </a:ext>
            </a:extLst>
          </p:cNvPr>
          <p:cNvSpPr txBox="1"/>
          <p:nvPr/>
        </p:nvSpPr>
        <p:spPr>
          <a:xfrm>
            <a:off x="9622274" y="44178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晚安，小老鼠。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76BA33-4A36-4E9C-B323-4946D0442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4E6ADC-1A81-4884-8663-4C818D3C33CF}"/>
              </a:ext>
            </a:extLst>
          </p:cNvPr>
          <p:cNvSpPr txBox="1"/>
          <p:nvPr/>
        </p:nvSpPr>
        <p:spPr>
          <a:xfrm>
            <a:off x="2687379" y="249068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老鼠的家</a:t>
            </a:r>
          </a:p>
        </p:txBody>
      </p:sp>
    </p:spTree>
    <p:extLst>
      <p:ext uri="{BB962C8B-B14F-4D97-AF65-F5344CB8AC3E}">
        <p14:creationId xmlns:p14="http://schemas.microsoft.com/office/powerpoint/2010/main" val="318654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9">
            <a:extLst>
              <a:ext uri="{FF2B5EF4-FFF2-40B4-BE49-F238E27FC236}">
                <a16:creationId xmlns:a16="http://schemas.microsoft.com/office/drawing/2014/main" id="{91FFA760-BCA5-426F-BDE4-0175C957CC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DBC8CD-28FE-416C-B083-234C151CA10C}"/>
              </a:ext>
            </a:extLst>
          </p:cNvPr>
          <p:cNvSpPr txBox="1"/>
          <p:nvPr/>
        </p:nvSpPr>
        <p:spPr>
          <a:xfrm>
            <a:off x="568713" y="3369617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那天晚上，小老鼠的梦是吵闹而充满野性的。</a:t>
            </a:r>
          </a:p>
        </p:txBody>
      </p:sp>
    </p:spTree>
    <p:extLst>
      <p:ext uri="{BB962C8B-B14F-4D97-AF65-F5344CB8AC3E}">
        <p14:creationId xmlns:p14="http://schemas.microsoft.com/office/powerpoint/2010/main" val="287043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10">
            <a:extLst>
              <a:ext uri="{FF2B5EF4-FFF2-40B4-BE49-F238E27FC236}">
                <a16:creationId xmlns:a16="http://schemas.microsoft.com/office/drawing/2014/main" id="{5F0CA709-2170-4869-A5AB-65578C0532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F38C85-19B6-48A3-9345-8EDB6AB5D025}"/>
              </a:ext>
            </a:extLst>
          </p:cNvPr>
          <p:cNvSpPr txBox="1"/>
          <p:nvPr/>
        </p:nvSpPr>
        <p:spPr>
          <a:xfrm>
            <a:off x="1248937" y="3032826"/>
            <a:ext cx="5793574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“你可以过来和我一起睡。” 鱼摆摆说。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“谢谢你。”小老鼠说。</a:t>
            </a:r>
          </a:p>
        </p:txBody>
      </p:sp>
    </p:spTree>
    <p:extLst>
      <p:ext uri="{BB962C8B-B14F-4D97-AF65-F5344CB8AC3E}">
        <p14:creationId xmlns:p14="http://schemas.microsoft.com/office/powerpoint/2010/main" val="21910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11">
            <a:extLst>
              <a:ext uri="{FF2B5EF4-FFF2-40B4-BE49-F238E27FC236}">
                <a16:creationId xmlns:a16="http://schemas.microsoft.com/office/drawing/2014/main" id="{AA8E71E5-52E5-4906-AF51-E40997F5E7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1680F0-B338-4CFD-9A2E-BF88C0295A59}"/>
              </a:ext>
            </a:extLst>
          </p:cNvPr>
          <p:cNvSpPr txBox="1"/>
          <p:nvPr/>
        </p:nvSpPr>
        <p:spPr>
          <a:xfrm>
            <a:off x="802889" y="336961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那天晚上，小老鼠的梦是寒冷而潮湿的。</a:t>
            </a:r>
          </a:p>
        </p:txBody>
      </p:sp>
    </p:spTree>
    <p:extLst>
      <p:ext uri="{BB962C8B-B14F-4D97-AF65-F5344CB8AC3E}">
        <p14:creationId xmlns:p14="http://schemas.microsoft.com/office/powerpoint/2010/main" val="35648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12">
            <a:extLst>
              <a:ext uri="{FF2B5EF4-FFF2-40B4-BE49-F238E27FC236}">
                <a16:creationId xmlns:a16="http://schemas.microsoft.com/office/drawing/2014/main" id="{C0EDEA1F-0466-4DF5-A9C8-002D597E5D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202E48-0478-4F94-A902-4787D512B247}"/>
              </a:ext>
            </a:extLst>
          </p:cNvPr>
          <p:cNvSpPr txBox="1"/>
          <p:nvPr/>
        </p:nvSpPr>
        <p:spPr>
          <a:xfrm>
            <a:off x="1260089" y="3369617"/>
            <a:ext cx="508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小老鼠需要一个温暖而干燥的地方。</a:t>
            </a:r>
          </a:p>
        </p:txBody>
      </p:sp>
    </p:spTree>
    <p:extLst>
      <p:ext uri="{BB962C8B-B14F-4D97-AF65-F5344CB8AC3E}">
        <p14:creationId xmlns:p14="http://schemas.microsoft.com/office/powerpoint/2010/main" val="352036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13">
            <a:extLst>
              <a:ext uri="{FF2B5EF4-FFF2-40B4-BE49-F238E27FC236}">
                <a16:creationId xmlns:a16="http://schemas.microsoft.com/office/drawing/2014/main" id="{3687F41B-B563-4216-99A7-19D0A69FE7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018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5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14">
            <a:extLst>
              <a:ext uri="{FF2B5EF4-FFF2-40B4-BE49-F238E27FC236}">
                <a16:creationId xmlns:a16="http://schemas.microsoft.com/office/drawing/2014/main" id="{5675E214-C5AD-41AD-9F3B-B069CE3272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C46DA1-33C4-4C4D-92C4-D92A0B29CA46}"/>
              </a:ext>
            </a:extLst>
          </p:cNvPr>
          <p:cNvSpPr txBox="1"/>
          <p:nvPr/>
        </p:nvSpPr>
        <p:spPr>
          <a:xfrm>
            <a:off x="1460811" y="336961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小老鼠找到了火炉旁的一个书架。</a:t>
            </a:r>
          </a:p>
        </p:txBody>
      </p:sp>
    </p:spTree>
    <p:extLst>
      <p:ext uri="{BB962C8B-B14F-4D97-AF65-F5344CB8AC3E}">
        <p14:creationId xmlns:p14="http://schemas.microsoft.com/office/powerpoint/2010/main" val="342384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15">
            <a:extLst>
              <a:ext uri="{FF2B5EF4-FFF2-40B4-BE49-F238E27FC236}">
                <a16:creationId xmlns:a16="http://schemas.microsoft.com/office/drawing/2014/main" id="{D8939E2E-8D0E-4B41-9A1B-CD65BF436C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923D95-42F4-43C6-9529-82B7AD204A88}"/>
              </a:ext>
            </a:extLst>
          </p:cNvPr>
          <p:cNvSpPr txBox="1"/>
          <p:nvPr/>
        </p:nvSpPr>
        <p:spPr>
          <a:xfrm>
            <a:off x="802889" y="336961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那天晚上，小老鼠的梦是温暖而舒适的。</a:t>
            </a:r>
          </a:p>
        </p:txBody>
      </p:sp>
    </p:spTree>
    <p:extLst>
      <p:ext uri="{BB962C8B-B14F-4D97-AF65-F5344CB8AC3E}">
        <p14:creationId xmlns:p14="http://schemas.microsoft.com/office/powerpoint/2010/main" val="223931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F69206-5EF8-4A0A-BDEA-2665DE70B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7B69F6-A216-4498-8D73-7137FB393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BDC8B7C-0778-482F-AD65-FBC5C14C71C4}"/>
              </a:ext>
            </a:extLst>
          </p:cNvPr>
          <p:cNvSpPr txBox="1"/>
          <p:nvPr/>
        </p:nvSpPr>
        <p:spPr>
          <a:xfrm>
            <a:off x="9930050" y="21756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这本书属于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EC9E28-E0E5-47FF-83F6-6D5627BDE9D8}"/>
              </a:ext>
            </a:extLst>
          </p:cNvPr>
          <p:cNvSpPr txBox="1"/>
          <p:nvPr/>
        </p:nvSpPr>
        <p:spPr>
          <a:xfrm>
            <a:off x="9468385" y="88094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老鼠的家</a:t>
            </a:r>
          </a:p>
        </p:txBody>
      </p:sp>
    </p:spTree>
    <p:extLst>
      <p:ext uri="{BB962C8B-B14F-4D97-AF65-F5344CB8AC3E}">
        <p14:creationId xmlns:p14="http://schemas.microsoft.com/office/powerpoint/2010/main" val="19794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807174-2538-4603-8307-9611BA96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6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FB3B41-5AAE-4F3C-9798-B0259888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"/>
            <a:ext cx="14392275" cy="72006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7385B8-65AE-481A-A5F8-F78E012147F2}"/>
              </a:ext>
            </a:extLst>
          </p:cNvPr>
          <p:cNvSpPr txBox="1"/>
          <p:nvPr/>
        </p:nvSpPr>
        <p:spPr>
          <a:xfrm>
            <a:off x="9419058" y="107051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老鼠的家</a:t>
            </a:r>
          </a:p>
        </p:txBody>
      </p:sp>
    </p:spTree>
    <p:extLst>
      <p:ext uri="{BB962C8B-B14F-4D97-AF65-F5344CB8AC3E}">
        <p14:creationId xmlns:p14="http://schemas.microsoft.com/office/powerpoint/2010/main" val="45082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4">
            <a:extLst>
              <a:ext uri="{FF2B5EF4-FFF2-40B4-BE49-F238E27FC236}">
                <a16:creationId xmlns:a16="http://schemas.microsoft.com/office/drawing/2014/main" id="{8C4853B4-F582-4653-925F-E0F6E47109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BDA21C-FFE5-435E-95DA-42EB3F290187}"/>
              </a:ext>
            </a:extLst>
          </p:cNvPr>
          <p:cNvSpPr txBox="1"/>
          <p:nvPr/>
        </p:nvSpPr>
        <p:spPr>
          <a:xfrm>
            <a:off x="2318340" y="3369617"/>
            <a:ext cx="324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小老鼠正在找新家。</a:t>
            </a:r>
          </a:p>
        </p:txBody>
      </p:sp>
    </p:spTree>
    <p:extLst>
      <p:ext uri="{BB962C8B-B14F-4D97-AF65-F5344CB8AC3E}">
        <p14:creationId xmlns:p14="http://schemas.microsoft.com/office/powerpoint/2010/main" val="26430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5">
            <a:extLst>
              <a:ext uri="{FF2B5EF4-FFF2-40B4-BE49-F238E27FC236}">
                <a16:creationId xmlns:a16="http://schemas.microsoft.com/office/drawing/2014/main" id="{0D7775C0-2366-4E65-92EB-BFE597523A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1F6685-50F4-4A12-B8EF-59D4AFCD65B0}"/>
              </a:ext>
            </a:extLst>
          </p:cNvPr>
          <p:cNvSpPr txBox="1"/>
          <p:nvPr/>
        </p:nvSpPr>
        <p:spPr>
          <a:xfrm>
            <a:off x="1795346" y="336961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这里看起来是一个好住处。</a:t>
            </a:r>
          </a:p>
        </p:txBody>
      </p:sp>
    </p:spTree>
    <p:extLst>
      <p:ext uri="{BB962C8B-B14F-4D97-AF65-F5344CB8AC3E}">
        <p14:creationId xmlns:p14="http://schemas.microsoft.com/office/powerpoint/2010/main" val="34245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6">
            <a:extLst>
              <a:ext uri="{FF2B5EF4-FFF2-40B4-BE49-F238E27FC236}">
                <a16:creationId xmlns:a16="http://schemas.microsoft.com/office/drawing/2014/main" id="{3257AE96-4C6C-4560-A0E8-EC7F093106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E4B58E-E99E-47BD-BC64-019841DDCAF3}"/>
              </a:ext>
            </a:extLst>
          </p:cNvPr>
          <p:cNvSpPr txBox="1"/>
          <p:nvPr/>
        </p:nvSpPr>
        <p:spPr>
          <a:xfrm>
            <a:off x="1293542" y="3032826"/>
            <a:ext cx="5416868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“你可以过来和我一起睡。”小狗说。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“谢谢你。”小老鼠说。</a:t>
            </a:r>
          </a:p>
        </p:txBody>
      </p:sp>
    </p:spTree>
    <p:extLst>
      <p:ext uri="{BB962C8B-B14F-4D97-AF65-F5344CB8AC3E}">
        <p14:creationId xmlns:p14="http://schemas.microsoft.com/office/powerpoint/2010/main" val="290152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7">
            <a:extLst>
              <a:ext uri="{FF2B5EF4-FFF2-40B4-BE49-F238E27FC236}">
                <a16:creationId xmlns:a16="http://schemas.microsoft.com/office/drawing/2014/main" id="{B8F865D5-2182-49F7-A738-42B2ED7CAC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28BA5D-8CBF-49E0-8EF7-DD4E90C21ABB}"/>
              </a:ext>
            </a:extLst>
          </p:cNvPr>
          <p:cNvSpPr txBox="1"/>
          <p:nvPr/>
        </p:nvSpPr>
        <p:spPr>
          <a:xfrm>
            <a:off x="446050" y="3369617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那天晚上，小老鼠的梦是活泼而沾满泥巴的。</a:t>
            </a:r>
          </a:p>
        </p:txBody>
      </p:sp>
    </p:spTree>
    <p:extLst>
      <p:ext uri="{BB962C8B-B14F-4D97-AF65-F5344CB8AC3E}">
        <p14:creationId xmlns:p14="http://schemas.microsoft.com/office/powerpoint/2010/main" val="25495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house-for-mouse_20161106_page8">
            <a:extLst>
              <a:ext uri="{FF2B5EF4-FFF2-40B4-BE49-F238E27FC236}">
                <a16:creationId xmlns:a16="http://schemas.microsoft.com/office/drawing/2014/main" id="{5D319745-8DB5-4CB1-86C2-A54D8C4FDE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27E1F1-012D-4A19-9522-93E4C79E47FD}"/>
              </a:ext>
            </a:extLst>
          </p:cNvPr>
          <p:cNvSpPr txBox="1"/>
          <p:nvPr/>
        </p:nvSpPr>
        <p:spPr>
          <a:xfrm>
            <a:off x="1248937" y="3032826"/>
            <a:ext cx="5485797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“你可以过来和我一起睡。” 鹦鹉说。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“谢谢你。”小老鼠说。</a:t>
            </a:r>
          </a:p>
        </p:txBody>
      </p:sp>
    </p:spTree>
    <p:extLst>
      <p:ext uri="{BB962C8B-B14F-4D97-AF65-F5344CB8AC3E}">
        <p14:creationId xmlns:p14="http://schemas.microsoft.com/office/powerpoint/2010/main" val="269681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Normal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161</Words>
  <Application>Microsoft Office PowerPoint</Application>
  <PresentationFormat>自定义</PresentationFormat>
  <Paragraphs>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49</cp:revision>
  <dcterms:created xsi:type="dcterms:W3CDTF">2021-03-14T01:44:11Z</dcterms:created>
  <dcterms:modified xsi:type="dcterms:W3CDTF">2021-03-14T13:13:55Z</dcterms:modified>
</cp:coreProperties>
</file>