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4401800" cy="7205663"/>
  <p:notesSz cx="6858000" cy="9144000"/>
  <p:photoAlbum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840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225" y="1179261"/>
            <a:ext cx="10801350" cy="2508638"/>
          </a:xfrm>
        </p:spPr>
        <p:txBody>
          <a:bodyPr anchor="b"/>
          <a:lstStyle>
            <a:lvl1pPr algn="ctr">
              <a:defRPr sz="63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225" y="3784642"/>
            <a:ext cx="10801350" cy="1739700"/>
          </a:xfrm>
        </p:spPr>
        <p:txBody>
          <a:bodyPr/>
          <a:lstStyle>
            <a:lvl1pPr marL="0" indent="0" algn="ctr">
              <a:buNone/>
              <a:defRPr sz="2522"/>
            </a:lvl1pPr>
            <a:lvl2pPr marL="480380" indent="0" algn="ctr">
              <a:buNone/>
              <a:defRPr sz="2101"/>
            </a:lvl2pPr>
            <a:lvl3pPr marL="960760" indent="0" algn="ctr">
              <a:buNone/>
              <a:defRPr sz="1891"/>
            </a:lvl3pPr>
            <a:lvl4pPr marL="1441140" indent="0" algn="ctr">
              <a:buNone/>
              <a:defRPr sz="1681"/>
            </a:lvl4pPr>
            <a:lvl5pPr marL="1921520" indent="0" algn="ctr">
              <a:buNone/>
              <a:defRPr sz="1681"/>
            </a:lvl5pPr>
            <a:lvl6pPr marL="2401900" indent="0" algn="ctr">
              <a:buNone/>
              <a:defRPr sz="1681"/>
            </a:lvl6pPr>
            <a:lvl7pPr marL="2882280" indent="0" algn="ctr">
              <a:buNone/>
              <a:defRPr sz="1681"/>
            </a:lvl7pPr>
            <a:lvl8pPr marL="3362660" indent="0" algn="ctr">
              <a:buNone/>
              <a:defRPr sz="1681"/>
            </a:lvl8pPr>
            <a:lvl9pPr marL="3843040" indent="0" algn="ctr">
              <a:buNone/>
              <a:defRPr sz="1681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0F38-A1C6-44BF-8D7E-B4217700979C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81E6-E16E-430E-BC8F-29265B6130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23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0F38-A1C6-44BF-8D7E-B4217700979C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81E6-E16E-430E-BC8F-29265B6130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89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6288" y="383635"/>
            <a:ext cx="3105388" cy="610646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124" y="383635"/>
            <a:ext cx="9136142" cy="610646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0F38-A1C6-44BF-8D7E-B4217700979C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81E6-E16E-430E-BC8F-29265B6130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83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0F38-A1C6-44BF-8D7E-B4217700979C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81E6-E16E-430E-BC8F-29265B6130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71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623" y="1796413"/>
            <a:ext cx="12421553" cy="2997355"/>
          </a:xfrm>
        </p:spPr>
        <p:txBody>
          <a:bodyPr anchor="b"/>
          <a:lstStyle>
            <a:lvl1pPr>
              <a:defRPr sz="63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623" y="4822124"/>
            <a:ext cx="12421553" cy="1576238"/>
          </a:xfrm>
        </p:spPr>
        <p:txBody>
          <a:bodyPr/>
          <a:lstStyle>
            <a:lvl1pPr marL="0" indent="0">
              <a:buNone/>
              <a:defRPr sz="2522">
                <a:solidFill>
                  <a:schemeClr val="tx1">
                    <a:tint val="75000"/>
                  </a:schemeClr>
                </a:solidFill>
              </a:defRPr>
            </a:lvl1pPr>
            <a:lvl2pPr marL="48038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2pPr>
            <a:lvl3pPr marL="960760" indent="0">
              <a:buNone/>
              <a:defRPr sz="1891">
                <a:solidFill>
                  <a:schemeClr val="tx1">
                    <a:tint val="75000"/>
                  </a:schemeClr>
                </a:solidFill>
              </a:defRPr>
            </a:lvl3pPr>
            <a:lvl4pPr marL="1441140" indent="0">
              <a:buNone/>
              <a:defRPr sz="1681">
                <a:solidFill>
                  <a:schemeClr val="tx1">
                    <a:tint val="75000"/>
                  </a:schemeClr>
                </a:solidFill>
              </a:defRPr>
            </a:lvl4pPr>
            <a:lvl5pPr marL="1921520" indent="0">
              <a:buNone/>
              <a:defRPr sz="1681">
                <a:solidFill>
                  <a:schemeClr val="tx1">
                    <a:tint val="75000"/>
                  </a:schemeClr>
                </a:solidFill>
              </a:defRPr>
            </a:lvl5pPr>
            <a:lvl6pPr marL="2401900" indent="0">
              <a:buNone/>
              <a:defRPr sz="1681">
                <a:solidFill>
                  <a:schemeClr val="tx1">
                    <a:tint val="75000"/>
                  </a:schemeClr>
                </a:solidFill>
              </a:defRPr>
            </a:lvl6pPr>
            <a:lvl7pPr marL="2882280" indent="0">
              <a:buNone/>
              <a:defRPr sz="1681">
                <a:solidFill>
                  <a:schemeClr val="tx1">
                    <a:tint val="75000"/>
                  </a:schemeClr>
                </a:solidFill>
              </a:defRPr>
            </a:lvl7pPr>
            <a:lvl8pPr marL="3362660" indent="0">
              <a:buNone/>
              <a:defRPr sz="1681">
                <a:solidFill>
                  <a:schemeClr val="tx1">
                    <a:tint val="75000"/>
                  </a:schemeClr>
                </a:solidFill>
              </a:defRPr>
            </a:lvl8pPr>
            <a:lvl9pPr marL="3843040" indent="0">
              <a:buNone/>
              <a:defRPr sz="16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0F38-A1C6-44BF-8D7E-B4217700979C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81E6-E16E-430E-BC8F-29265B6130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70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124" y="1918174"/>
            <a:ext cx="6120765" cy="45719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911" y="1918174"/>
            <a:ext cx="6120765" cy="45719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0F38-A1C6-44BF-8D7E-B4217700979C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81E6-E16E-430E-BC8F-29265B6130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843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999" y="383635"/>
            <a:ext cx="12421553" cy="13927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2000" y="1766389"/>
            <a:ext cx="6092636" cy="865680"/>
          </a:xfrm>
        </p:spPr>
        <p:txBody>
          <a:bodyPr anchor="b"/>
          <a:lstStyle>
            <a:lvl1pPr marL="0" indent="0">
              <a:buNone/>
              <a:defRPr sz="2522" b="1"/>
            </a:lvl1pPr>
            <a:lvl2pPr marL="480380" indent="0">
              <a:buNone/>
              <a:defRPr sz="2101" b="1"/>
            </a:lvl2pPr>
            <a:lvl3pPr marL="960760" indent="0">
              <a:buNone/>
              <a:defRPr sz="1891" b="1"/>
            </a:lvl3pPr>
            <a:lvl4pPr marL="1441140" indent="0">
              <a:buNone/>
              <a:defRPr sz="1681" b="1"/>
            </a:lvl4pPr>
            <a:lvl5pPr marL="1921520" indent="0">
              <a:buNone/>
              <a:defRPr sz="1681" b="1"/>
            </a:lvl5pPr>
            <a:lvl6pPr marL="2401900" indent="0">
              <a:buNone/>
              <a:defRPr sz="1681" b="1"/>
            </a:lvl6pPr>
            <a:lvl7pPr marL="2882280" indent="0">
              <a:buNone/>
              <a:defRPr sz="1681" b="1"/>
            </a:lvl7pPr>
            <a:lvl8pPr marL="3362660" indent="0">
              <a:buNone/>
              <a:defRPr sz="1681" b="1"/>
            </a:lvl8pPr>
            <a:lvl9pPr marL="3843040" indent="0">
              <a:buNone/>
              <a:defRPr sz="168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2000" y="2632069"/>
            <a:ext cx="6092636" cy="38713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911" y="1766389"/>
            <a:ext cx="6122641" cy="865680"/>
          </a:xfrm>
        </p:spPr>
        <p:txBody>
          <a:bodyPr anchor="b"/>
          <a:lstStyle>
            <a:lvl1pPr marL="0" indent="0">
              <a:buNone/>
              <a:defRPr sz="2522" b="1"/>
            </a:lvl1pPr>
            <a:lvl2pPr marL="480380" indent="0">
              <a:buNone/>
              <a:defRPr sz="2101" b="1"/>
            </a:lvl2pPr>
            <a:lvl3pPr marL="960760" indent="0">
              <a:buNone/>
              <a:defRPr sz="1891" b="1"/>
            </a:lvl3pPr>
            <a:lvl4pPr marL="1441140" indent="0">
              <a:buNone/>
              <a:defRPr sz="1681" b="1"/>
            </a:lvl4pPr>
            <a:lvl5pPr marL="1921520" indent="0">
              <a:buNone/>
              <a:defRPr sz="1681" b="1"/>
            </a:lvl5pPr>
            <a:lvl6pPr marL="2401900" indent="0">
              <a:buNone/>
              <a:defRPr sz="1681" b="1"/>
            </a:lvl6pPr>
            <a:lvl7pPr marL="2882280" indent="0">
              <a:buNone/>
              <a:defRPr sz="1681" b="1"/>
            </a:lvl7pPr>
            <a:lvl8pPr marL="3362660" indent="0">
              <a:buNone/>
              <a:defRPr sz="1681" b="1"/>
            </a:lvl8pPr>
            <a:lvl9pPr marL="3843040" indent="0">
              <a:buNone/>
              <a:defRPr sz="168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911" y="2632069"/>
            <a:ext cx="6122641" cy="38713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0F38-A1C6-44BF-8D7E-B4217700979C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81E6-E16E-430E-BC8F-29265B6130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427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0F38-A1C6-44BF-8D7E-B4217700979C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81E6-E16E-430E-BC8F-29265B6130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98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0F38-A1C6-44BF-8D7E-B4217700979C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81E6-E16E-430E-BC8F-29265B6130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40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000" y="480378"/>
            <a:ext cx="4644955" cy="1681321"/>
          </a:xfrm>
        </p:spPr>
        <p:txBody>
          <a:bodyPr anchor="b"/>
          <a:lstStyle>
            <a:lvl1pPr>
              <a:defRPr sz="336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2641" y="1037483"/>
            <a:ext cx="7290911" cy="5120691"/>
          </a:xfrm>
        </p:spPr>
        <p:txBody>
          <a:bodyPr/>
          <a:lstStyle>
            <a:lvl1pPr>
              <a:defRPr sz="3362"/>
            </a:lvl1pPr>
            <a:lvl2pPr>
              <a:defRPr sz="2942"/>
            </a:lvl2pPr>
            <a:lvl3pPr>
              <a:defRPr sz="2522"/>
            </a:lvl3pPr>
            <a:lvl4pPr>
              <a:defRPr sz="2101"/>
            </a:lvl4pPr>
            <a:lvl5pPr>
              <a:defRPr sz="2101"/>
            </a:lvl5pPr>
            <a:lvl6pPr>
              <a:defRPr sz="2101"/>
            </a:lvl6pPr>
            <a:lvl7pPr>
              <a:defRPr sz="2101"/>
            </a:lvl7pPr>
            <a:lvl8pPr>
              <a:defRPr sz="2101"/>
            </a:lvl8pPr>
            <a:lvl9pPr>
              <a:defRPr sz="210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2000" y="2161699"/>
            <a:ext cx="4644955" cy="4004815"/>
          </a:xfrm>
        </p:spPr>
        <p:txBody>
          <a:bodyPr/>
          <a:lstStyle>
            <a:lvl1pPr marL="0" indent="0">
              <a:buNone/>
              <a:defRPr sz="1681"/>
            </a:lvl1pPr>
            <a:lvl2pPr marL="480380" indent="0">
              <a:buNone/>
              <a:defRPr sz="1471"/>
            </a:lvl2pPr>
            <a:lvl3pPr marL="960760" indent="0">
              <a:buNone/>
              <a:defRPr sz="1261"/>
            </a:lvl3pPr>
            <a:lvl4pPr marL="1441140" indent="0">
              <a:buNone/>
              <a:defRPr sz="1051"/>
            </a:lvl4pPr>
            <a:lvl5pPr marL="1921520" indent="0">
              <a:buNone/>
              <a:defRPr sz="1051"/>
            </a:lvl5pPr>
            <a:lvl6pPr marL="2401900" indent="0">
              <a:buNone/>
              <a:defRPr sz="1051"/>
            </a:lvl6pPr>
            <a:lvl7pPr marL="2882280" indent="0">
              <a:buNone/>
              <a:defRPr sz="1051"/>
            </a:lvl7pPr>
            <a:lvl8pPr marL="3362660" indent="0">
              <a:buNone/>
              <a:defRPr sz="1051"/>
            </a:lvl8pPr>
            <a:lvl9pPr marL="3843040" indent="0">
              <a:buNone/>
              <a:defRPr sz="105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0F38-A1C6-44BF-8D7E-B4217700979C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81E6-E16E-430E-BC8F-29265B6130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81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000" y="480378"/>
            <a:ext cx="4644955" cy="1681321"/>
          </a:xfrm>
        </p:spPr>
        <p:txBody>
          <a:bodyPr anchor="b"/>
          <a:lstStyle>
            <a:lvl1pPr>
              <a:defRPr sz="336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2641" y="1037483"/>
            <a:ext cx="7290911" cy="5120691"/>
          </a:xfrm>
        </p:spPr>
        <p:txBody>
          <a:bodyPr anchor="t"/>
          <a:lstStyle>
            <a:lvl1pPr marL="0" indent="0">
              <a:buNone/>
              <a:defRPr sz="3362"/>
            </a:lvl1pPr>
            <a:lvl2pPr marL="480380" indent="0">
              <a:buNone/>
              <a:defRPr sz="2942"/>
            </a:lvl2pPr>
            <a:lvl3pPr marL="960760" indent="0">
              <a:buNone/>
              <a:defRPr sz="2522"/>
            </a:lvl3pPr>
            <a:lvl4pPr marL="1441140" indent="0">
              <a:buNone/>
              <a:defRPr sz="2101"/>
            </a:lvl4pPr>
            <a:lvl5pPr marL="1921520" indent="0">
              <a:buNone/>
              <a:defRPr sz="2101"/>
            </a:lvl5pPr>
            <a:lvl6pPr marL="2401900" indent="0">
              <a:buNone/>
              <a:defRPr sz="2101"/>
            </a:lvl6pPr>
            <a:lvl7pPr marL="2882280" indent="0">
              <a:buNone/>
              <a:defRPr sz="2101"/>
            </a:lvl7pPr>
            <a:lvl8pPr marL="3362660" indent="0">
              <a:buNone/>
              <a:defRPr sz="2101"/>
            </a:lvl8pPr>
            <a:lvl9pPr marL="3843040" indent="0">
              <a:buNone/>
              <a:defRPr sz="210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2000" y="2161699"/>
            <a:ext cx="4644955" cy="4004815"/>
          </a:xfrm>
        </p:spPr>
        <p:txBody>
          <a:bodyPr/>
          <a:lstStyle>
            <a:lvl1pPr marL="0" indent="0">
              <a:buNone/>
              <a:defRPr sz="1681"/>
            </a:lvl1pPr>
            <a:lvl2pPr marL="480380" indent="0">
              <a:buNone/>
              <a:defRPr sz="1471"/>
            </a:lvl2pPr>
            <a:lvl3pPr marL="960760" indent="0">
              <a:buNone/>
              <a:defRPr sz="1261"/>
            </a:lvl3pPr>
            <a:lvl4pPr marL="1441140" indent="0">
              <a:buNone/>
              <a:defRPr sz="1051"/>
            </a:lvl4pPr>
            <a:lvl5pPr marL="1921520" indent="0">
              <a:buNone/>
              <a:defRPr sz="1051"/>
            </a:lvl5pPr>
            <a:lvl6pPr marL="2401900" indent="0">
              <a:buNone/>
              <a:defRPr sz="1051"/>
            </a:lvl6pPr>
            <a:lvl7pPr marL="2882280" indent="0">
              <a:buNone/>
              <a:defRPr sz="1051"/>
            </a:lvl7pPr>
            <a:lvl8pPr marL="3362660" indent="0">
              <a:buNone/>
              <a:defRPr sz="1051"/>
            </a:lvl8pPr>
            <a:lvl9pPr marL="3843040" indent="0">
              <a:buNone/>
              <a:defRPr sz="105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0F38-A1C6-44BF-8D7E-B4217700979C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81E6-E16E-430E-BC8F-29265B6130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85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124" y="383635"/>
            <a:ext cx="12421553" cy="1392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124" y="1918174"/>
            <a:ext cx="12421553" cy="4571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124" y="6678583"/>
            <a:ext cx="3240405" cy="383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1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B29C0F38-A1C6-44BF-8D7E-B4217700979C}" type="datetimeFigureOut">
              <a:rPr lang="zh-CN" altLang="en-US" smtClean="0"/>
              <a:pPr/>
              <a:t>2021/3/14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596" y="6678583"/>
            <a:ext cx="4860608" cy="383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1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1271" y="6678583"/>
            <a:ext cx="3240405" cy="383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1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EA3481E6-E16E-430E-BC8F-29265B6130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2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760" rtl="0" eaLnBrk="1" latinLnBrk="0" hangingPunct="1">
        <a:lnSpc>
          <a:spcPct val="90000"/>
        </a:lnSpc>
        <a:spcBef>
          <a:spcPct val="0"/>
        </a:spcBef>
        <a:buNone/>
        <a:defRPr sz="4623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j-cs"/>
        </a:defRPr>
      </a:lvl1pPr>
    </p:titleStyle>
    <p:bodyStyle>
      <a:lvl1pPr marL="240190" indent="-240190" algn="l" defTabSz="960760" rtl="0" eaLnBrk="1" latinLnBrk="0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2942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1pPr>
      <a:lvl2pPr marL="720570" indent="-240190" algn="l" defTabSz="9607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2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2pPr>
      <a:lvl3pPr marL="1200950" indent="-240190" algn="l" defTabSz="9607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1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3pPr>
      <a:lvl4pPr marL="1681330" indent="-240190" algn="l" defTabSz="9607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1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4pPr>
      <a:lvl5pPr marL="2161710" indent="-240190" algn="l" defTabSz="9607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1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5pPr>
      <a:lvl6pPr marL="2642090" indent="-240190" algn="l" defTabSz="9607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1" kern="1200">
          <a:solidFill>
            <a:schemeClr val="tx1"/>
          </a:solidFill>
          <a:latin typeface="+mn-lt"/>
          <a:ea typeface="+mn-ea"/>
          <a:cs typeface="+mn-cs"/>
        </a:defRPr>
      </a:lvl6pPr>
      <a:lvl7pPr marL="3122470" indent="-240190" algn="l" defTabSz="9607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1" kern="1200">
          <a:solidFill>
            <a:schemeClr val="tx1"/>
          </a:solidFill>
          <a:latin typeface="+mn-lt"/>
          <a:ea typeface="+mn-ea"/>
          <a:cs typeface="+mn-cs"/>
        </a:defRPr>
      </a:lvl7pPr>
      <a:lvl8pPr marL="3602850" indent="-240190" algn="l" defTabSz="9607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1" kern="1200">
          <a:solidFill>
            <a:schemeClr val="tx1"/>
          </a:solidFill>
          <a:latin typeface="+mn-lt"/>
          <a:ea typeface="+mn-ea"/>
          <a:cs typeface="+mn-cs"/>
        </a:defRPr>
      </a:lvl8pPr>
      <a:lvl9pPr marL="4083230" indent="-240190" algn="l" defTabSz="9607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760" rtl="0" eaLnBrk="1" latinLnBrk="0" hangingPunct="1">
        <a:defRPr sz="1891" kern="1200">
          <a:solidFill>
            <a:schemeClr val="tx1"/>
          </a:solidFill>
          <a:latin typeface="+mn-lt"/>
          <a:ea typeface="+mn-ea"/>
          <a:cs typeface="+mn-cs"/>
        </a:defRPr>
      </a:lvl1pPr>
      <a:lvl2pPr marL="480380" algn="l" defTabSz="960760" rtl="0" eaLnBrk="1" latinLnBrk="0" hangingPunct="1">
        <a:defRPr sz="1891" kern="1200">
          <a:solidFill>
            <a:schemeClr val="tx1"/>
          </a:solidFill>
          <a:latin typeface="+mn-lt"/>
          <a:ea typeface="+mn-ea"/>
          <a:cs typeface="+mn-cs"/>
        </a:defRPr>
      </a:lvl2pPr>
      <a:lvl3pPr marL="960760" algn="l" defTabSz="960760" rtl="0" eaLnBrk="1" latinLnBrk="0" hangingPunct="1">
        <a:defRPr sz="1891" kern="1200">
          <a:solidFill>
            <a:schemeClr val="tx1"/>
          </a:solidFill>
          <a:latin typeface="+mn-lt"/>
          <a:ea typeface="+mn-ea"/>
          <a:cs typeface="+mn-cs"/>
        </a:defRPr>
      </a:lvl3pPr>
      <a:lvl4pPr marL="1441140" algn="l" defTabSz="960760" rtl="0" eaLnBrk="1" latinLnBrk="0" hangingPunct="1">
        <a:defRPr sz="1891" kern="1200">
          <a:solidFill>
            <a:schemeClr val="tx1"/>
          </a:solidFill>
          <a:latin typeface="+mn-lt"/>
          <a:ea typeface="+mn-ea"/>
          <a:cs typeface="+mn-cs"/>
        </a:defRPr>
      </a:lvl4pPr>
      <a:lvl5pPr marL="1921520" algn="l" defTabSz="960760" rtl="0" eaLnBrk="1" latinLnBrk="0" hangingPunct="1">
        <a:defRPr sz="1891" kern="1200">
          <a:solidFill>
            <a:schemeClr val="tx1"/>
          </a:solidFill>
          <a:latin typeface="+mn-lt"/>
          <a:ea typeface="+mn-ea"/>
          <a:cs typeface="+mn-cs"/>
        </a:defRPr>
      </a:lvl5pPr>
      <a:lvl6pPr marL="2401900" algn="l" defTabSz="960760" rtl="0" eaLnBrk="1" latinLnBrk="0" hangingPunct="1">
        <a:defRPr sz="1891" kern="1200">
          <a:solidFill>
            <a:schemeClr val="tx1"/>
          </a:solidFill>
          <a:latin typeface="+mn-lt"/>
          <a:ea typeface="+mn-ea"/>
          <a:cs typeface="+mn-cs"/>
        </a:defRPr>
      </a:lvl6pPr>
      <a:lvl7pPr marL="2882280" algn="l" defTabSz="960760" rtl="0" eaLnBrk="1" latinLnBrk="0" hangingPunct="1">
        <a:defRPr sz="1891" kern="1200">
          <a:solidFill>
            <a:schemeClr val="tx1"/>
          </a:solidFill>
          <a:latin typeface="+mn-lt"/>
          <a:ea typeface="+mn-ea"/>
          <a:cs typeface="+mn-cs"/>
        </a:defRPr>
      </a:lvl7pPr>
      <a:lvl8pPr marL="3362660" algn="l" defTabSz="960760" rtl="0" eaLnBrk="1" latinLnBrk="0" hangingPunct="1">
        <a:defRPr sz="1891" kern="1200">
          <a:solidFill>
            <a:schemeClr val="tx1"/>
          </a:solidFill>
          <a:latin typeface="+mn-lt"/>
          <a:ea typeface="+mn-ea"/>
          <a:cs typeface="+mn-cs"/>
        </a:defRPr>
      </a:lvl8pPr>
      <a:lvl9pPr marL="3843040" algn="l" defTabSz="960760" rtl="0" eaLnBrk="1" latinLnBrk="0" hangingPunct="1">
        <a:defRPr sz="18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mazing-daisy_20180405_cover">
            <a:extLst>
              <a:ext uri="{FF2B5EF4-FFF2-40B4-BE49-F238E27FC236}">
                <a16:creationId xmlns:a16="http://schemas.microsoft.com/office/drawing/2014/main" id="{8387E0BE-9DC1-485C-AE8D-FE79698957E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7205663" cy="720566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A94A87B-46FE-474F-BA5A-325FDD3235AC}"/>
              </a:ext>
            </a:extLst>
          </p:cNvPr>
          <p:cNvSpPr txBox="1"/>
          <p:nvPr/>
        </p:nvSpPr>
        <p:spPr>
          <a:xfrm>
            <a:off x="875962" y="6311590"/>
            <a:ext cx="5453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zh-CN" sz="1800" b="0" i="1" u="none" strike="noStrike" baseline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Nozizwe Herero • Siya Masuku • Leona Ingram</a:t>
            </a:r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82B76F-6149-4AD3-970D-BD260C18114A}"/>
              </a:ext>
            </a:extLst>
          </p:cNvPr>
          <p:cNvSpPr txBox="1"/>
          <p:nvPr/>
        </p:nvSpPr>
        <p:spPr>
          <a:xfrm>
            <a:off x="1615749" y="1271238"/>
            <a:ext cx="39741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了不起的黛西</a:t>
            </a:r>
          </a:p>
        </p:txBody>
      </p:sp>
      <p:pic>
        <p:nvPicPr>
          <p:cNvPr id="5" name="图片 4" descr="amazing-daisy_20180405_page17">
            <a:extLst>
              <a:ext uri="{FF2B5EF4-FFF2-40B4-BE49-F238E27FC236}">
                <a16:creationId xmlns:a16="http://schemas.microsoft.com/office/drawing/2014/main" id="{C3C11FED-BAF7-40C6-BA55-71280B9D804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0"/>
            <a:ext cx="7205663" cy="720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22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mazing-daisy_20180405_page9">
            <a:extLst>
              <a:ext uri="{FF2B5EF4-FFF2-40B4-BE49-F238E27FC236}">
                <a16:creationId xmlns:a16="http://schemas.microsoft.com/office/drawing/2014/main" id="{0E9044B1-E59C-46F3-9406-7901D719932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3" y="1"/>
            <a:ext cx="14411325" cy="720566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FE2F070-B92B-472A-83EA-31AB1F9AA355}"/>
              </a:ext>
            </a:extLst>
          </p:cNvPr>
          <p:cNvSpPr txBox="1"/>
          <p:nvPr/>
        </p:nvSpPr>
        <p:spPr>
          <a:xfrm>
            <a:off x="920915" y="6110868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latin typeface="思源黑体 CN Normal" panose="020B0400000000000000" pitchFamily="34" charset="-122"/>
              </a:defRPr>
            </a:lvl1pPr>
          </a:lstStyle>
          <a:p>
            <a:r>
              <a: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拍呀拍，每一天黛西都会拍打她的翅膀！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C3DBCD7-5C5C-46FD-A553-D93B8BC31BF1}"/>
              </a:ext>
            </a:extLst>
          </p:cNvPr>
          <p:cNvSpPr txBox="1"/>
          <p:nvPr/>
        </p:nvSpPr>
        <p:spPr>
          <a:xfrm>
            <a:off x="7973122" y="802889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她快要离开地面了，却又掉了下来。</a:t>
            </a:r>
          </a:p>
        </p:txBody>
      </p:sp>
    </p:spTree>
    <p:extLst>
      <p:ext uri="{BB962C8B-B14F-4D97-AF65-F5344CB8AC3E}">
        <p14:creationId xmlns:p14="http://schemas.microsoft.com/office/powerpoint/2010/main" val="2567467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mazing-daisy_20180405_page10">
            <a:extLst>
              <a:ext uri="{FF2B5EF4-FFF2-40B4-BE49-F238E27FC236}">
                <a16:creationId xmlns:a16="http://schemas.microsoft.com/office/drawing/2014/main" id="{FC6B42EC-059A-4268-B729-D2DBF905B37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7" y="0"/>
            <a:ext cx="14411327" cy="720566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C693A27-080C-4BB0-A994-3375FC9FD9DB}"/>
              </a:ext>
            </a:extLst>
          </p:cNvPr>
          <p:cNvSpPr txBox="1"/>
          <p:nvPr/>
        </p:nvSpPr>
        <p:spPr>
          <a:xfrm>
            <a:off x="1346510" y="630483"/>
            <a:ext cx="5854390" cy="1142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思源黑体 CN Normal" panose="020B0400000000000000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“我永远也不能飞！”黛西向妈妈大喊道：“它们是对的。”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2C6769-1FC5-4C1A-87AB-D1223BFB233D}"/>
              </a:ext>
            </a:extLst>
          </p:cNvPr>
          <p:cNvSpPr txBox="1"/>
          <p:nvPr/>
        </p:nvSpPr>
        <p:spPr>
          <a:xfrm>
            <a:off x="8119481" y="630483"/>
            <a:ext cx="5363737" cy="1696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思源黑体 CN Normal" panose="020B0400000000000000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“黛西，你和其他的小鸡不同。它们不想飞，但你想飞！你能做到的！”</a:t>
            </a:r>
            <a:r>
              <a:rPr lang="en-US" altLang="zh-CN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妈妈说。</a:t>
            </a:r>
          </a:p>
        </p:txBody>
      </p:sp>
    </p:spTree>
    <p:extLst>
      <p:ext uri="{BB962C8B-B14F-4D97-AF65-F5344CB8AC3E}">
        <p14:creationId xmlns:p14="http://schemas.microsoft.com/office/powerpoint/2010/main" val="3120827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mazing-daisy_20180405_page11">
            <a:extLst>
              <a:ext uri="{FF2B5EF4-FFF2-40B4-BE49-F238E27FC236}">
                <a16:creationId xmlns:a16="http://schemas.microsoft.com/office/drawing/2014/main" id="{84799809-605A-4BE1-B46F-664497CB0F3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411327" cy="720566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783E4F2-0A76-4F4E-AEDE-AB6C006E358B}"/>
              </a:ext>
            </a:extLst>
          </p:cNvPr>
          <p:cNvSpPr txBox="1"/>
          <p:nvPr/>
        </p:nvSpPr>
        <p:spPr>
          <a:xfrm>
            <a:off x="7560527" y="815786"/>
            <a:ext cx="6176505" cy="557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第二天，黛西爬到了鸡舍顶上，然后拍呀拍，拍呀拍，她一直拍打着她的翅膀。</a:t>
            </a:r>
          </a:p>
          <a:p>
            <a:pPr>
              <a:lnSpc>
                <a:spcPct val="150000"/>
              </a:lnSpc>
            </a:pPr>
            <a:endParaRPr lang="zh-CN" altLang="en-US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她飞到了空中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拍呀拍</a:t>
            </a:r>
            <a:r>
              <a:rPr lang="en-US" altLang="zh-CN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……</a:t>
            </a:r>
          </a:p>
          <a:p>
            <a:pPr>
              <a:lnSpc>
                <a:spcPct val="150000"/>
              </a:lnSpc>
            </a:pP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拍呀拍</a:t>
            </a:r>
            <a:r>
              <a:rPr lang="en-US" altLang="zh-CN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……</a:t>
            </a:r>
          </a:p>
          <a:p>
            <a:pPr>
              <a:lnSpc>
                <a:spcPct val="150000"/>
              </a:lnSpc>
            </a:pP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拍呀拍</a:t>
            </a:r>
            <a:r>
              <a:rPr lang="en-US" altLang="zh-CN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259676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mazing-daisy_20180405_page12">
            <a:extLst>
              <a:ext uri="{FF2B5EF4-FFF2-40B4-BE49-F238E27FC236}">
                <a16:creationId xmlns:a16="http://schemas.microsoft.com/office/drawing/2014/main" id="{4D54C258-4DA4-4D49-A963-D4B7496289B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411327" cy="720566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0E903D7-D3EB-40FC-BF20-DA9336D4887F}"/>
              </a:ext>
            </a:extLst>
          </p:cNvPr>
          <p:cNvSpPr txBox="1"/>
          <p:nvPr/>
        </p:nvSpPr>
        <p:spPr>
          <a:xfrm>
            <a:off x="6646902" y="995564"/>
            <a:ext cx="1133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A5322B-17A2-4D41-B9B4-022B15E7F73B}"/>
              </a:ext>
            </a:extLst>
          </p:cNvPr>
          <p:cNvSpPr txBox="1"/>
          <p:nvPr/>
        </p:nvSpPr>
        <p:spPr>
          <a:xfrm>
            <a:off x="5026130" y="4692333"/>
            <a:ext cx="4349540" cy="2250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其他鸡都哈哈大笑起来。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“</a:t>
            </a: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哈哈哈</a:t>
            </a:r>
            <a:r>
              <a:rPr lang="en-US" altLang="zh-CN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! </a:t>
            </a: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我们说过了吧</a:t>
            </a:r>
            <a:r>
              <a:rPr lang="en-US" altLang="zh-CN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! </a:t>
            </a: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鸡是不会飞的</a:t>
            </a:r>
            <a:r>
              <a:rPr lang="en-US" altLang="zh-CN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!"</a:t>
            </a:r>
            <a:endParaRPr lang="zh-CN" altLang="en-US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7346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mazing-daisy_20180405_page13">
            <a:extLst>
              <a:ext uri="{FF2B5EF4-FFF2-40B4-BE49-F238E27FC236}">
                <a16:creationId xmlns:a16="http://schemas.microsoft.com/office/drawing/2014/main" id="{77F7BCE3-40DF-4F83-A9F8-005816ED6C5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411327" cy="720566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DE8040E-9445-4B34-B73F-F66B12C6FA24}"/>
              </a:ext>
            </a:extLst>
          </p:cNvPr>
          <p:cNvSpPr txBox="1"/>
          <p:nvPr/>
        </p:nvSpPr>
        <p:spPr>
          <a:xfrm>
            <a:off x="501805" y="657922"/>
            <a:ext cx="3925229" cy="1142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但第二天，黛西爬得更高了，她爬到了茅屋的顶端。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807080-55B9-49BC-837B-D34AE39F08F1}"/>
              </a:ext>
            </a:extLst>
          </p:cNvPr>
          <p:cNvSpPr txBox="1"/>
          <p:nvPr/>
        </p:nvSpPr>
        <p:spPr>
          <a:xfrm>
            <a:off x="4159405" y="5441795"/>
            <a:ext cx="4493538" cy="588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拍呀拍，黛西拍打着她的翅膀。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86EDAC9-2E0B-428D-BB3B-93B428D9C27E}"/>
              </a:ext>
            </a:extLst>
          </p:cNvPr>
          <p:cNvSpPr txBox="1"/>
          <p:nvPr/>
        </p:nvSpPr>
        <p:spPr>
          <a:xfrm>
            <a:off x="9768468" y="4962293"/>
            <a:ext cx="3877985" cy="1696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她飞到了空中，拍呀拍</a:t>
            </a:r>
            <a:r>
              <a:rPr lang="en-US" altLang="zh-CN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……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拍呀拍</a:t>
            </a:r>
            <a:r>
              <a:rPr lang="en-US" altLang="zh-CN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……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拍呀拍</a:t>
            </a:r>
            <a:r>
              <a:rPr lang="en-US" altLang="zh-CN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……</a:t>
            </a:r>
            <a:endParaRPr lang="zh-CN" altLang="en-US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4137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mazing-daisy_20180405_page14">
            <a:extLst>
              <a:ext uri="{FF2B5EF4-FFF2-40B4-BE49-F238E27FC236}">
                <a16:creationId xmlns:a16="http://schemas.microsoft.com/office/drawing/2014/main" id="{7BF4CA4B-C1EA-411F-8764-8C44916B6D1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411327" cy="720566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1FC9515-44D4-47B5-895C-60F5D1370E7E}"/>
              </a:ext>
            </a:extLst>
          </p:cNvPr>
          <p:cNvSpPr txBox="1"/>
          <p:nvPr/>
        </p:nvSpPr>
        <p:spPr>
          <a:xfrm>
            <a:off x="7292897" y="2200780"/>
            <a:ext cx="6955750" cy="2797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她飞起来了！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她翅膀下的风越来越大，她越飞越高！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麻雀和燕子都说：“太神奇了！一只会飞的鸡！”</a:t>
            </a:r>
          </a:p>
        </p:txBody>
      </p:sp>
    </p:spTree>
    <p:extLst>
      <p:ext uri="{BB962C8B-B14F-4D97-AF65-F5344CB8AC3E}">
        <p14:creationId xmlns:p14="http://schemas.microsoft.com/office/powerpoint/2010/main" val="511032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mazing-daisy_20180405_page15">
            <a:extLst>
              <a:ext uri="{FF2B5EF4-FFF2-40B4-BE49-F238E27FC236}">
                <a16:creationId xmlns:a16="http://schemas.microsoft.com/office/drawing/2014/main" id="{97BBAE2E-5034-4D0B-8D6C-7C09AAA89E2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411327" cy="720566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E4B1822-0CF9-496F-9F07-080BC84CE29C}"/>
              </a:ext>
            </a:extLst>
          </p:cNvPr>
          <p:cNvSpPr txBox="1"/>
          <p:nvPr/>
        </p:nvSpPr>
        <p:spPr>
          <a:xfrm>
            <a:off x="8129239" y="4192858"/>
            <a:ext cx="5416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其他的鸡也想像她一样。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zh-CN" altLang="en-US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它们说，“噢，黛西，你真了不起！”</a:t>
            </a:r>
          </a:p>
        </p:txBody>
      </p:sp>
    </p:spTree>
    <p:extLst>
      <p:ext uri="{BB962C8B-B14F-4D97-AF65-F5344CB8AC3E}">
        <p14:creationId xmlns:p14="http://schemas.microsoft.com/office/powerpoint/2010/main" val="2002714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mazing-daisy_20180405_page16">
            <a:extLst>
              <a:ext uri="{FF2B5EF4-FFF2-40B4-BE49-F238E27FC236}">
                <a16:creationId xmlns:a16="http://schemas.microsoft.com/office/drawing/2014/main" id="{C895E3DE-B153-4ABE-A0BB-5A3610B3679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4411327" cy="720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4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mazing-daisy_20180405_page1">
            <a:extLst>
              <a:ext uri="{FF2B5EF4-FFF2-40B4-BE49-F238E27FC236}">
                <a16:creationId xmlns:a16="http://schemas.microsoft.com/office/drawing/2014/main" id="{156724DA-EB38-4F89-B7E5-407442020EC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0"/>
            <a:ext cx="7205663" cy="720566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396A2F5-8407-4A67-AC34-351B10448D8B}"/>
              </a:ext>
            </a:extLst>
          </p:cNvPr>
          <p:cNvSpPr txBox="1"/>
          <p:nvPr/>
        </p:nvSpPr>
        <p:spPr>
          <a:xfrm>
            <a:off x="9095571" y="163923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这本书的主人是</a:t>
            </a:r>
          </a:p>
        </p:txBody>
      </p:sp>
    </p:spTree>
    <p:extLst>
      <p:ext uri="{BB962C8B-B14F-4D97-AF65-F5344CB8AC3E}">
        <p14:creationId xmlns:p14="http://schemas.microsoft.com/office/powerpoint/2010/main" val="637991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mazing-daisy_20180405_page2">
            <a:extLst>
              <a:ext uri="{FF2B5EF4-FFF2-40B4-BE49-F238E27FC236}">
                <a16:creationId xmlns:a16="http://schemas.microsoft.com/office/drawing/2014/main" id="{06B16B07-FF40-419C-9111-04FAD066D0C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411327" cy="720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4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mazing-daisy_20180405_page3">
            <a:extLst>
              <a:ext uri="{FF2B5EF4-FFF2-40B4-BE49-F238E27FC236}">
                <a16:creationId xmlns:a16="http://schemas.microsoft.com/office/drawing/2014/main" id="{66BD0973-55F8-452B-8CEF-2D6C8AF9FB8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401800" cy="720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14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mazing-daisy_20180405_page4">
            <a:extLst>
              <a:ext uri="{FF2B5EF4-FFF2-40B4-BE49-F238E27FC236}">
                <a16:creationId xmlns:a16="http://schemas.microsoft.com/office/drawing/2014/main" id="{B39EF756-3035-46F2-B6B5-4406F7C76AE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411327" cy="720566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6ED5C3C-CA67-43B3-B0AA-4B3D8895985B}"/>
              </a:ext>
            </a:extLst>
          </p:cNvPr>
          <p:cNvSpPr txBox="1"/>
          <p:nvPr/>
        </p:nvSpPr>
        <p:spPr>
          <a:xfrm>
            <a:off x="1048216" y="959005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很久以前，在靠近山谷的一个小农场里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2CCD86-32E7-40EB-9B6F-216ED79D89A0}"/>
              </a:ext>
            </a:extLst>
          </p:cNvPr>
          <p:cNvSpPr txBox="1"/>
          <p:nvPr/>
        </p:nvSpPr>
        <p:spPr>
          <a:xfrm>
            <a:off x="9077093" y="959005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生活着一只小鸡，名字叫做黛西</a:t>
            </a:r>
          </a:p>
        </p:txBody>
      </p:sp>
    </p:spTree>
    <p:extLst>
      <p:ext uri="{BB962C8B-B14F-4D97-AF65-F5344CB8AC3E}">
        <p14:creationId xmlns:p14="http://schemas.microsoft.com/office/powerpoint/2010/main" val="225198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mazing-daisy_20180405_page5">
            <a:extLst>
              <a:ext uri="{FF2B5EF4-FFF2-40B4-BE49-F238E27FC236}">
                <a16:creationId xmlns:a16="http://schemas.microsoft.com/office/drawing/2014/main" id="{F9B8147A-C638-4A29-9B6E-F515939F007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82"/>
            <a:ext cx="14406564" cy="720328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18EC31E-F5A1-49E1-AB98-58E6A0AD547A}"/>
              </a:ext>
            </a:extLst>
          </p:cNvPr>
          <p:cNvSpPr txBox="1"/>
          <p:nvPr/>
        </p:nvSpPr>
        <p:spPr>
          <a:xfrm>
            <a:off x="1371601" y="970156"/>
            <a:ext cx="4884234" cy="1142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"</a:t>
            </a: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等我长大了，我想飞得很高，高到天上去。</a:t>
            </a:r>
            <a:r>
              <a:rPr lang="en-US" altLang="zh-CN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"</a:t>
            </a: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黛西说。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6E1556-1FD8-4793-B92D-2D45085B741F}"/>
              </a:ext>
            </a:extLst>
          </p:cNvPr>
          <p:cNvSpPr txBox="1"/>
          <p:nvPr/>
        </p:nvSpPr>
        <p:spPr>
          <a:xfrm>
            <a:off x="8886988" y="970156"/>
            <a:ext cx="4463722" cy="588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但是所有其它的小鸡都嘲笑她。</a:t>
            </a:r>
          </a:p>
        </p:txBody>
      </p:sp>
    </p:spTree>
    <p:extLst>
      <p:ext uri="{BB962C8B-B14F-4D97-AF65-F5344CB8AC3E}">
        <p14:creationId xmlns:p14="http://schemas.microsoft.com/office/powerpoint/2010/main" val="2863317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mazing-daisy_20180405_page6">
            <a:extLst>
              <a:ext uri="{FF2B5EF4-FFF2-40B4-BE49-F238E27FC236}">
                <a16:creationId xmlns:a16="http://schemas.microsoft.com/office/drawing/2014/main" id="{651BC01B-D3E4-461B-BB61-E65760DD5D5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3" y="1"/>
            <a:ext cx="14411325" cy="720566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C44C45B-9069-46C4-87B5-01658CF7D46A}"/>
              </a:ext>
            </a:extLst>
          </p:cNvPr>
          <p:cNvSpPr txBox="1"/>
          <p:nvPr/>
        </p:nvSpPr>
        <p:spPr>
          <a:xfrm>
            <a:off x="836341" y="994581"/>
            <a:ext cx="5535917" cy="1142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400">
                <a:latin typeface="思源黑体 CN Normal" panose="020B0400000000000000" pitchFamily="34" charset="-122"/>
              </a:defRPr>
            </a:lvl1pPr>
          </a:lstStyle>
          <a:p>
            <a:r>
              <a: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“你太奇怪了。”它们说，“我们不会再和你玩了。”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36B2B1-796F-4C60-A7B2-2417664CFABD}"/>
              </a:ext>
            </a:extLst>
          </p:cNvPr>
          <p:cNvSpPr txBox="1"/>
          <p:nvPr/>
        </p:nvSpPr>
        <p:spPr>
          <a:xfrm>
            <a:off x="7951485" y="994581"/>
            <a:ext cx="5998692" cy="1142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400">
                <a:latin typeface="思源黑体 CN Normal" panose="020B0400000000000000" pitchFamily="34" charset="-122"/>
              </a:defRPr>
            </a:lvl1pPr>
          </a:lstStyle>
          <a:p>
            <a:r>
              <a:rPr lang="en-US" altLang="zh-CN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“</a:t>
            </a:r>
            <a:r>
              <a: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黛西，我们都会拍打翅膀，但鸡是很难飞起来的。</a:t>
            </a:r>
            <a:r>
              <a:rPr lang="en-US" altLang="zh-CN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"</a:t>
            </a:r>
            <a:r>
              <a: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妈妈告诉她。</a:t>
            </a:r>
          </a:p>
        </p:txBody>
      </p:sp>
    </p:spTree>
    <p:extLst>
      <p:ext uri="{BB962C8B-B14F-4D97-AF65-F5344CB8AC3E}">
        <p14:creationId xmlns:p14="http://schemas.microsoft.com/office/powerpoint/2010/main" val="1644764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mazing-daisy_20180405_page7">
            <a:extLst>
              <a:ext uri="{FF2B5EF4-FFF2-40B4-BE49-F238E27FC236}">
                <a16:creationId xmlns:a16="http://schemas.microsoft.com/office/drawing/2014/main" id="{5686EC42-8FFE-4089-AB00-20E77B0212A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3" y="1"/>
            <a:ext cx="14411325" cy="720566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A82FACC-092F-44CF-AFE6-6E3F8B11DB37}"/>
              </a:ext>
            </a:extLst>
          </p:cNvPr>
          <p:cNvSpPr txBox="1"/>
          <p:nvPr/>
        </p:nvSpPr>
        <p:spPr>
          <a:xfrm>
            <a:off x="9545445" y="1646782"/>
            <a:ext cx="3713355" cy="3912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黛西不愿意放弃。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她每天都自己练习拍动翅膀。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拍呀拍呀，她一直拍着，但总是没办法离开地面。</a:t>
            </a:r>
          </a:p>
        </p:txBody>
      </p:sp>
    </p:spTree>
    <p:extLst>
      <p:ext uri="{BB962C8B-B14F-4D97-AF65-F5344CB8AC3E}">
        <p14:creationId xmlns:p14="http://schemas.microsoft.com/office/powerpoint/2010/main" val="680824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mazing-daisy_20180405_page8">
            <a:extLst>
              <a:ext uri="{FF2B5EF4-FFF2-40B4-BE49-F238E27FC236}">
                <a16:creationId xmlns:a16="http://schemas.microsoft.com/office/drawing/2014/main" id="{C788E38B-D119-4F5C-BECD-7C041765906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83"/>
            <a:ext cx="14406562" cy="72032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8819821-525A-49BE-8C9A-93A0935502E1}"/>
              </a:ext>
            </a:extLst>
          </p:cNvPr>
          <p:cNvSpPr txBox="1"/>
          <p:nvPr/>
        </p:nvSpPr>
        <p:spPr>
          <a:xfrm>
            <a:off x="9054790" y="1369784"/>
            <a:ext cx="4389769" cy="4466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当她练习的时候，她幻想着自己高高地飞在天空，看着地上其他小鸡们。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她幻想着自己飞过麻雀和燕子。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“哇！”那些鸟会说，“她是一只会飞的鸡！”</a:t>
            </a:r>
          </a:p>
        </p:txBody>
      </p:sp>
    </p:spTree>
    <p:extLst>
      <p:ext uri="{BB962C8B-B14F-4D97-AF65-F5344CB8AC3E}">
        <p14:creationId xmlns:p14="http://schemas.microsoft.com/office/powerpoint/2010/main" val="1413091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Normal">
      <a:majorFont>
        <a:latin typeface="思源黑体 CN Normal"/>
        <a:ea typeface="思源黑体 CN Normal"/>
        <a:cs typeface=""/>
      </a:majorFont>
      <a:minorFont>
        <a:latin typeface="思源黑体 CN Normal"/>
        <a:ea typeface="思源黑体 CN Normal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437</Words>
  <Application>Microsoft Office PowerPoint</Application>
  <PresentationFormat>自定义</PresentationFormat>
  <Paragraphs>49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hyf</cp:lastModifiedBy>
  <cp:revision>103</cp:revision>
  <cp:lastPrinted>2021-03-08T09:12:51Z</cp:lastPrinted>
  <dcterms:created xsi:type="dcterms:W3CDTF">2021-03-08T08:18:01Z</dcterms:created>
  <dcterms:modified xsi:type="dcterms:W3CDTF">2021-03-14T13:10:56Z</dcterms:modified>
</cp:coreProperties>
</file>