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70" r:id="rId5"/>
    <p:sldId id="269" r:id="rId6"/>
    <p:sldId id="273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2022.01.26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2022.01.26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B7FA15-CE23-4107-BFC9-3EC1C2E78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7200900" cy="72009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94B7CEB-27AC-48E2-BFAC-FEA72E352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4E5C9116-4DE1-48BC-BA5E-2B0CF542D2B2}"/>
              </a:ext>
            </a:extLst>
          </p:cNvPr>
          <p:cNvSpPr txBox="1"/>
          <p:nvPr/>
        </p:nvSpPr>
        <p:spPr>
          <a:xfrm>
            <a:off x="2349192" y="849086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0" b="1" dirty="0"/>
              <a:t>寻</a:t>
            </a:r>
            <a:r>
              <a:rPr lang="zh-CN" altLang="en-US" sz="6000" b="1" dirty="0">
                <a:solidFill>
                  <a:schemeClr val="accent2"/>
                </a:solidFill>
              </a:rPr>
              <a:t>春</a:t>
            </a:r>
            <a:r>
              <a:rPr lang="zh-CN" altLang="en-US" sz="6000" b="1" dirty="0"/>
              <a:t>意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D042F78-FB9A-4AB1-B4A0-5F5F5AA8FB6C}"/>
              </a:ext>
            </a:extLst>
          </p:cNvPr>
          <p:cNvSpPr txBox="1"/>
          <p:nvPr/>
        </p:nvSpPr>
        <p:spPr>
          <a:xfrm>
            <a:off x="195943" y="6792686"/>
            <a:ext cx="3953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 err="1"/>
              <a:t>Mosa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Mahlaba</a:t>
            </a:r>
            <a:r>
              <a:rPr lang="en-US" altLang="zh-CN" sz="1200" dirty="0"/>
              <a:t>        Selina </a:t>
            </a:r>
            <a:r>
              <a:rPr lang="en-US" altLang="zh-CN" sz="1200" dirty="0" err="1"/>
              <a:t>Morulane</a:t>
            </a:r>
            <a:r>
              <a:rPr lang="en-US" altLang="zh-CN" sz="1200" dirty="0"/>
              <a:t>        Sibusiso Mkhwanazi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F67F48C-872E-4EC6-A85E-A777F594D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FD3F082-29E4-49BD-BA60-038974E85A93}"/>
              </a:ext>
            </a:extLst>
          </p:cNvPr>
          <p:cNvSpPr txBox="1"/>
          <p:nvPr/>
        </p:nvSpPr>
        <p:spPr>
          <a:xfrm>
            <a:off x="337456" y="808852"/>
            <a:ext cx="6607629" cy="5583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夜幕降临，恩坎耶齐来到了一个她从未见过的村庄，那里充满着图案和色彩。她向村里的长者讲述了她旅程的目的</a:t>
            </a:r>
            <a:r>
              <a:rPr lang="en-US" altLang="zh-CN" sz="2000" dirty="0"/>
              <a:t>——</a:t>
            </a:r>
            <a:r>
              <a:rPr lang="zh-CN" altLang="en-US" sz="2000" dirty="0"/>
              <a:t>想要将庆祝精神带回给她的人民。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部落的女酋长给了恩坎耶齐一份礼物。</a:t>
            </a:r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她对女孩说：“我们满怀爱心地把颜料赠予你，为了让一个沉闷的村庄恢复色彩。”</a:t>
            </a:r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恩坎耶齐向长辈们表示感谢，并把颜料放进了她的背包。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第二天一早，她又上路了，心怀对色彩礼物的兴奋。</a:t>
            </a:r>
          </a:p>
        </p:txBody>
      </p:sp>
    </p:spTree>
    <p:extLst>
      <p:ext uri="{BB962C8B-B14F-4D97-AF65-F5344CB8AC3E}">
        <p14:creationId xmlns:p14="http://schemas.microsoft.com/office/powerpoint/2010/main" val="337811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44E1499-C2E5-406D-B523-19CF7AE36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1454A52-FA12-4FE8-93AE-1897408E83A6}"/>
              </a:ext>
            </a:extLst>
          </p:cNvPr>
          <p:cNvSpPr txBox="1"/>
          <p:nvPr/>
        </p:nvSpPr>
        <p:spPr>
          <a:xfrm>
            <a:off x="8033657" y="2886344"/>
            <a:ext cx="5704115" cy="142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恩坎耶齐走了一整天，穿过长着巨树的森林。当夜色降临时，她听到了鼓的声音。她朝鼓声走去，感到疲惫的双脚充满舞意。</a:t>
            </a:r>
          </a:p>
        </p:txBody>
      </p:sp>
    </p:spTree>
    <p:extLst>
      <p:ext uri="{BB962C8B-B14F-4D97-AF65-F5344CB8AC3E}">
        <p14:creationId xmlns:p14="http://schemas.microsoft.com/office/powerpoint/2010/main" val="139482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ECD6803-28C3-449D-8116-A8C9251D5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FC7B454-2DBA-4983-A094-B313CC2F9D92}"/>
              </a:ext>
            </a:extLst>
          </p:cNvPr>
          <p:cNvSpPr txBox="1"/>
          <p:nvPr/>
        </p:nvSpPr>
        <p:spPr>
          <a:xfrm>
            <a:off x="359229" y="2424679"/>
            <a:ext cx="6836908" cy="235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恩坎耶齐来到了布贝齐村。人们围坐在炉火旁，击鼓唱歌。她之前从未听过如此美妙的音乐。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她向村里的长者讲述了她将庆祝精神带回给她人民的旅程。布贝齐的村民邀请她休息过夜。</a:t>
            </a:r>
          </a:p>
        </p:txBody>
      </p:sp>
    </p:spTree>
    <p:extLst>
      <p:ext uri="{BB962C8B-B14F-4D97-AF65-F5344CB8AC3E}">
        <p14:creationId xmlns:p14="http://schemas.microsoft.com/office/powerpoint/2010/main" val="256350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A3AAB5B-00CB-4EF0-932F-3005E7283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3A845E2-AEBF-45A3-852D-581EAA193933}"/>
              </a:ext>
            </a:extLst>
          </p:cNvPr>
          <p:cNvSpPr txBox="1"/>
          <p:nvPr/>
        </p:nvSpPr>
        <p:spPr>
          <a:xfrm>
            <a:off x="7696199" y="1963014"/>
            <a:ext cx="6509657" cy="327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第二天早上，酋长叫住了恩坎耶齐。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“我的孩子，”他说，“这是一个特别的鼓。每次你击打它，它就会演奏一首新的乐曲。”</a:t>
            </a:r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/>
              <a:t>恩坎耶齐</a:t>
            </a:r>
            <a:r>
              <a:rPr lang="zh-CN" altLang="en-US" sz="2000" dirty="0"/>
              <a:t>向长者表示感谢，并把鼓放进了包里。她又上路了，怀着对这件音乐和舞蹈的礼物的高兴。</a:t>
            </a:r>
          </a:p>
        </p:txBody>
      </p:sp>
    </p:spTree>
    <p:extLst>
      <p:ext uri="{BB962C8B-B14F-4D97-AF65-F5344CB8AC3E}">
        <p14:creationId xmlns:p14="http://schemas.microsoft.com/office/powerpoint/2010/main" val="224932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347F751-714E-4DB1-AC01-72DF6CAF6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C239D27-5AB1-46B6-8EE3-EB62BE4FCF92}"/>
              </a:ext>
            </a:extLst>
          </p:cNvPr>
          <p:cNvSpPr txBox="1"/>
          <p:nvPr/>
        </p:nvSpPr>
        <p:spPr>
          <a:xfrm>
            <a:off x="805542" y="1732182"/>
            <a:ext cx="6172200" cy="373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在她旅行的第三天，当她经过一片肥牛牧场时，她的鼻子开始痒痒。香气刺激了她的味蕾，她嘴巴开始流口水。她随着气味来到一个村庄，发现人们站在充满蒸汽的炖锅旁。</a:t>
            </a:r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这个部落以美食闻名，恩坎耶齐以前从未尝过这种美味。吃饱后，她告诉村里的长者，关于她寻找庆祝精神的旅程。</a:t>
            </a:r>
          </a:p>
        </p:txBody>
      </p:sp>
    </p:spTree>
    <p:extLst>
      <p:ext uri="{BB962C8B-B14F-4D97-AF65-F5344CB8AC3E}">
        <p14:creationId xmlns:p14="http://schemas.microsoft.com/office/powerpoint/2010/main" val="2930261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D0E8145-74F5-4C91-BD26-CE249B92D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B3F5723-6CE8-45C4-B36B-1AA915481FDF}"/>
              </a:ext>
            </a:extLst>
          </p:cNvPr>
          <p:cNvSpPr txBox="1"/>
          <p:nvPr/>
        </p:nvSpPr>
        <p:spPr>
          <a:xfrm>
            <a:off x="7630886" y="1270517"/>
            <a:ext cx="6237514" cy="465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第二天，厨师委员会给了她一种神秘的混合香料。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“我们的女儿，”他们说，“有了这香料，肚子会快乐！我们把美味作为赠予给你的礼物。”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恩坎耶齐向长老们表示感谢，并把香料放进了她的包里。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她知道她找到了她所需要的一切。恢复精力后，她出发返回恩德洛夫村。</a:t>
            </a:r>
          </a:p>
        </p:txBody>
      </p:sp>
    </p:spTree>
    <p:extLst>
      <p:ext uri="{BB962C8B-B14F-4D97-AF65-F5344CB8AC3E}">
        <p14:creationId xmlns:p14="http://schemas.microsoft.com/office/powerpoint/2010/main" val="86467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84E853-D9C8-4AD7-83CA-6C05ACFE8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7E3E502-DA00-4056-8CCA-6D416BE736DA}"/>
              </a:ext>
            </a:extLst>
          </p:cNvPr>
          <p:cNvSpPr txBox="1"/>
          <p:nvPr/>
        </p:nvSpPr>
        <p:spPr>
          <a:xfrm>
            <a:off x="424543" y="2002972"/>
            <a:ext cx="4321627" cy="465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当她回家后，村民们围在她身边，听她讲她的冒险故事。她告诉他们她的所见所闻、所听所感，然后打开背包分享自己收到的礼物。人们收到这些宝藏都很开心。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在他人的慷慨和恩坎耶齐的勇气的帮助下，村民们再次发现了生活中的色彩、歌声和舞蹈。从此，恩德洛夫村找回了庆祝的精神。</a:t>
            </a:r>
          </a:p>
        </p:txBody>
      </p:sp>
    </p:spTree>
    <p:extLst>
      <p:ext uri="{BB962C8B-B14F-4D97-AF65-F5344CB8AC3E}">
        <p14:creationId xmlns:p14="http://schemas.microsoft.com/office/powerpoint/2010/main" val="4143768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9D07290-95D7-49DE-B9CE-D310DFDA9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9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8D3181D-4912-4DE4-A48F-6B7192437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A808E3-6CD4-4AEE-80A9-9AF585A62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E9F5454-21C1-43BD-8FCF-5B8CB67A4177}"/>
              </a:ext>
            </a:extLst>
          </p:cNvPr>
          <p:cNvSpPr txBox="1"/>
          <p:nvPr/>
        </p:nvSpPr>
        <p:spPr>
          <a:xfrm>
            <a:off x="9550092" y="849086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0" b="1" dirty="0"/>
              <a:t>寻春意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24B69A-C475-40A3-9B02-342EC5DA420F}"/>
              </a:ext>
            </a:extLst>
          </p:cNvPr>
          <p:cNvSpPr txBox="1"/>
          <p:nvPr/>
        </p:nvSpPr>
        <p:spPr>
          <a:xfrm>
            <a:off x="9930050" y="214448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122159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8EA349B-02A7-4091-B32A-9ABA331FA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3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EB4D3D-62A4-4EC4-B535-2B3F84F5F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DA8892C-9D95-4EAF-BDC2-10DB816E27D9}"/>
              </a:ext>
            </a:extLst>
          </p:cNvPr>
          <p:cNvSpPr txBox="1"/>
          <p:nvPr/>
        </p:nvSpPr>
        <p:spPr>
          <a:xfrm>
            <a:off x="9550092" y="849086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0" b="1" dirty="0"/>
              <a:t>寻春意</a:t>
            </a:r>
          </a:p>
        </p:txBody>
      </p:sp>
    </p:spTree>
    <p:extLst>
      <p:ext uri="{BB962C8B-B14F-4D97-AF65-F5344CB8AC3E}">
        <p14:creationId xmlns:p14="http://schemas.microsoft.com/office/powerpoint/2010/main" val="252689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96220BC-9818-47FC-B0EF-A733D5EAA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DCF4EC1-EBC6-4143-96CC-428485022010}"/>
              </a:ext>
            </a:extLst>
          </p:cNvPr>
          <p:cNvSpPr txBox="1"/>
          <p:nvPr/>
        </p:nvSpPr>
        <p:spPr>
          <a:xfrm>
            <a:off x="1175657" y="3861707"/>
            <a:ext cx="5856513" cy="235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寒冷的冬天过去了。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春天来到了恩坎耶齐的村庄。很快，村民们就会聚在一起庆祝新的季节。恩坎耶齐比一年中其他任何时候都更期待春节。</a:t>
            </a:r>
          </a:p>
        </p:txBody>
      </p:sp>
    </p:spTree>
    <p:extLst>
      <p:ext uri="{BB962C8B-B14F-4D97-AF65-F5344CB8AC3E}">
        <p14:creationId xmlns:p14="http://schemas.microsoft.com/office/powerpoint/2010/main" val="400294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4CC24A-1AFE-4CD0-A92C-01952EE10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526" y="0"/>
            <a:ext cx="7831749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F699293-1EAC-4695-99DD-EA55417C08B4}"/>
              </a:ext>
            </a:extLst>
          </p:cNvPr>
          <p:cNvSpPr txBox="1"/>
          <p:nvPr/>
        </p:nvSpPr>
        <p:spPr>
          <a:xfrm>
            <a:off x="501422" y="1732182"/>
            <a:ext cx="6509657" cy="373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一个温暖的早晨，恩坎耶齐无意中听到两位村里的老人在谈论这个节日。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“恩德洛夫的村人民已经失去了他们的庆祝精神。”一人叹息道。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“在一个忘记了如何庆祝的村子里，我们该如何过春节呢？”另一个问道。</a:t>
            </a:r>
          </a:p>
        </p:txBody>
      </p:sp>
    </p:spTree>
    <p:extLst>
      <p:ext uri="{BB962C8B-B14F-4D97-AF65-F5344CB8AC3E}">
        <p14:creationId xmlns:p14="http://schemas.microsoft.com/office/powerpoint/2010/main" val="143295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48BB71-2393-4DB8-B9FF-099D31342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6268A25-D229-47D7-B888-58682017A665}"/>
              </a:ext>
            </a:extLst>
          </p:cNvPr>
          <p:cNvSpPr txBox="1"/>
          <p:nvPr/>
        </p:nvSpPr>
        <p:spPr>
          <a:xfrm>
            <a:off x="7641770" y="1270517"/>
            <a:ext cx="6128657" cy="465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恩坎耶齐很担心。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zh-CN" altLang="en-US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“如果我们不歌唱，把春天从冬眠中唤醒，太阳怎么会再次照耀？”她问道。</a:t>
            </a:r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恩坎耶齐想了很久。</a:t>
            </a:r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“我必须找回我们失去的东西。”她决定。</a:t>
            </a:r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“我必须去寻找能让我的村庄恢复庆祝精神的东西。”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79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2B96B15-9FD1-4E96-8020-C3B824EB5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1DB4746-6DD2-4150-9C86-EDE227D59B86}"/>
              </a:ext>
            </a:extLst>
          </p:cNvPr>
          <p:cNvSpPr txBox="1"/>
          <p:nvPr/>
        </p:nvSpPr>
        <p:spPr>
          <a:xfrm>
            <a:off x="1132114" y="2655512"/>
            <a:ext cx="5301343" cy="188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长老们为恩坎耶齐的旅程祈福。他们给她一个袋子，来装她找到的东西。</a:t>
            </a:r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恩坎耶齐有些害怕，但她相信自己会成功。</a:t>
            </a:r>
          </a:p>
        </p:txBody>
      </p:sp>
    </p:spTree>
    <p:extLst>
      <p:ext uri="{BB962C8B-B14F-4D97-AF65-F5344CB8AC3E}">
        <p14:creationId xmlns:p14="http://schemas.microsoft.com/office/powerpoint/2010/main" val="1516371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216DA38-A0B3-4C81-A5E6-2B7A27D94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8E08B16-5736-412E-BB39-565AECE3A152}"/>
              </a:ext>
            </a:extLst>
          </p:cNvPr>
          <p:cNvSpPr txBox="1"/>
          <p:nvPr/>
        </p:nvSpPr>
        <p:spPr>
          <a:xfrm>
            <a:off x="7990115" y="2886344"/>
            <a:ext cx="5693228" cy="142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恩坎耶齐走了一整天。她爬上高山，下到峡谷；她横渡大江，攀岩峭壁；她穿过平原，直到走到红山的阴影下。</a:t>
            </a:r>
          </a:p>
        </p:txBody>
      </p:sp>
    </p:spTree>
    <p:extLst>
      <p:ext uri="{BB962C8B-B14F-4D97-AF65-F5344CB8AC3E}">
        <p14:creationId xmlns:p14="http://schemas.microsoft.com/office/powerpoint/2010/main" val="167554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774</Words>
  <Application>Microsoft Office PowerPoint</Application>
  <PresentationFormat>自定义</PresentationFormat>
  <Paragraphs>57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54</cp:revision>
  <dcterms:created xsi:type="dcterms:W3CDTF">2021-03-14T02:42:17Z</dcterms:created>
  <dcterms:modified xsi:type="dcterms:W3CDTF">2022-01-26T03:07:21Z</dcterms:modified>
</cp:coreProperties>
</file>