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FADDA5-5D17-4B63-9588-CE41B5BC2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9313F47-E461-4F36-9AC9-CF901D330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771747B-E7AE-43C9-A871-E774FB702874}"/>
              </a:ext>
            </a:extLst>
          </p:cNvPr>
          <p:cNvSpPr txBox="1"/>
          <p:nvPr/>
        </p:nvSpPr>
        <p:spPr>
          <a:xfrm>
            <a:off x="1969234" y="37011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</a:rPr>
              <a:t>莫高的礼物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9D25C1-279C-427F-8DB7-B6767362C118}"/>
              </a:ext>
            </a:extLst>
          </p:cNvPr>
          <p:cNvSpPr txBox="1"/>
          <p:nvPr/>
        </p:nvSpPr>
        <p:spPr>
          <a:xfrm>
            <a:off x="977103" y="1371170"/>
            <a:ext cx="524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bg1"/>
                </a:solidFill>
              </a:rPr>
              <a:t>Lorato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Trok</a:t>
            </a:r>
            <a:r>
              <a:rPr lang="en-US" altLang="zh-CN" sz="2000" dirty="0">
                <a:solidFill>
                  <a:schemeClr val="bg1"/>
                </a:solidFill>
              </a:rPr>
              <a:t> · </a:t>
            </a:r>
            <a:r>
              <a:rPr lang="en-US" altLang="zh-CN" sz="2000" dirty="0" err="1">
                <a:solidFill>
                  <a:schemeClr val="bg1"/>
                </a:solidFill>
              </a:rPr>
              <a:t>Rofhiwa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Mudau</a:t>
            </a:r>
            <a:r>
              <a:rPr lang="en-US" altLang="zh-CN" sz="2000" dirty="0">
                <a:solidFill>
                  <a:schemeClr val="bg1"/>
                </a:solidFill>
              </a:rPr>
              <a:t> · Shadrack Munene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C3D28A-D047-47CC-B17D-067433AC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A85979-411D-4066-A908-48055EFB38E1}"/>
              </a:ext>
            </a:extLst>
          </p:cNvPr>
          <p:cNvSpPr txBox="1"/>
          <p:nvPr/>
        </p:nvSpPr>
        <p:spPr>
          <a:xfrm>
            <a:off x="9884229" y="3058886"/>
            <a:ext cx="4103914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/>
              <a:t>莫高一直在画同一个场景。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zh-CN" altLang="en-US" sz="1800" dirty="0"/>
              <a:t>他母亲意识到他们需要找到那个地方。</a:t>
            </a:r>
          </a:p>
        </p:txBody>
      </p:sp>
    </p:spTree>
    <p:extLst>
      <p:ext uri="{BB962C8B-B14F-4D97-AF65-F5344CB8AC3E}">
        <p14:creationId xmlns:p14="http://schemas.microsoft.com/office/powerpoint/2010/main" val="306506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10D78F-BEF5-418B-87D4-C1A30334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D0EFB9-96BC-4282-A859-793999D321C1}"/>
              </a:ext>
            </a:extLst>
          </p:cNvPr>
          <p:cNvSpPr txBox="1"/>
          <p:nvPr/>
        </p:nvSpPr>
        <p:spPr>
          <a:xfrm>
            <a:off x="1578429" y="903515"/>
            <a:ext cx="541686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他们离开村庄，开始旅程。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迷恋莫高笑容的村民们决定跟随他们。</a:t>
            </a:r>
          </a:p>
        </p:txBody>
      </p:sp>
    </p:spTree>
    <p:extLst>
      <p:ext uri="{BB962C8B-B14F-4D97-AF65-F5344CB8AC3E}">
        <p14:creationId xmlns:p14="http://schemas.microsoft.com/office/powerpoint/2010/main" val="122529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0CD6CC-48C4-43B0-AEBF-34066ED66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BCFDDB-1C00-4E80-84DC-92FF11CD5015}"/>
              </a:ext>
            </a:extLst>
          </p:cNvPr>
          <p:cNvSpPr txBox="1"/>
          <p:nvPr/>
        </p:nvSpPr>
        <p:spPr>
          <a:xfrm>
            <a:off x="2634343" y="816428"/>
            <a:ext cx="264687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他们走了许多天，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穿过森林，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986A6-6A59-4AF1-8A1C-1CB3B728ACBE}"/>
              </a:ext>
            </a:extLst>
          </p:cNvPr>
          <p:cNvSpPr txBox="1"/>
          <p:nvPr/>
        </p:nvSpPr>
        <p:spPr>
          <a:xfrm>
            <a:off x="11462657" y="1370426"/>
            <a:ext cx="172354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跨过河流，</a:t>
            </a:r>
          </a:p>
        </p:txBody>
      </p:sp>
    </p:spTree>
    <p:extLst>
      <p:ext uri="{BB962C8B-B14F-4D97-AF65-F5344CB8AC3E}">
        <p14:creationId xmlns:p14="http://schemas.microsoft.com/office/powerpoint/2010/main" val="72531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E285F4-781E-4B8D-8EF0-EE097DD2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678A7A4-C2C5-4904-96E1-D5AA6EF60939}"/>
              </a:ext>
            </a:extLst>
          </p:cNvPr>
          <p:cNvSpPr txBox="1"/>
          <p:nvPr/>
        </p:nvSpPr>
        <p:spPr>
          <a:xfrm>
            <a:off x="10395857" y="413657"/>
            <a:ext cx="172354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翻过大山。</a:t>
            </a:r>
          </a:p>
        </p:txBody>
      </p:sp>
    </p:spTree>
    <p:extLst>
      <p:ext uri="{BB962C8B-B14F-4D97-AF65-F5344CB8AC3E}">
        <p14:creationId xmlns:p14="http://schemas.microsoft.com/office/powerpoint/2010/main" val="18912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D98EFB-B095-4151-B37A-B502B9E6F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78A8CA-EE49-42DB-A9AF-0E061616A6C6}"/>
              </a:ext>
            </a:extLst>
          </p:cNvPr>
          <p:cNvSpPr txBox="1"/>
          <p:nvPr/>
        </p:nvSpPr>
        <p:spPr>
          <a:xfrm>
            <a:off x="8143576" y="2459112"/>
            <a:ext cx="4801314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终于，他们抵达莫高画中的地方。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那儿和画上一模一样。</a:t>
            </a:r>
          </a:p>
        </p:txBody>
      </p:sp>
    </p:spTree>
    <p:extLst>
      <p:ext uri="{BB962C8B-B14F-4D97-AF65-F5344CB8AC3E}">
        <p14:creationId xmlns:p14="http://schemas.microsoft.com/office/powerpoint/2010/main" val="45098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2A1AA5-7520-4F30-AC10-3FEF5BF61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4BCEB9-7B8D-40D5-A2F5-3B28E4D2AB6A}"/>
              </a:ext>
            </a:extLst>
          </p:cNvPr>
          <p:cNvSpPr txBox="1"/>
          <p:nvPr/>
        </p:nvSpPr>
        <p:spPr>
          <a:xfrm>
            <a:off x="390293" y="423746"/>
            <a:ext cx="843692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他们忙活起来，建起了一座新的村庄</a:t>
            </a:r>
            <a:r>
              <a:rPr lang="en-US" altLang="zh-CN" sz="2400" dirty="0"/>
              <a:t>——</a:t>
            </a:r>
            <a:r>
              <a:rPr lang="zh-CN" altLang="en-US" sz="2400" dirty="0"/>
              <a:t>那儿人人安居乐业。</a:t>
            </a:r>
          </a:p>
        </p:txBody>
      </p:sp>
    </p:spTree>
    <p:extLst>
      <p:ext uri="{BB962C8B-B14F-4D97-AF65-F5344CB8AC3E}">
        <p14:creationId xmlns:p14="http://schemas.microsoft.com/office/powerpoint/2010/main" val="385859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C9CBD7-41CF-4F5C-B024-2611F842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A9789D-D9B6-4F0F-98C8-255F9D5C4D87}"/>
              </a:ext>
            </a:extLst>
          </p:cNvPr>
          <p:cNvSpPr txBox="1"/>
          <p:nvPr/>
        </p:nvSpPr>
        <p:spPr>
          <a:xfrm>
            <a:off x="108857" y="239486"/>
            <a:ext cx="3875314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当莫高长大后，他成了这个丰富多彩的村庄的国王。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B73D7C-8B86-46C5-B98D-24769A976D45}"/>
              </a:ext>
            </a:extLst>
          </p:cNvPr>
          <p:cNvSpPr txBox="1"/>
          <p:nvPr/>
        </p:nvSpPr>
        <p:spPr>
          <a:xfrm>
            <a:off x="8790350" y="239486"/>
            <a:ext cx="541686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莫高的幸福王国逐渐发展，远近闻名。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他是给人民带来微笑的国王！</a:t>
            </a:r>
          </a:p>
        </p:txBody>
      </p:sp>
    </p:spTree>
    <p:extLst>
      <p:ext uri="{BB962C8B-B14F-4D97-AF65-F5344CB8AC3E}">
        <p14:creationId xmlns:p14="http://schemas.microsoft.com/office/powerpoint/2010/main" val="373757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10BDFC-0447-4696-80C1-5E562845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1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D25F97-83FF-49D2-A3B6-0DE00F629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D6A734-8F9D-4A7B-BEC9-71A0C4CD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41D8FD-E3D7-4BD9-B2DD-4251F224B0EE}"/>
              </a:ext>
            </a:extLst>
          </p:cNvPr>
          <p:cNvSpPr txBox="1"/>
          <p:nvPr/>
        </p:nvSpPr>
        <p:spPr>
          <a:xfrm>
            <a:off x="9165371" y="54428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莫高的礼物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A20300-923D-4DBA-AE01-A6D336484C57}"/>
              </a:ext>
            </a:extLst>
          </p:cNvPr>
          <p:cNvSpPr txBox="1"/>
          <p:nvPr/>
        </p:nvSpPr>
        <p:spPr>
          <a:xfrm>
            <a:off x="9930050" y="20806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86644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BB56EB-0E74-4656-BF64-9FE7299CC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6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137F3E-A5EA-4C27-9644-C9F3F358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1E5AF3-71C2-43D7-994D-16DC15CFA481}"/>
              </a:ext>
            </a:extLst>
          </p:cNvPr>
          <p:cNvSpPr txBox="1"/>
          <p:nvPr/>
        </p:nvSpPr>
        <p:spPr>
          <a:xfrm>
            <a:off x="9165371" y="54428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莫高的礼物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0B453E-0A9C-40F5-A48D-0F79DC87ADC8}"/>
              </a:ext>
            </a:extLst>
          </p:cNvPr>
          <p:cNvSpPr txBox="1"/>
          <p:nvPr/>
        </p:nvSpPr>
        <p:spPr>
          <a:xfrm>
            <a:off x="8173240" y="6378599"/>
            <a:ext cx="524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err="1"/>
              <a:t>Lorato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Trok</a:t>
            </a:r>
            <a:r>
              <a:rPr lang="en-US" altLang="zh-CN" sz="2000" dirty="0"/>
              <a:t> · </a:t>
            </a:r>
            <a:r>
              <a:rPr lang="en-US" altLang="zh-CN" sz="2000" dirty="0" err="1"/>
              <a:t>Rofhiwa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Mudau</a:t>
            </a:r>
            <a:r>
              <a:rPr lang="en-US" altLang="zh-CN" sz="2000" dirty="0"/>
              <a:t> · Shadrack Munene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38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34BC58-1E76-4F46-83E8-E5A51FDD1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04B1E4-AAC7-43CA-BF38-142935D13F71}"/>
              </a:ext>
            </a:extLst>
          </p:cNvPr>
          <p:cNvSpPr txBox="1"/>
          <p:nvPr/>
        </p:nvSpPr>
        <p:spPr>
          <a:xfrm>
            <a:off x="8567057" y="272143"/>
            <a:ext cx="4919937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巴伦村是非洲的一座沉闷的村庄，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在那里，没有什么有趣的事儿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225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0A4D14-CA22-4951-A8E2-674146404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767473-A577-4CBD-98C4-3AE34316C939}"/>
              </a:ext>
            </a:extLst>
          </p:cNvPr>
          <p:cNvSpPr txBox="1"/>
          <p:nvPr/>
        </p:nvSpPr>
        <p:spPr>
          <a:xfrm>
            <a:off x="587829" y="783771"/>
            <a:ext cx="5724644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直到某天，一个非同寻常的孩子出生了。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莫高生来就长了一副牙齿！</a:t>
            </a:r>
          </a:p>
        </p:txBody>
      </p:sp>
    </p:spTree>
    <p:extLst>
      <p:ext uri="{BB962C8B-B14F-4D97-AF65-F5344CB8AC3E}">
        <p14:creationId xmlns:p14="http://schemas.microsoft.com/office/powerpoint/2010/main" val="32937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C4616D-3D95-4DE5-B58C-D048244D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0751E1-7487-4FC1-A7B5-A8AD1BB2BE05}"/>
              </a:ext>
            </a:extLst>
          </p:cNvPr>
          <p:cNvSpPr txBox="1"/>
          <p:nvPr/>
        </p:nvSpPr>
        <p:spPr>
          <a:xfrm>
            <a:off x="9263743" y="3029781"/>
            <a:ext cx="449353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当地的村民蜂拥到莫高的家中，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来见证这一奇事。</a:t>
            </a:r>
          </a:p>
        </p:txBody>
      </p:sp>
    </p:spTree>
    <p:extLst>
      <p:ext uri="{BB962C8B-B14F-4D97-AF65-F5344CB8AC3E}">
        <p14:creationId xmlns:p14="http://schemas.microsoft.com/office/powerpoint/2010/main" val="265449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87D3CF-D99B-4909-B467-19BB7182A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600363-F7D6-4C53-BBCB-F0A6F08998BA}"/>
              </a:ext>
            </a:extLst>
          </p:cNvPr>
          <p:cNvSpPr txBox="1"/>
          <p:nvPr/>
        </p:nvSpPr>
        <p:spPr>
          <a:xfrm>
            <a:off x="903514" y="642258"/>
            <a:ext cx="603242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莫高用他大大的笑容，给村子带来了幸福。</a:t>
            </a:r>
          </a:p>
        </p:txBody>
      </p:sp>
    </p:spTree>
    <p:extLst>
      <p:ext uri="{BB962C8B-B14F-4D97-AF65-F5344CB8AC3E}">
        <p14:creationId xmlns:p14="http://schemas.microsoft.com/office/powerpoint/2010/main" val="330531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27427C-8B1D-496A-AEB7-BE4F26DB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EABB8D-842C-467F-A5D8-7092C5697BA4}"/>
              </a:ext>
            </a:extLst>
          </p:cNvPr>
          <p:cNvSpPr txBox="1"/>
          <p:nvPr/>
        </p:nvSpPr>
        <p:spPr>
          <a:xfrm>
            <a:off x="217714" y="3038744"/>
            <a:ext cx="4898571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/>
              <a:t>很快，莫高的父母就发现了他的天赋。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zh-CN" altLang="en-US" sz="1800" dirty="0"/>
              <a:t>他六个月大的时候，就可以走路、看书和画画。</a:t>
            </a:r>
          </a:p>
        </p:txBody>
      </p:sp>
    </p:spTree>
    <p:extLst>
      <p:ext uri="{BB962C8B-B14F-4D97-AF65-F5344CB8AC3E}">
        <p14:creationId xmlns:p14="http://schemas.microsoft.com/office/powerpoint/2010/main" val="342353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240</Words>
  <Application>Microsoft Office PowerPoint</Application>
  <PresentationFormat>自定义</PresentationFormat>
  <Paragraphs>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55</cp:revision>
  <dcterms:created xsi:type="dcterms:W3CDTF">2021-03-14T02:42:17Z</dcterms:created>
  <dcterms:modified xsi:type="dcterms:W3CDTF">2022-01-12T01:42:06Z</dcterms:modified>
</cp:coreProperties>
</file>