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  <p:sldId id="257" r:id="rId5"/>
    <p:sldId id="275" r:id="rId6"/>
    <p:sldId id="274" r:id="rId7"/>
    <p:sldId id="273" r:id="rId8"/>
    <p:sldId id="272" r:id="rId9"/>
    <p:sldId id="271" r:id="rId10"/>
    <p:sldId id="270" r:id="rId11"/>
    <p:sldId id="269" r:id="rId12"/>
    <p:sldId id="268" r:id="rId13"/>
    <p:sldId id="267" r:id="rId14"/>
    <p:sldId id="266" r:id="rId15"/>
    <p:sldId id="265" r:id="rId16"/>
    <p:sldId id="264" r:id="rId17"/>
    <p:sldId id="263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DAC8"/>
    <a:srgbClr val="2B9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5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73CDACC-FB0F-4BE3-AED4-ABD1E2842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F1127B9-7B47-4509-B601-F42681BF6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E07884B-BD24-46D4-8F96-B9A79FFD8A29}"/>
              </a:ext>
            </a:extLst>
          </p:cNvPr>
          <p:cNvSpPr txBox="1"/>
          <p:nvPr/>
        </p:nvSpPr>
        <p:spPr>
          <a:xfrm>
            <a:off x="3938468" y="370223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rgbClr val="2B9585"/>
                </a:solidFill>
              </a:rPr>
              <a:t>小小的种子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539600-08E0-43BA-A722-44745C71938B}"/>
              </a:ext>
            </a:extLst>
          </p:cNvPr>
          <p:cNvSpPr txBox="1"/>
          <p:nvPr/>
        </p:nvSpPr>
        <p:spPr>
          <a:xfrm>
            <a:off x="3938468" y="157144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>
                <a:solidFill>
                  <a:srgbClr val="BADAC8"/>
                </a:solidFill>
                <a:effectLst/>
                <a:latin typeface="+mj-lt"/>
              </a:rPr>
              <a:t>旺加里</a:t>
            </a:r>
            <a:r>
              <a:rPr lang="en-US" altLang="zh-CN" sz="2400" i="0">
                <a:solidFill>
                  <a:srgbClr val="BADAC8"/>
                </a:solidFill>
                <a:effectLst/>
                <a:latin typeface="+mj-lt"/>
              </a:rPr>
              <a:t>·</a:t>
            </a:r>
            <a:r>
              <a:rPr lang="zh-CN" altLang="en-US" sz="2400" i="0">
                <a:solidFill>
                  <a:srgbClr val="BADAC8"/>
                </a:solidFill>
                <a:effectLst/>
                <a:latin typeface="+mj-lt"/>
              </a:rPr>
              <a:t>马塔伊的故事</a:t>
            </a:r>
          </a:p>
        </p:txBody>
      </p:sp>
    </p:spTree>
    <p:extLst>
      <p:ext uri="{BB962C8B-B14F-4D97-AF65-F5344CB8AC3E}">
        <p14:creationId xmlns:p14="http://schemas.microsoft.com/office/powerpoint/2010/main" val="3079715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6FFAAC1-7D8B-433B-9312-90D85D687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25A0F31-CC66-4C26-807D-B868E76F1C59}"/>
              </a:ext>
            </a:extLst>
          </p:cNvPr>
          <p:cNvSpPr txBox="1"/>
          <p:nvPr/>
        </p:nvSpPr>
        <p:spPr>
          <a:xfrm>
            <a:off x="7471317" y="1538868"/>
            <a:ext cx="6456556" cy="224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在美国的大学里，旺加里学到了很多新的事务。她研究植物以及它们的生长方式，她回忆起自己是如何长大的：在漂亮的肯尼亚森林的树荫下和自己的兄弟姊妹们一起玩耍。</a:t>
            </a:r>
          </a:p>
        </p:txBody>
      </p:sp>
    </p:spTree>
    <p:extLst>
      <p:ext uri="{BB962C8B-B14F-4D97-AF65-F5344CB8AC3E}">
        <p14:creationId xmlns:p14="http://schemas.microsoft.com/office/powerpoint/2010/main" val="4072941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EA873FF-D8FF-4210-8332-ACB884C3D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F58A089-30A1-4794-AEC2-740B1D40A5EA}"/>
              </a:ext>
            </a:extLst>
          </p:cNvPr>
          <p:cNvSpPr txBox="1"/>
          <p:nvPr/>
        </p:nvSpPr>
        <p:spPr>
          <a:xfrm>
            <a:off x="7196137" y="2910628"/>
            <a:ext cx="6133170" cy="224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她学得越多，就越意识到自己对肯尼亚人民的喜爱。她想要让他们快乐而自由。</a:t>
            </a:r>
            <a:endParaRPr lang="en-US" altLang="zh-CN" sz="2400"/>
          </a:p>
          <a:p>
            <a:pPr algn="l">
              <a:lnSpc>
                <a:spcPct val="150000"/>
              </a:lnSpc>
            </a:pPr>
            <a:endParaRPr lang="en-US" altLang="zh-CN" sz="2400"/>
          </a:p>
          <a:p>
            <a:pPr algn="l">
              <a:lnSpc>
                <a:spcPct val="150000"/>
              </a:lnSpc>
            </a:pPr>
            <a:r>
              <a:rPr lang="zh-CN" altLang="en-US" sz="2400"/>
              <a:t>她学得越多，就越想起她在非洲的家。</a:t>
            </a:r>
          </a:p>
        </p:txBody>
      </p:sp>
    </p:spTree>
    <p:extLst>
      <p:ext uri="{BB962C8B-B14F-4D97-AF65-F5344CB8AC3E}">
        <p14:creationId xmlns:p14="http://schemas.microsoft.com/office/powerpoint/2010/main" val="765017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2CBC652-01DC-4918-8744-7BB0CF103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99FF0F9-6E38-4E00-B29A-031DC8C3DA33}"/>
              </a:ext>
            </a:extLst>
          </p:cNvPr>
          <p:cNvSpPr txBox="1"/>
          <p:nvPr/>
        </p:nvSpPr>
        <p:spPr>
          <a:xfrm>
            <a:off x="7196137" y="914090"/>
            <a:ext cx="6045301" cy="2797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当她完成学业后，她回到了肯尼亚。但她的国家已经变了，巨大的农场绵延在土地上。</a:t>
            </a:r>
            <a:endParaRPr lang="en-US" altLang="zh-CN" sz="2400"/>
          </a:p>
          <a:p>
            <a:pPr algn="l">
              <a:lnSpc>
                <a:spcPct val="150000"/>
              </a:lnSpc>
            </a:pPr>
            <a:endParaRPr lang="en-US" altLang="zh-CN" sz="2400"/>
          </a:p>
          <a:p>
            <a:pPr algn="l">
              <a:lnSpc>
                <a:spcPct val="150000"/>
              </a:lnSpc>
            </a:pPr>
            <a:r>
              <a:rPr lang="zh-CN" altLang="en-US" sz="2400"/>
              <a:t>女人们没有木头生火做饭。百姓贫穷，孩子们总是挨饿。</a:t>
            </a:r>
          </a:p>
        </p:txBody>
      </p:sp>
    </p:spTree>
    <p:extLst>
      <p:ext uri="{BB962C8B-B14F-4D97-AF65-F5344CB8AC3E}">
        <p14:creationId xmlns:p14="http://schemas.microsoft.com/office/powerpoint/2010/main" val="2184139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3D47C26-783B-4131-A3FC-B8F746D4C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F95CFDD-4B89-4674-8327-4C1DDB34B6B8}"/>
              </a:ext>
            </a:extLst>
          </p:cNvPr>
          <p:cNvSpPr txBox="1"/>
          <p:nvPr/>
        </p:nvSpPr>
        <p:spPr>
          <a:xfrm>
            <a:off x="7196137" y="1042020"/>
            <a:ext cx="6032809" cy="390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旺加里知道该怎么做。她教女人们如何用种子种树。</a:t>
            </a:r>
            <a:endParaRPr lang="en-US" altLang="zh-CN" sz="2400"/>
          </a:p>
          <a:p>
            <a:pPr algn="l">
              <a:lnSpc>
                <a:spcPct val="150000"/>
              </a:lnSpc>
            </a:pPr>
            <a:endParaRPr lang="en-US" altLang="zh-CN" sz="2400"/>
          </a:p>
          <a:p>
            <a:pPr algn="l">
              <a:lnSpc>
                <a:spcPct val="150000"/>
              </a:lnSpc>
            </a:pPr>
            <a:r>
              <a:rPr lang="zh-CN" altLang="en-US" sz="2400"/>
              <a:t>女人们卖树挣钱，用来养家糊口。</a:t>
            </a:r>
            <a:endParaRPr lang="en-US" altLang="zh-CN" sz="2400"/>
          </a:p>
          <a:p>
            <a:pPr algn="l">
              <a:lnSpc>
                <a:spcPct val="150000"/>
              </a:lnSpc>
            </a:pPr>
            <a:endParaRPr lang="en-US" altLang="zh-CN" sz="2400"/>
          </a:p>
          <a:p>
            <a:pPr algn="l">
              <a:lnSpc>
                <a:spcPct val="150000"/>
              </a:lnSpc>
            </a:pPr>
            <a:r>
              <a:rPr lang="zh-CN" altLang="en-US" sz="2400"/>
              <a:t>女人们非常开心。旺加里让她们感到自己强壮而充满力量。</a:t>
            </a:r>
          </a:p>
        </p:txBody>
      </p:sp>
    </p:spTree>
    <p:extLst>
      <p:ext uri="{BB962C8B-B14F-4D97-AF65-F5344CB8AC3E}">
        <p14:creationId xmlns:p14="http://schemas.microsoft.com/office/powerpoint/2010/main" val="3657569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36A73BD-A6DE-4CC3-94B8-FF02BDD39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BF4C8D4-67F1-487B-806E-09F3F9961EBC}"/>
              </a:ext>
            </a:extLst>
          </p:cNvPr>
          <p:cNvSpPr txBox="1"/>
          <p:nvPr/>
        </p:nvSpPr>
        <p:spPr>
          <a:xfrm>
            <a:off x="546099" y="482600"/>
            <a:ext cx="6357937" cy="224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随着时间流逝，新种的小树苗长成了森林，河水又开始流淌。旺加里的消息传遍了非洲。</a:t>
            </a:r>
            <a:endParaRPr lang="en-US" altLang="zh-CN" sz="2400"/>
          </a:p>
          <a:p>
            <a:pPr algn="l">
              <a:lnSpc>
                <a:spcPct val="150000"/>
              </a:lnSpc>
            </a:pPr>
            <a:endParaRPr lang="en-US" altLang="zh-CN" sz="2400"/>
          </a:p>
          <a:p>
            <a:pPr algn="l">
              <a:lnSpc>
                <a:spcPct val="150000"/>
              </a:lnSpc>
            </a:pPr>
            <a:r>
              <a:rPr lang="zh-CN" altLang="en-US" sz="2400"/>
              <a:t>如今，旺加里的种子长成数以百万计的大树。</a:t>
            </a:r>
          </a:p>
        </p:txBody>
      </p:sp>
    </p:spTree>
    <p:extLst>
      <p:ext uri="{BB962C8B-B14F-4D97-AF65-F5344CB8AC3E}">
        <p14:creationId xmlns:p14="http://schemas.microsoft.com/office/powerpoint/2010/main" val="84211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68846AF-2A3F-4E7B-B4D7-6616CF3EB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E074EB6-DABE-4D5C-9FE0-756FC3E3AC52}"/>
              </a:ext>
            </a:extLst>
          </p:cNvPr>
          <p:cNvSpPr txBox="1"/>
          <p:nvPr/>
        </p:nvSpPr>
        <p:spPr>
          <a:xfrm>
            <a:off x="850900" y="2478828"/>
            <a:ext cx="6502400" cy="224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旺加里刻苦工作。全世界的人都注意到了她，并给她颁发了一个著名的奖章。那就是诺贝尔和平奖，她是有史以来第一位获此殊荣的非洲女性。</a:t>
            </a:r>
          </a:p>
        </p:txBody>
      </p:sp>
    </p:spTree>
    <p:extLst>
      <p:ext uri="{BB962C8B-B14F-4D97-AF65-F5344CB8AC3E}">
        <p14:creationId xmlns:p14="http://schemas.microsoft.com/office/powerpoint/2010/main" val="682807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542D580-5D6D-4C9C-B1CE-8E01F10FC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0062E1C-EF22-4733-B982-2099AC1430F2}"/>
              </a:ext>
            </a:extLst>
          </p:cNvPr>
          <p:cNvSpPr txBox="1"/>
          <p:nvPr/>
        </p:nvSpPr>
        <p:spPr>
          <a:xfrm>
            <a:off x="7962900" y="3032826"/>
            <a:ext cx="5435600" cy="113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旺加里于</a:t>
            </a:r>
            <a:r>
              <a:rPr lang="en-US" altLang="zh-CN" sz="2400"/>
              <a:t>2011</a:t>
            </a:r>
            <a:r>
              <a:rPr lang="zh-CN" altLang="en-US" sz="2400"/>
              <a:t>年去世了，但每次当我们看到那些漂亮的树时，就会想起她。</a:t>
            </a:r>
          </a:p>
        </p:txBody>
      </p:sp>
    </p:spTree>
    <p:extLst>
      <p:ext uri="{BB962C8B-B14F-4D97-AF65-F5344CB8AC3E}">
        <p14:creationId xmlns:p14="http://schemas.microsoft.com/office/powerpoint/2010/main" val="1758044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80C329F-BF39-4E7F-9C63-965F6D2A4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2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6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03D7745-2BC4-4E57-B47B-C391F4AA3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DAC4621-B6CA-43D0-9033-0B7EB85114CE}"/>
              </a:ext>
            </a:extLst>
          </p:cNvPr>
          <p:cNvSpPr txBox="1"/>
          <p:nvPr/>
        </p:nvSpPr>
        <p:spPr>
          <a:xfrm>
            <a:off x="9930050" y="233060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这本书属于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CBBDD2-A9B8-43BF-9BC7-9A5A653255D9}"/>
              </a:ext>
            </a:extLst>
          </p:cNvPr>
          <p:cNvSpPr txBox="1"/>
          <p:nvPr/>
        </p:nvSpPr>
        <p:spPr>
          <a:xfrm>
            <a:off x="9160608" y="749804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/>
              <a:t>小小的种子</a:t>
            </a:r>
          </a:p>
        </p:txBody>
      </p:sp>
    </p:spTree>
    <p:extLst>
      <p:ext uri="{BB962C8B-B14F-4D97-AF65-F5344CB8AC3E}">
        <p14:creationId xmlns:p14="http://schemas.microsoft.com/office/powerpoint/2010/main" val="25511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D94C38C-4013-4FBD-A5C8-871D45577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206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E87FF65-D0C6-4088-AEFA-107561C82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264575A-8DEC-4EA7-8FA9-072265AF28B2}"/>
              </a:ext>
            </a:extLst>
          </p:cNvPr>
          <p:cNvSpPr txBox="1"/>
          <p:nvPr/>
        </p:nvSpPr>
        <p:spPr>
          <a:xfrm>
            <a:off x="9502926" y="416018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rgbClr val="2B9585"/>
                </a:solidFill>
              </a:rPr>
              <a:t>小小的种子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02295A-A714-4F38-B66B-28744DC9DAF3}"/>
              </a:ext>
            </a:extLst>
          </p:cNvPr>
          <p:cNvSpPr txBox="1"/>
          <p:nvPr/>
        </p:nvSpPr>
        <p:spPr>
          <a:xfrm>
            <a:off x="9502926" y="1660651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>
                <a:solidFill>
                  <a:srgbClr val="BADAC8"/>
                </a:solidFill>
                <a:effectLst/>
                <a:latin typeface="+mj-lt"/>
              </a:rPr>
              <a:t>旺加里</a:t>
            </a:r>
            <a:r>
              <a:rPr lang="en-US" altLang="zh-CN" sz="2400" i="0">
                <a:solidFill>
                  <a:srgbClr val="BADAC8"/>
                </a:solidFill>
                <a:effectLst/>
                <a:latin typeface="+mj-lt"/>
              </a:rPr>
              <a:t>·</a:t>
            </a:r>
            <a:r>
              <a:rPr lang="zh-CN" altLang="en-US" sz="2400" i="0">
                <a:solidFill>
                  <a:srgbClr val="BADAC8"/>
                </a:solidFill>
                <a:effectLst/>
                <a:latin typeface="+mj-lt"/>
              </a:rPr>
              <a:t>马萨伊的故事</a:t>
            </a:r>
          </a:p>
        </p:txBody>
      </p:sp>
    </p:spTree>
    <p:extLst>
      <p:ext uri="{BB962C8B-B14F-4D97-AF65-F5344CB8AC3E}">
        <p14:creationId xmlns:p14="http://schemas.microsoft.com/office/powerpoint/2010/main" val="244837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B71A052-61CD-482E-99AB-2E9FEC64D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9C3690F-1B84-403F-B911-CEE615BFACF9}"/>
              </a:ext>
            </a:extLst>
          </p:cNvPr>
          <p:cNvSpPr txBox="1"/>
          <p:nvPr/>
        </p:nvSpPr>
        <p:spPr>
          <a:xfrm>
            <a:off x="8062331" y="1014761"/>
            <a:ext cx="5737656" cy="168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在东非肯尼亚山坡上的一个村子里，有一名小女孩和她的母亲在田里干活。小女孩的名字叫万加里。</a:t>
            </a:r>
          </a:p>
        </p:txBody>
      </p:sp>
    </p:spTree>
    <p:extLst>
      <p:ext uri="{BB962C8B-B14F-4D97-AF65-F5344CB8AC3E}">
        <p14:creationId xmlns:p14="http://schemas.microsoft.com/office/powerpoint/2010/main" val="646525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E991BE9-4E69-4C3F-8FEC-3428FFE3E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AFA38FA-2488-4A1D-A32F-388EC6E6F63D}"/>
              </a:ext>
            </a:extLst>
          </p:cNvPr>
          <p:cNvSpPr txBox="1"/>
          <p:nvPr/>
        </p:nvSpPr>
        <p:spPr>
          <a:xfrm>
            <a:off x="7939668" y="1204331"/>
            <a:ext cx="5330283" cy="168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旺加里喜欢呆在外面。在她家菜园子里，她用她的弯刀破开土壤，把小小的种子种进温暖的土壤里。</a:t>
            </a:r>
          </a:p>
        </p:txBody>
      </p:sp>
    </p:spTree>
    <p:extLst>
      <p:ext uri="{BB962C8B-B14F-4D97-AF65-F5344CB8AC3E}">
        <p14:creationId xmlns:p14="http://schemas.microsoft.com/office/powerpoint/2010/main" val="2174873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C19593B-BF47-4010-A735-FBCFD806D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4800702-95B1-4D60-B50E-37BBF6328CCC}"/>
              </a:ext>
            </a:extLst>
          </p:cNvPr>
          <p:cNvSpPr txBox="1"/>
          <p:nvPr/>
        </p:nvSpPr>
        <p:spPr>
          <a:xfrm>
            <a:off x="7196137" y="3600450"/>
            <a:ext cx="6687944" cy="224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旺加里一天中最喜欢的时间是日落之后。当天黑看不清植物时，旺加里知道是时候该回家了。</a:t>
            </a:r>
            <a:endParaRPr lang="en-US" altLang="zh-CN" sz="2400"/>
          </a:p>
          <a:p>
            <a:pPr algn="l">
              <a:lnSpc>
                <a:spcPct val="150000"/>
              </a:lnSpc>
            </a:pPr>
            <a:endParaRPr lang="en-US" altLang="zh-CN" sz="2400"/>
          </a:p>
          <a:p>
            <a:pPr algn="l">
              <a:lnSpc>
                <a:spcPct val="150000"/>
              </a:lnSpc>
            </a:pPr>
            <a:r>
              <a:rPr lang="zh-CN" altLang="en-US" sz="2400"/>
              <a:t>她会沿着狭窄的小路走过田野，在途中跨过小河。</a:t>
            </a:r>
          </a:p>
        </p:txBody>
      </p:sp>
    </p:spTree>
    <p:extLst>
      <p:ext uri="{BB962C8B-B14F-4D97-AF65-F5344CB8AC3E}">
        <p14:creationId xmlns:p14="http://schemas.microsoft.com/office/powerpoint/2010/main" val="145198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A5066C5-C361-42A8-8847-C7CDCF527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3C2CEE8-0786-4353-92E2-066572F424A2}"/>
              </a:ext>
            </a:extLst>
          </p:cNvPr>
          <p:cNvSpPr txBox="1"/>
          <p:nvPr/>
        </p:nvSpPr>
        <p:spPr>
          <a:xfrm>
            <a:off x="7196137" y="903249"/>
            <a:ext cx="6642526" cy="2797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旺加里是一个聪明的小孩，她迫不及待地想要上学。但是她的爸爸妈妈想要她呆在家里帮助他们。</a:t>
            </a:r>
            <a:endParaRPr lang="en-US" altLang="zh-CN" sz="2400"/>
          </a:p>
          <a:p>
            <a:pPr algn="l">
              <a:lnSpc>
                <a:spcPct val="150000"/>
              </a:lnSpc>
            </a:pPr>
            <a:endParaRPr lang="en-US" altLang="zh-CN" sz="2400"/>
          </a:p>
          <a:p>
            <a:pPr algn="l">
              <a:lnSpc>
                <a:spcPct val="150000"/>
              </a:lnSpc>
            </a:pPr>
            <a:r>
              <a:rPr lang="zh-CN" altLang="en-US" sz="2400"/>
              <a:t>当旺加里七岁时，她的哥哥说服她的爸爸妈妈让她去学校。</a:t>
            </a:r>
          </a:p>
        </p:txBody>
      </p:sp>
    </p:spTree>
    <p:extLst>
      <p:ext uri="{BB962C8B-B14F-4D97-AF65-F5344CB8AC3E}">
        <p14:creationId xmlns:p14="http://schemas.microsoft.com/office/powerpoint/2010/main" val="3460379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896789A-6BC2-4AF0-A885-6C23B4875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81C2CC3-212F-4FA0-89ED-6273FD8AA71C}"/>
              </a:ext>
            </a:extLst>
          </p:cNvPr>
          <p:cNvSpPr txBox="1"/>
          <p:nvPr/>
        </p:nvSpPr>
        <p:spPr>
          <a:xfrm>
            <a:off x="613316" y="816835"/>
            <a:ext cx="3992136" cy="5567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旺加里喜欢学习！</a:t>
            </a:r>
            <a:endParaRPr lang="en-US" altLang="zh-CN" sz="2400"/>
          </a:p>
          <a:p>
            <a:pPr algn="l">
              <a:lnSpc>
                <a:spcPct val="150000"/>
              </a:lnSpc>
            </a:pPr>
            <a:endParaRPr lang="en-US" altLang="zh-CN" sz="2400"/>
          </a:p>
          <a:p>
            <a:pPr algn="l">
              <a:lnSpc>
                <a:spcPct val="150000"/>
              </a:lnSpc>
            </a:pPr>
            <a:r>
              <a:rPr lang="zh-CN" altLang="en-US" sz="2400"/>
              <a:t>她每读一本书就学到了更多知识。</a:t>
            </a:r>
            <a:endParaRPr lang="en-US" altLang="zh-CN" sz="2400"/>
          </a:p>
          <a:p>
            <a:pPr algn="l">
              <a:lnSpc>
                <a:spcPct val="150000"/>
              </a:lnSpc>
            </a:pPr>
            <a:endParaRPr lang="en-US" altLang="zh-CN" sz="2400"/>
          </a:p>
          <a:p>
            <a:pPr algn="l">
              <a:lnSpc>
                <a:spcPct val="150000"/>
              </a:lnSpc>
            </a:pPr>
            <a:r>
              <a:rPr lang="zh-CN" altLang="en-US" sz="2400"/>
              <a:t>她在学校的成绩非常好，所以被邀请到美国留学。</a:t>
            </a:r>
            <a:endParaRPr lang="en-US" altLang="zh-CN" sz="2400"/>
          </a:p>
          <a:p>
            <a:pPr algn="l">
              <a:lnSpc>
                <a:spcPct val="150000"/>
              </a:lnSpc>
            </a:pPr>
            <a:endParaRPr lang="en-US" altLang="zh-CN" sz="2400"/>
          </a:p>
          <a:p>
            <a:pPr algn="l">
              <a:lnSpc>
                <a:spcPct val="150000"/>
              </a:lnSpc>
            </a:pPr>
            <a:r>
              <a:rPr lang="zh-CN" altLang="en-US" sz="2400"/>
              <a:t>旺加里很兴奋！她想要知道更多关于这个世界的事情。</a:t>
            </a:r>
          </a:p>
        </p:txBody>
      </p:sp>
    </p:spTree>
    <p:extLst>
      <p:ext uri="{BB962C8B-B14F-4D97-AF65-F5344CB8AC3E}">
        <p14:creationId xmlns:p14="http://schemas.microsoft.com/office/powerpoint/2010/main" val="402915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2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508</Words>
  <Application>Microsoft Office PowerPoint</Application>
  <PresentationFormat>自定义</PresentationFormat>
  <Paragraphs>38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hyf</cp:lastModifiedBy>
  <cp:revision>112</cp:revision>
  <dcterms:created xsi:type="dcterms:W3CDTF">2021-03-14T02:42:17Z</dcterms:created>
  <dcterms:modified xsi:type="dcterms:W3CDTF">2021-03-15T11:10:30Z</dcterms:modified>
</cp:coreProperties>
</file>