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59" r:id="rId6"/>
    <p:sldId id="258" r:id="rId7"/>
    <p:sldId id="257" r:id="rId8"/>
    <p:sldId id="256" r:id="rId9"/>
    <p:sldId id="268" r:id="rId10"/>
    <p:sldId id="267" r:id="rId11"/>
    <p:sldId id="266" r:id="rId12"/>
    <p:sldId id="265" r:id="rId13"/>
    <p:sldId id="264" r:id="rId14"/>
    <p:sldId id="263" r:id="rId15"/>
    <p:sldId id="262" r:id="rId16"/>
    <p:sldId id="261" r:id="rId17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36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D9CB17-3E5E-454D-9E0C-804F62FB5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82103" cy="7200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F1602F-EEC1-404E-BF17-E4A6E4379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103" y="0"/>
            <a:ext cx="7200900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8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2098E8E-EA5A-413E-8136-D1FF55AB6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9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1043F73-9333-4B88-83E7-E50E6A9AD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2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4DC02D-233B-4A3D-8208-71A0CB3BD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20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360232-2C0C-48E9-B1E0-2063AA04C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6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F9BDB70-7348-4E97-B390-6CF12CA71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75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13B1D55-55B9-4AD8-9D62-A98FF7BFE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48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95CD7E-36BF-460D-954C-E3A79E8C6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5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C0B9FC6-2A21-4084-A90B-DC0A484F5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4BF972-5669-41EC-9C89-10F5C2753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28DEE0-E39A-4A41-9164-EAEAB5E73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" y="0"/>
            <a:ext cx="14390493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3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BB610D2-32D0-406F-BA93-84A955A6E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5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E757B5-97EF-420C-BEB3-A5616A718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6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6DB52D6-B41D-4A0E-83F2-53ABB36CC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6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5CCCC064-5B6E-4024-8364-BE046A8E5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0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BE9193D-8289-4BCC-94BD-DE0CECACA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8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自定义</PresentationFormat>
  <Paragraphs>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hyf</cp:lastModifiedBy>
  <cp:revision>6</cp:revision>
  <dcterms:created xsi:type="dcterms:W3CDTF">2021-03-14T02:42:17Z</dcterms:created>
  <dcterms:modified xsi:type="dcterms:W3CDTF">2021-03-15T02:48:55Z</dcterms:modified>
</cp:coreProperties>
</file>