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7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2022.03.26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AEFB4A-41BB-464B-851D-5DFA27794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81EFDB2-C0C6-43AF-8583-FCF3C6955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6C78F65-FB63-4497-8229-E93D722F99E2}"/>
              </a:ext>
            </a:extLst>
          </p:cNvPr>
          <p:cNvSpPr txBox="1"/>
          <p:nvPr/>
        </p:nvSpPr>
        <p:spPr>
          <a:xfrm>
            <a:off x="1018835" y="772886"/>
            <a:ext cx="514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追逐南瓜派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CAD900-A4FA-4BF4-86E2-29E2053A64D9}"/>
              </a:ext>
            </a:extLst>
          </p:cNvPr>
          <p:cNvSpPr txBox="1"/>
          <p:nvPr/>
        </p:nvSpPr>
        <p:spPr>
          <a:xfrm>
            <a:off x="4408715" y="5671457"/>
            <a:ext cx="24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chemeClr val="bg1"/>
                </a:solidFill>
              </a:rPr>
              <a:t>Smanga</a:t>
            </a:r>
            <a:r>
              <a:rPr lang="en-US" altLang="zh-CN" sz="2400" dirty="0">
                <a:solidFill>
                  <a:schemeClr val="bg1"/>
                </a:solidFill>
              </a:rPr>
              <a:t> Simelane</a:t>
            </a: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Amy-Jane </a:t>
            </a:r>
            <a:r>
              <a:rPr lang="en-US" altLang="zh-CN" sz="2400" dirty="0" err="1">
                <a:solidFill>
                  <a:schemeClr val="bg1"/>
                </a:solidFill>
              </a:rPr>
              <a:t>Harkess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Arthur </a:t>
            </a:r>
            <a:r>
              <a:rPr lang="en-US" altLang="zh-CN" sz="2400" dirty="0" err="1">
                <a:solidFill>
                  <a:schemeClr val="bg1"/>
                </a:solidFill>
              </a:rPr>
              <a:t>Attwell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D736C8-824D-4A0A-8442-A9FD174A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604B52-B8CE-44E1-98D6-F9ACFE38FF4E}"/>
              </a:ext>
            </a:extLst>
          </p:cNvPr>
          <p:cNvSpPr txBox="1"/>
          <p:nvPr/>
        </p:nvSpPr>
        <p:spPr>
          <a:xfrm>
            <a:off x="108856" y="5965372"/>
            <a:ext cx="469174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他们追到</a:t>
            </a:r>
            <a:r>
              <a:rPr lang="zh-CN" altLang="en-US" sz="3200" b="1" dirty="0"/>
              <a:t>河</a:t>
            </a:r>
            <a:r>
              <a:rPr lang="zh-CN" altLang="en-US" sz="2400" dirty="0"/>
              <a:t>岸边，但罪犯滚走了。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40D820-DF93-41F4-A70D-FD13F5A597E0}"/>
              </a:ext>
            </a:extLst>
          </p:cNvPr>
          <p:cNvSpPr txBox="1"/>
          <p:nvPr/>
        </p:nvSpPr>
        <p:spPr>
          <a:xfrm>
            <a:off x="8674741" y="266526"/>
            <a:ext cx="541091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77428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D4A0E6-630C-4CF8-B243-A33781CD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BCD180-76DC-4385-93CD-91F1303AE7C6}"/>
              </a:ext>
            </a:extLst>
          </p:cNvPr>
          <p:cNvSpPr txBox="1"/>
          <p:nvPr/>
        </p:nvSpPr>
        <p:spPr>
          <a:xfrm>
            <a:off x="598714" y="566057"/>
            <a:ext cx="6477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他们追到</a:t>
            </a:r>
            <a:r>
              <a:rPr lang="zh-CN" altLang="en-US" sz="3200" b="1" dirty="0"/>
              <a:t>桥</a:t>
            </a:r>
            <a:r>
              <a:rPr lang="zh-CN" altLang="en-US" sz="2400" dirty="0"/>
              <a:t>下，但罪犯游走了。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B57F22-F6A5-49CC-A002-67ABAC12D66E}"/>
              </a:ext>
            </a:extLst>
          </p:cNvPr>
          <p:cNvSpPr txBox="1"/>
          <p:nvPr/>
        </p:nvSpPr>
        <p:spPr>
          <a:xfrm>
            <a:off x="5409506" y="1873719"/>
            <a:ext cx="521309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156358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F9E1DF-9345-4693-BA88-EBC388DF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9F8F09-24F4-4242-9350-4649754503F0}"/>
              </a:ext>
            </a:extLst>
          </p:cNvPr>
          <p:cNvSpPr txBox="1"/>
          <p:nvPr/>
        </p:nvSpPr>
        <p:spPr>
          <a:xfrm>
            <a:off x="653143" y="685800"/>
            <a:ext cx="431074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他们追到</a:t>
            </a:r>
            <a:r>
              <a:rPr lang="zh-CN" altLang="en-US" sz="3200" b="1" dirty="0"/>
              <a:t>火</a:t>
            </a:r>
            <a:r>
              <a:rPr lang="zh-CN" altLang="en-US" sz="2400" dirty="0"/>
              <a:t>堆旁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7B7610-4EA7-48C4-8391-A29CDD3DC5F9}"/>
              </a:ext>
            </a:extLst>
          </p:cNvPr>
          <p:cNvSpPr txBox="1"/>
          <p:nvPr/>
        </p:nvSpPr>
        <p:spPr>
          <a:xfrm>
            <a:off x="10014857" y="2264229"/>
            <a:ext cx="38535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……</a:t>
            </a:r>
            <a:r>
              <a:rPr lang="zh-CN" altLang="en-US" sz="2400" dirty="0"/>
              <a:t>但罪犯跳得太高了。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E64D12-EEFB-449D-873A-6A593B58E8D4}"/>
              </a:ext>
            </a:extLst>
          </p:cNvPr>
          <p:cNvSpPr txBox="1"/>
          <p:nvPr/>
        </p:nvSpPr>
        <p:spPr>
          <a:xfrm>
            <a:off x="10014857" y="3206262"/>
            <a:ext cx="362332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301590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3B0BB3-1063-4368-A65E-0F9C556B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92D527-5414-4FEE-8B44-676437819E1F}"/>
              </a:ext>
            </a:extLst>
          </p:cNvPr>
          <p:cNvSpPr txBox="1"/>
          <p:nvPr/>
        </p:nvSpPr>
        <p:spPr>
          <a:xfrm>
            <a:off x="827314" y="1273629"/>
            <a:ext cx="561702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他们绕着</a:t>
            </a:r>
            <a:r>
              <a:rPr lang="zh-CN" altLang="en-US" sz="3200" b="1" dirty="0"/>
              <a:t>树</a:t>
            </a:r>
            <a:r>
              <a:rPr lang="zh-CN" altLang="en-US" sz="2400" dirty="0"/>
              <a:t>追罪犯，但抓不到罪犯。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AC468-EC60-4148-9188-4D92655C7DA9}"/>
              </a:ext>
            </a:extLst>
          </p:cNvPr>
          <p:cNvSpPr txBox="1"/>
          <p:nvPr/>
        </p:nvSpPr>
        <p:spPr>
          <a:xfrm>
            <a:off x="7811759" y="1273629"/>
            <a:ext cx="521309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390918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F09E9-17F8-4F11-952C-9779CAEA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547781-6930-4C2E-B496-BA656F007C30}"/>
              </a:ext>
            </a:extLst>
          </p:cNvPr>
          <p:cNvSpPr txBox="1"/>
          <p:nvPr/>
        </p:nvSpPr>
        <p:spPr>
          <a:xfrm>
            <a:off x="393507" y="4750109"/>
            <a:ext cx="7870371" cy="185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左警官和右警官没有放弃。他们追呀追，直到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啪！他们追到一堵</a:t>
            </a:r>
            <a:r>
              <a:rPr lang="zh-CN" altLang="en-US" sz="3200" b="1" dirty="0"/>
              <a:t>墙</a:t>
            </a:r>
            <a:r>
              <a:rPr lang="zh-CN" altLang="en-US" sz="2400" dirty="0"/>
              <a:t>前！</a:t>
            </a:r>
          </a:p>
        </p:txBody>
      </p:sp>
    </p:spTree>
    <p:extLst>
      <p:ext uri="{BB962C8B-B14F-4D97-AF65-F5344CB8AC3E}">
        <p14:creationId xmlns:p14="http://schemas.microsoft.com/office/powerpoint/2010/main" val="312683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28642A-EAF5-4174-92A6-AE6CDC25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E993C5-A601-4361-8F5D-2B5A07D3C567}"/>
              </a:ext>
            </a:extLst>
          </p:cNvPr>
          <p:cNvSpPr txBox="1"/>
          <p:nvPr/>
        </p:nvSpPr>
        <p:spPr>
          <a:xfrm>
            <a:off x="8327572" y="3439397"/>
            <a:ext cx="48768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“哈！我们抓到罪犯了！”警官们说。</a:t>
            </a:r>
          </a:p>
        </p:txBody>
      </p:sp>
    </p:spTree>
    <p:extLst>
      <p:ext uri="{BB962C8B-B14F-4D97-AF65-F5344CB8AC3E}">
        <p14:creationId xmlns:p14="http://schemas.microsoft.com/office/powerpoint/2010/main" val="307738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3EA7E7-EA4B-4118-A0A5-45196B0D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073FE8-F69B-45EF-A088-C8B6D5594961}"/>
              </a:ext>
            </a:extLst>
          </p:cNvPr>
          <p:cNvSpPr txBox="1"/>
          <p:nvPr/>
        </p:nvSpPr>
        <p:spPr>
          <a:xfrm>
            <a:off x="467854" y="2393260"/>
            <a:ext cx="6302598" cy="241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左警官和右警官将南瓜派送还给向日葵小姐。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“太感谢你们了。”向日葵小姐说。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3200" b="1" dirty="0"/>
              <a:t>晚餐时间！</a:t>
            </a:r>
          </a:p>
        </p:txBody>
      </p:sp>
    </p:spTree>
    <p:extLst>
      <p:ext uri="{BB962C8B-B14F-4D97-AF65-F5344CB8AC3E}">
        <p14:creationId xmlns:p14="http://schemas.microsoft.com/office/powerpoint/2010/main" val="184894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30847-DCEC-428E-BD4C-FF3AD9919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6B6100-0B2E-4A96-9784-DEE0C347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6289AB-3374-4441-8EE3-2F8653A41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C7FEC0-B160-4B57-A504-6DD214D742B5}"/>
              </a:ext>
            </a:extLst>
          </p:cNvPr>
          <p:cNvSpPr txBox="1"/>
          <p:nvPr/>
        </p:nvSpPr>
        <p:spPr>
          <a:xfrm>
            <a:off x="8222116" y="772886"/>
            <a:ext cx="514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追逐南瓜派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5424B-BA7B-4BBA-942A-7E2BC13A64EE}"/>
              </a:ext>
            </a:extLst>
          </p:cNvPr>
          <p:cNvSpPr txBox="1"/>
          <p:nvPr/>
        </p:nvSpPr>
        <p:spPr>
          <a:xfrm>
            <a:off x="9092973" y="2024743"/>
            <a:ext cx="340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858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7A7520-7433-41F2-A1FA-97BDD3FF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3ECE3D-4481-45A9-AD35-34F07CF8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246D1C-CE3C-4E44-A41F-9B8C979BEAFE}"/>
              </a:ext>
            </a:extLst>
          </p:cNvPr>
          <p:cNvSpPr txBox="1"/>
          <p:nvPr/>
        </p:nvSpPr>
        <p:spPr>
          <a:xfrm>
            <a:off x="8799059" y="3363687"/>
            <a:ext cx="514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追逐南瓜派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43BC1F-601F-4677-8784-31D675B10450}"/>
              </a:ext>
            </a:extLst>
          </p:cNvPr>
          <p:cNvSpPr txBox="1"/>
          <p:nvPr/>
        </p:nvSpPr>
        <p:spPr>
          <a:xfrm>
            <a:off x="10148887" y="5508171"/>
            <a:ext cx="24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Smanga</a:t>
            </a:r>
            <a:r>
              <a:rPr lang="en-US" altLang="zh-CN" sz="2400" dirty="0"/>
              <a:t> Simelane</a:t>
            </a:r>
          </a:p>
          <a:p>
            <a:pPr algn="ctr"/>
            <a:r>
              <a:rPr lang="en-US" altLang="zh-CN" sz="2400" dirty="0"/>
              <a:t>Amy-Jane </a:t>
            </a:r>
            <a:r>
              <a:rPr lang="en-US" altLang="zh-CN" sz="2400" dirty="0" err="1"/>
              <a:t>Harkess</a:t>
            </a:r>
            <a:endParaRPr lang="en-US" altLang="zh-CN" sz="2400" dirty="0"/>
          </a:p>
          <a:p>
            <a:pPr algn="ctr"/>
            <a:r>
              <a:rPr lang="en-US" altLang="zh-CN" sz="2400" dirty="0"/>
              <a:t>Arthur </a:t>
            </a:r>
            <a:r>
              <a:rPr lang="en-US" altLang="zh-CN" sz="2400" dirty="0" err="1"/>
              <a:t>Attwell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5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CFD1CE-B9E4-4D5F-A7E5-7B327FC5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F9CD47-8F67-412D-B7F9-54B45C7FAEF0}"/>
              </a:ext>
            </a:extLst>
          </p:cNvPr>
          <p:cNvSpPr txBox="1"/>
          <p:nvPr/>
        </p:nvSpPr>
        <p:spPr>
          <a:xfrm>
            <a:off x="872478" y="2752782"/>
            <a:ext cx="513921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向日葵小姐哭了起来。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“一个贼偷走了我的南瓜派！现在我晚餐吃什么？”她小声啜泣。</a:t>
            </a:r>
          </a:p>
        </p:txBody>
      </p:sp>
    </p:spTree>
    <p:extLst>
      <p:ext uri="{BB962C8B-B14F-4D97-AF65-F5344CB8AC3E}">
        <p14:creationId xmlns:p14="http://schemas.microsoft.com/office/powerpoint/2010/main" val="255443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EADD7B-2386-4EBD-9E10-8222F27A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DB4A42-2E78-4941-B0BB-4B177E666A12}"/>
              </a:ext>
            </a:extLst>
          </p:cNvPr>
          <p:cNvSpPr txBox="1"/>
          <p:nvPr/>
        </p:nvSpPr>
        <p:spPr>
          <a:xfrm>
            <a:off x="8196943" y="2752782"/>
            <a:ext cx="5399314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“别哭，向日葵小姐。我们会帮你找到南瓜派的。”左警官说到。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“我们会抓到那个毛贼的！”右警官说。</a:t>
            </a:r>
          </a:p>
        </p:txBody>
      </p:sp>
    </p:spTree>
    <p:extLst>
      <p:ext uri="{BB962C8B-B14F-4D97-AF65-F5344CB8AC3E}">
        <p14:creationId xmlns:p14="http://schemas.microsoft.com/office/powerpoint/2010/main" val="15610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9F3150-91D3-4BCE-AE84-1893CCE2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F4F543-B71B-49BD-817B-4E874486321B}"/>
              </a:ext>
            </a:extLst>
          </p:cNvPr>
          <p:cNvSpPr txBox="1"/>
          <p:nvPr/>
        </p:nvSpPr>
        <p:spPr>
          <a:xfrm>
            <a:off x="1393371" y="3306780"/>
            <a:ext cx="413446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“看！他在哪儿！”左警官说。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69EBD-F684-432F-B83D-C3321E4784AF}"/>
              </a:ext>
            </a:extLst>
          </p:cNvPr>
          <p:cNvSpPr txBox="1"/>
          <p:nvPr/>
        </p:nvSpPr>
        <p:spPr>
          <a:xfrm>
            <a:off x="8098972" y="5747658"/>
            <a:ext cx="379911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“抓住那个罪犯。”右警官说。</a:t>
            </a:r>
          </a:p>
        </p:txBody>
      </p:sp>
    </p:spTree>
    <p:extLst>
      <p:ext uri="{BB962C8B-B14F-4D97-AF65-F5344CB8AC3E}">
        <p14:creationId xmlns:p14="http://schemas.microsoft.com/office/powerpoint/2010/main" val="42916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4FF774-352B-43F9-A6CC-B4651BEE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FAC2EB-C234-46A6-85E7-563BA9F94E4A}"/>
              </a:ext>
            </a:extLst>
          </p:cNvPr>
          <p:cNvSpPr txBox="1"/>
          <p:nvPr/>
        </p:nvSpPr>
        <p:spPr>
          <a:xfrm>
            <a:off x="8854718" y="2752782"/>
            <a:ext cx="439435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38858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80CADE-02CF-4D0B-B8CF-6831E5E8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3A84F3-5C66-4327-93F8-7134376C0185}"/>
              </a:ext>
            </a:extLst>
          </p:cNvPr>
          <p:cNvSpPr txBox="1"/>
          <p:nvPr/>
        </p:nvSpPr>
        <p:spPr>
          <a:xfrm>
            <a:off x="1306285" y="4571999"/>
            <a:ext cx="2868093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他们爬到高</a:t>
            </a:r>
            <a:r>
              <a:rPr lang="zh-CN" altLang="en-US" sz="3200" b="1" dirty="0"/>
              <a:t>山</a:t>
            </a:r>
            <a:r>
              <a:rPr lang="zh-CN" altLang="en-US" sz="2400" dirty="0"/>
              <a:t>上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640CC-8623-4236-AB59-BA4BF1642C42}"/>
              </a:ext>
            </a:extLst>
          </p:cNvPr>
          <p:cNvSpPr txBox="1"/>
          <p:nvPr/>
        </p:nvSpPr>
        <p:spPr>
          <a:xfrm>
            <a:off x="10667999" y="4571999"/>
            <a:ext cx="276550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……</a:t>
            </a:r>
            <a:r>
              <a:rPr lang="zh-CN" altLang="en-US" sz="2400" dirty="0"/>
              <a:t>但毛贼太快了。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1E6E2C-02A8-4E51-9F50-9AE9D3E253E0}"/>
              </a:ext>
            </a:extLst>
          </p:cNvPr>
          <p:cNvSpPr txBox="1"/>
          <p:nvPr/>
        </p:nvSpPr>
        <p:spPr>
          <a:xfrm>
            <a:off x="8022590" y="5830747"/>
            <a:ext cx="541091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“我这么快，你们太慢了，你们永远也抓不到偷南瓜派的贼的！”小偷大笑。</a:t>
            </a:r>
          </a:p>
        </p:txBody>
      </p:sp>
    </p:spTree>
    <p:extLst>
      <p:ext uri="{BB962C8B-B14F-4D97-AF65-F5344CB8AC3E}">
        <p14:creationId xmlns:p14="http://schemas.microsoft.com/office/powerpoint/2010/main" val="161202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395</Words>
  <Application>Microsoft Office PowerPoint</Application>
  <PresentationFormat>自定义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67</cp:revision>
  <dcterms:created xsi:type="dcterms:W3CDTF">2021-03-14T02:42:17Z</dcterms:created>
  <dcterms:modified xsi:type="dcterms:W3CDTF">2022-03-26T10:51:52Z</dcterms:modified>
</cp:coreProperties>
</file>