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2022.08.13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176474-2A27-4187-1714-C87ED017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5538989-8EFD-E480-5E57-27E983C96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FBA54D3-E729-00E0-AD5C-B10A47E87647}"/>
              </a:ext>
            </a:extLst>
          </p:cNvPr>
          <p:cNvSpPr txBox="1"/>
          <p:nvPr/>
        </p:nvSpPr>
        <p:spPr>
          <a:xfrm flipH="1">
            <a:off x="1217566" y="337457"/>
            <a:ext cx="47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怕输的狮子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6C8A51-B98B-7CDD-09DF-05CC09F82333}"/>
              </a:ext>
            </a:extLst>
          </p:cNvPr>
          <p:cNvSpPr txBox="1"/>
          <p:nvPr/>
        </p:nvSpPr>
        <p:spPr>
          <a:xfrm>
            <a:off x="-291194" y="1495026"/>
            <a:ext cx="77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Liza </a:t>
            </a:r>
            <a:r>
              <a:rPr lang="en-US" altLang="zh-CN" sz="2400" dirty="0" err="1"/>
              <a:t>Esterhuyse</a:t>
            </a:r>
            <a:r>
              <a:rPr lang="en-US" altLang="zh-CN" sz="2400" dirty="0"/>
              <a:t>    Andre Kieswetter    Nick Mulgrew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BE6876-9F81-F426-F781-F63F24A78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32650D-32AE-7354-0AFB-CB548E639803}"/>
              </a:ext>
            </a:extLst>
          </p:cNvPr>
          <p:cNvSpPr txBox="1"/>
          <p:nvPr/>
        </p:nvSpPr>
        <p:spPr>
          <a:xfrm>
            <a:off x="7805057" y="2198784"/>
            <a:ext cx="62048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“狮子，来和我玩，”鳄鱼说：“比赛游泳！”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哗啦</a:t>
            </a:r>
            <a:r>
              <a:rPr lang="en-US" altLang="zh-CN" sz="2400" dirty="0"/>
              <a:t>——</a:t>
            </a:r>
            <a:r>
              <a:rPr lang="zh-CN" altLang="en-US" sz="2400" dirty="0"/>
              <a:t>哗啦</a:t>
            </a:r>
            <a:r>
              <a:rPr lang="en-US" altLang="zh-CN" sz="2400" dirty="0"/>
              <a:t>——</a:t>
            </a:r>
            <a:r>
              <a:rPr lang="zh-CN" altLang="en-US" sz="2400" dirty="0"/>
              <a:t>鳄鱼游来游去。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“我不想玩，”狮子说：“我会输的。”</a:t>
            </a:r>
          </a:p>
        </p:txBody>
      </p:sp>
    </p:spTree>
    <p:extLst>
      <p:ext uri="{BB962C8B-B14F-4D97-AF65-F5344CB8AC3E}">
        <p14:creationId xmlns:p14="http://schemas.microsoft.com/office/powerpoint/2010/main" val="151805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990CE0-E04C-B5F4-487C-EF4347A3B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BB1D56-4C36-B9EE-3078-46739EE4E1A9}"/>
              </a:ext>
            </a:extLst>
          </p:cNvPr>
          <p:cNvSpPr txBox="1"/>
          <p:nvPr/>
        </p:nvSpPr>
        <p:spPr>
          <a:xfrm>
            <a:off x="489858" y="5783867"/>
            <a:ext cx="5268685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狮子没来，鳄鱼和大象比。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5BAA79-A2B4-3870-B823-4AF0EE1C33A5}"/>
              </a:ext>
            </a:extLst>
          </p:cNvPr>
          <p:cNvSpPr txBox="1"/>
          <p:nvPr/>
        </p:nvSpPr>
        <p:spPr>
          <a:xfrm>
            <a:off x="6139544" y="1277181"/>
            <a:ext cx="5867399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鳄鱼比大象游得更快，但每当鳄鱼领先时，大象就会挠它痒痒。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哈哈哈，大象和鳄鱼笑得很开心。</a:t>
            </a:r>
          </a:p>
        </p:txBody>
      </p:sp>
    </p:spTree>
    <p:extLst>
      <p:ext uri="{BB962C8B-B14F-4D97-AF65-F5344CB8AC3E}">
        <p14:creationId xmlns:p14="http://schemas.microsoft.com/office/powerpoint/2010/main" val="189065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8C0922-C38B-45EE-B56D-65580464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F692F-77B4-0C8A-42DF-6177D628FA9F}"/>
              </a:ext>
            </a:extLst>
          </p:cNvPr>
          <p:cNvSpPr txBox="1"/>
          <p:nvPr/>
        </p:nvSpPr>
        <p:spPr>
          <a:xfrm>
            <a:off x="9296400" y="3029781"/>
            <a:ext cx="3646716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狮子独坐一旁闷闷不乐，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看着水里的鳄鱼和大象。</a:t>
            </a:r>
          </a:p>
        </p:txBody>
      </p:sp>
    </p:spTree>
    <p:extLst>
      <p:ext uri="{BB962C8B-B14F-4D97-AF65-F5344CB8AC3E}">
        <p14:creationId xmlns:p14="http://schemas.microsoft.com/office/powerpoint/2010/main" val="127833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2B5BCD-A771-BB41-1071-E3D52DD1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4A1A40-2E68-496C-40BC-FCA4FAFE8B23}"/>
              </a:ext>
            </a:extLst>
          </p:cNvPr>
          <p:cNvSpPr txBox="1"/>
          <p:nvPr/>
        </p:nvSpPr>
        <p:spPr>
          <a:xfrm>
            <a:off x="8120743" y="3029781"/>
            <a:ext cx="5856513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“你怎么不开心？”老鼠问。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“因为我不想玩，”狮子说：“我会输的。”</a:t>
            </a:r>
          </a:p>
        </p:txBody>
      </p:sp>
    </p:spTree>
    <p:extLst>
      <p:ext uri="{BB962C8B-B14F-4D97-AF65-F5344CB8AC3E}">
        <p14:creationId xmlns:p14="http://schemas.microsoft.com/office/powerpoint/2010/main" val="5429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076FC8-3F4D-6545-FE34-2EE7502CB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9CFD7D-5835-EFF7-04D2-B666D9BD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194565-30B5-332F-D07F-0620D4CEFAA6}"/>
              </a:ext>
            </a:extLst>
          </p:cNvPr>
          <p:cNvSpPr txBox="1"/>
          <p:nvPr/>
        </p:nvSpPr>
        <p:spPr>
          <a:xfrm>
            <a:off x="1905000" y="2198784"/>
            <a:ext cx="44522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狮子踩到香蕉皮滑倒了！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咻</a:t>
            </a:r>
            <a:r>
              <a:rPr lang="en-US" altLang="zh-CN" sz="2400" dirty="0"/>
              <a:t>——</a:t>
            </a:r>
            <a:r>
              <a:rPr lang="zh-CN" altLang="en-US" sz="2400" dirty="0"/>
              <a:t>狮子趴倒在地。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“看起来好好玩！”其他动物说。</a:t>
            </a:r>
          </a:p>
        </p:txBody>
      </p:sp>
    </p:spTree>
    <p:extLst>
      <p:ext uri="{BB962C8B-B14F-4D97-AF65-F5344CB8AC3E}">
        <p14:creationId xmlns:p14="http://schemas.microsoft.com/office/powerpoint/2010/main" val="109636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4805AF-DFB4-2E86-53C7-B726A6DF3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02810D-D5CC-775B-EE3F-DE66F720D91B}"/>
              </a:ext>
            </a:extLst>
          </p:cNvPr>
          <p:cNvSpPr txBox="1"/>
          <p:nvPr/>
        </p:nvSpPr>
        <p:spPr>
          <a:xfrm>
            <a:off x="6716486" y="6077781"/>
            <a:ext cx="445225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狮子和大家一起玩，它很开心。</a:t>
            </a:r>
          </a:p>
        </p:txBody>
      </p:sp>
    </p:spTree>
    <p:extLst>
      <p:ext uri="{BB962C8B-B14F-4D97-AF65-F5344CB8AC3E}">
        <p14:creationId xmlns:p14="http://schemas.microsoft.com/office/powerpoint/2010/main" val="272468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B618EC-BBFB-000B-0D90-E14E78A2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6FB9E4-3A6E-A6CF-C0EE-D1DB5CA1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02FFB9-E656-5124-464C-566524883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0C9B43-878B-6706-338F-F5AE6A8AE00D}"/>
              </a:ext>
            </a:extLst>
          </p:cNvPr>
          <p:cNvSpPr txBox="1"/>
          <p:nvPr/>
        </p:nvSpPr>
        <p:spPr>
          <a:xfrm flipH="1">
            <a:off x="8408941" y="337457"/>
            <a:ext cx="47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怕输的狮子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1E37C0-C3F5-EDDB-B58A-B4A823ED9DF1}"/>
              </a:ext>
            </a:extLst>
          </p:cNvPr>
          <p:cNvSpPr txBox="1"/>
          <p:nvPr/>
        </p:nvSpPr>
        <p:spPr>
          <a:xfrm>
            <a:off x="9074263" y="1719943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41388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C40F75-B871-45C3-6070-DB526019D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6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F00B41-CECC-FB1F-22F0-7EEC0A92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946144-53A7-8F72-576E-3AC315F6B893}"/>
              </a:ext>
            </a:extLst>
          </p:cNvPr>
          <p:cNvSpPr txBox="1"/>
          <p:nvPr/>
        </p:nvSpPr>
        <p:spPr>
          <a:xfrm flipH="1">
            <a:off x="8408941" y="2656114"/>
            <a:ext cx="476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怕输的狮子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2CEEEC-99A9-73EC-1EC4-DD12FAEBD5C2}"/>
              </a:ext>
            </a:extLst>
          </p:cNvPr>
          <p:cNvSpPr txBox="1"/>
          <p:nvPr/>
        </p:nvSpPr>
        <p:spPr>
          <a:xfrm>
            <a:off x="6900181" y="3813683"/>
            <a:ext cx="77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Liza </a:t>
            </a:r>
            <a:r>
              <a:rPr lang="en-US" altLang="zh-CN" sz="2400" dirty="0" err="1"/>
              <a:t>Esterhuyse</a:t>
            </a:r>
            <a:r>
              <a:rPr lang="en-US" altLang="zh-CN" sz="2400" dirty="0"/>
              <a:t>    Andre Kieswetter    Nick Mulgrew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052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7F098B-9F9B-67C2-C6EC-702FD95A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18A92C-6AEA-7895-60AF-C30BB71FA808}"/>
              </a:ext>
            </a:extLst>
          </p:cNvPr>
          <p:cNvSpPr txBox="1"/>
          <p:nvPr/>
        </p:nvSpPr>
        <p:spPr>
          <a:xfrm>
            <a:off x="9383487" y="3029781"/>
            <a:ext cx="3788228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今天是个大晴天，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丛林里的动物都出来玩。</a:t>
            </a:r>
          </a:p>
        </p:txBody>
      </p:sp>
    </p:spTree>
    <p:extLst>
      <p:ext uri="{BB962C8B-B14F-4D97-AF65-F5344CB8AC3E}">
        <p14:creationId xmlns:p14="http://schemas.microsoft.com/office/powerpoint/2010/main" val="374096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D1CDDA-D566-2350-F408-11B45595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51C556-9940-30A8-9A21-ECE5484EBED4}"/>
              </a:ext>
            </a:extLst>
          </p:cNvPr>
          <p:cNvSpPr txBox="1"/>
          <p:nvPr/>
        </p:nvSpPr>
        <p:spPr>
          <a:xfrm>
            <a:off x="7805057" y="2198784"/>
            <a:ext cx="62048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“狮子，来和我玩，”豹子说：“快来抓住我！”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嗖</a:t>
            </a:r>
            <a:r>
              <a:rPr lang="en-US" altLang="zh-CN" sz="2400" dirty="0"/>
              <a:t>——</a:t>
            </a:r>
            <a:r>
              <a:rPr lang="zh-CN" altLang="en-US" sz="2400" dirty="0"/>
              <a:t>嗖</a:t>
            </a:r>
            <a:r>
              <a:rPr lang="en-US" altLang="zh-CN" sz="2400" dirty="0"/>
              <a:t>——</a:t>
            </a:r>
            <a:r>
              <a:rPr lang="zh-CN" altLang="en-US" sz="2400" dirty="0"/>
              <a:t>豹子跳来跳去。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“我不想玩，”狮子说：“我会输的。”</a:t>
            </a:r>
          </a:p>
        </p:txBody>
      </p:sp>
    </p:spTree>
    <p:extLst>
      <p:ext uri="{BB962C8B-B14F-4D97-AF65-F5344CB8AC3E}">
        <p14:creationId xmlns:p14="http://schemas.microsoft.com/office/powerpoint/2010/main" val="348501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D82450-5734-4F3C-69FE-0AA58B76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D227E1-2D29-D522-B1E6-81A5DAF4160F}"/>
              </a:ext>
            </a:extLst>
          </p:cNvPr>
          <p:cNvSpPr txBox="1"/>
          <p:nvPr/>
        </p:nvSpPr>
        <p:spPr>
          <a:xfrm>
            <a:off x="7805057" y="2198784"/>
            <a:ext cx="62048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“狮子，来和我玩，”大象说：“来扔石头！”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砰</a:t>
            </a:r>
            <a:r>
              <a:rPr lang="en-US" altLang="zh-CN" sz="2400" dirty="0"/>
              <a:t>——</a:t>
            </a:r>
            <a:r>
              <a:rPr lang="zh-CN" altLang="en-US" sz="2400" dirty="0"/>
              <a:t>砰</a:t>
            </a:r>
            <a:r>
              <a:rPr lang="en-US" altLang="zh-CN" sz="2400" dirty="0"/>
              <a:t>——</a:t>
            </a:r>
            <a:r>
              <a:rPr lang="zh-CN" altLang="en-US" sz="2400" dirty="0"/>
              <a:t>大象扔起石头。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“我不想玩，”狮子说：“我会输的。”</a:t>
            </a:r>
          </a:p>
        </p:txBody>
      </p:sp>
    </p:spTree>
    <p:extLst>
      <p:ext uri="{BB962C8B-B14F-4D97-AF65-F5344CB8AC3E}">
        <p14:creationId xmlns:p14="http://schemas.microsoft.com/office/powerpoint/2010/main" val="28605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C861A1-FE2E-7220-5B3C-D4451935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864466-611F-98B8-429C-C9ABC69F18F1}"/>
              </a:ext>
            </a:extLst>
          </p:cNvPr>
          <p:cNvSpPr txBox="1"/>
          <p:nvPr/>
        </p:nvSpPr>
        <p:spPr>
          <a:xfrm>
            <a:off x="7652657" y="2198784"/>
            <a:ext cx="63572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“狮子，来和我们玩，”猴子说：“吃香蕉比赛！”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啪</a:t>
            </a:r>
            <a:r>
              <a:rPr lang="en-US" altLang="zh-CN" sz="2400" dirty="0"/>
              <a:t>——</a:t>
            </a:r>
            <a:r>
              <a:rPr lang="zh-CN" altLang="en-US" sz="2400" dirty="0"/>
              <a:t>啪</a:t>
            </a:r>
            <a:r>
              <a:rPr lang="en-US" altLang="zh-CN" sz="2400" dirty="0"/>
              <a:t>——</a:t>
            </a:r>
            <a:r>
              <a:rPr lang="zh-CN" altLang="en-US" sz="2400" dirty="0"/>
              <a:t>猴子剥起香蕉。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“我不想玩，”狮子说：“我会输的。”</a:t>
            </a:r>
          </a:p>
        </p:txBody>
      </p:sp>
    </p:spTree>
    <p:extLst>
      <p:ext uri="{BB962C8B-B14F-4D97-AF65-F5344CB8AC3E}">
        <p14:creationId xmlns:p14="http://schemas.microsoft.com/office/powerpoint/2010/main" val="3447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30A8AE-31FC-157D-8A19-BA2124F2A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D3F0D2-4B48-D3FB-7534-04FB616430F5}"/>
              </a:ext>
            </a:extLst>
          </p:cNvPr>
          <p:cNvSpPr txBox="1"/>
          <p:nvPr/>
        </p:nvSpPr>
        <p:spPr>
          <a:xfrm>
            <a:off x="7805057" y="2198784"/>
            <a:ext cx="62048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“狮子，来和我玩，”羚羊说：“比赛跳高！”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噌</a:t>
            </a:r>
            <a:r>
              <a:rPr lang="en-US" altLang="zh-CN" sz="2400" dirty="0"/>
              <a:t>——</a:t>
            </a:r>
            <a:r>
              <a:rPr lang="zh-CN" altLang="en-US" sz="2400" dirty="0"/>
              <a:t>噌</a:t>
            </a:r>
            <a:r>
              <a:rPr lang="en-US" altLang="zh-CN" sz="2400" dirty="0"/>
              <a:t>——</a:t>
            </a:r>
            <a:r>
              <a:rPr lang="zh-CN" altLang="en-US" sz="2400" dirty="0"/>
              <a:t>羚羊跳上跳下。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“我不想玩，”狮子说：“我会输的。”</a:t>
            </a:r>
          </a:p>
        </p:txBody>
      </p:sp>
    </p:spTree>
    <p:extLst>
      <p:ext uri="{BB962C8B-B14F-4D97-AF65-F5344CB8AC3E}">
        <p14:creationId xmlns:p14="http://schemas.microsoft.com/office/powerpoint/2010/main" val="356876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365</Words>
  <Application>Microsoft Office PowerPoint</Application>
  <PresentationFormat>自定义</PresentationFormat>
  <Paragraphs>47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37</cp:revision>
  <dcterms:created xsi:type="dcterms:W3CDTF">2021-03-14T02:42:17Z</dcterms:created>
  <dcterms:modified xsi:type="dcterms:W3CDTF">2022-08-13T06:56:07Z</dcterms:modified>
</cp:coreProperties>
</file>