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2022.04.16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A0F2BC-C349-47FF-820F-BCFBC96A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FF1D144-6BD6-4E19-95E9-6817BA2A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2B77AE6-953A-4014-80C8-AC493FD7CDB8}"/>
              </a:ext>
            </a:extLst>
          </p:cNvPr>
          <p:cNvSpPr txBox="1"/>
          <p:nvPr/>
        </p:nvSpPr>
        <p:spPr>
          <a:xfrm>
            <a:off x="337457" y="217714"/>
            <a:ext cx="607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Alex Latimer     Helen Moffett     Jennifer Jacobs 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D8CAA6-9967-4719-8BD5-4DD87BC3C16C}"/>
              </a:ext>
            </a:extLst>
          </p:cNvPr>
          <p:cNvSpPr txBox="1"/>
          <p:nvPr/>
        </p:nvSpPr>
        <p:spPr>
          <a:xfrm>
            <a:off x="2272248" y="10232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吐司面包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3734F4-7CDE-4B47-9236-B2A8A4188D1E}"/>
              </a:ext>
            </a:extLst>
          </p:cNvPr>
          <p:cNvSpPr txBox="1"/>
          <p:nvPr/>
        </p:nvSpPr>
        <p:spPr>
          <a:xfrm>
            <a:off x="9011483" y="239485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献给劳伦，这是她的故事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402541-C0E8-45F4-9C82-9BB7226C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809922-8E22-4642-80A7-01A87D52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66F2FA-EC70-427A-95FB-761ACC7E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99C677-260D-42DC-8F53-464C135B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DCB60C-06A6-41DA-ACE2-AF300226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938234-DA08-4DE6-8E3F-D7D1FA0A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43969C-984F-4F4E-AD5B-A28A6C72E893}"/>
              </a:ext>
            </a:extLst>
          </p:cNvPr>
          <p:cNvSpPr txBox="1"/>
          <p:nvPr/>
        </p:nvSpPr>
        <p:spPr>
          <a:xfrm rot="412051">
            <a:off x="10765974" y="42671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公园欢迎你</a:t>
            </a:r>
          </a:p>
        </p:txBody>
      </p:sp>
    </p:spTree>
    <p:extLst>
      <p:ext uri="{BB962C8B-B14F-4D97-AF65-F5344CB8AC3E}">
        <p14:creationId xmlns:p14="http://schemas.microsoft.com/office/powerpoint/2010/main" val="155701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A71567-91CF-4B16-9B60-C092AE7E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5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BE8358-D3A4-4A83-BCB7-CF738F75F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6C722A-BC73-4EF0-9574-9C0B974D2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786535-67D9-4F12-B206-49006183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C106D6-E9B0-4B73-9AD7-DEB4F251D42C}"/>
              </a:ext>
            </a:extLst>
          </p:cNvPr>
          <p:cNvSpPr txBox="1"/>
          <p:nvPr/>
        </p:nvSpPr>
        <p:spPr>
          <a:xfrm>
            <a:off x="9473148" y="10232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吐司面包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E075A-693A-429E-8E9E-DB6830DA4974}"/>
              </a:ext>
            </a:extLst>
          </p:cNvPr>
          <p:cNvSpPr txBox="1"/>
          <p:nvPr/>
        </p:nvSpPr>
        <p:spPr>
          <a:xfrm>
            <a:off x="9917179" y="2286001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830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9DBB82-E439-4254-A55E-272AFD3C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9B7467-4238-4E22-832D-B6AE158E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3B2870-9094-4861-BA01-DDE6ED107499}"/>
              </a:ext>
            </a:extLst>
          </p:cNvPr>
          <p:cNvSpPr txBox="1"/>
          <p:nvPr/>
        </p:nvSpPr>
        <p:spPr>
          <a:xfrm>
            <a:off x="9473148" y="10232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吐司面包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46332-2480-4A43-A71C-62E32ADC1E93}"/>
              </a:ext>
            </a:extLst>
          </p:cNvPr>
          <p:cNvSpPr txBox="1"/>
          <p:nvPr/>
        </p:nvSpPr>
        <p:spPr>
          <a:xfrm>
            <a:off x="7759472" y="5977588"/>
            <a:ext cx="607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Alex Latimer     Helen Moffett     Jennifer Jacobs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7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B784D3-1B5D-416D-971D-4842DCB5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42F5DA-F3BF-4A0F-9D7C-B2F1C0FE2BB0}"/>
              </a:ext>
            </a:extLst>
          </p:cNvPr>
          <p:cNvSpPr txBox="1"/>
          <p:nvPr/>
        </p:nvSpPr>
        <p:spPr>
          <a:xfrm rot="412051">
            <a:off x="10765972" y="42671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公园欢迎你</a:t>
            </a:r>
          </a:p>
        </p:txBody>
      </p:sp>
    </p:spTree>
    <p:extLst>
      <p:ext uri="{BB962C8B-B14F-4D97-AF65-F5344CB8AC3E}">
        <p14:creationId xmlns:p14="http://schemas.microsoft.com/office/powerpoint/2010/main" val="5886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1B65E0-D677-41A2-ACE3-0B61140E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494987-0EBD-4E44-8B44-A35A5B5B8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0957D-A560-426C-A009-AF1C9D909D44}"/>
              </a:ext>
            </a:extLst>
          </p:cNvPr>
          <p:cNvSpPr txBox="1"/>
          <p:nvPr/>
        </p:nvSpPr>
        <p:spPr>
          <a:xfrm rot="20667602">
            <a:off x="4831770" y="1868976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/>
              <a:t>咯咯？</a:t>
            </a:r>
            <a:endParaRPr lang="en-US" altLang="zh-CN" sz="3200" dirty="0"/>
          </a:p>
          <a:p>
            <a:pPr algn="l"/>
            <a:r>
              <a:rPr lang="zh-CN" altLang="en-US" sz="3200" dirty="0"/>
              <a:t>咕嘟！</a:t>
            </a:r>
          </a:p>
        </p:txBody>
      </p:sp>
    </p:spTree>
    <p:extLst>
      <p:ext uri="{BB962C8B-B14F-4D97-AF65-F5344CB8AC3E}">
        <p14:creationId xmlns:p14="http://schemas.microsoft.com/office/powerpoint/2010/main" val="14212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AE1860-2FE6-4204-808A-D42F39B3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29B350-C18B-4FAA-83DE-55B83FBF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自定义</PresentationFormat>
  <Paragraphs>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26</cp:revision>
  <dcterms:created xsi:type="dcterms:W3CDTF">2021-03-14T02:42:17Z</dcterms:created>
  <dcterms:modified xsi:type="dcterms:W3CDTF">2022-04-16T04:28:27Z</dcterms:modified>
</cp:coreProperties>
</file>