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2022.01.14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8A72FB-10AB-48DB-88CD-1A14F58CC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817AFF7-8E8B-4B09-B872-D6E8AEE40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0BACB1F-F93E-471C-AAF0-6B24D4F5BFB1}"/>
              </a:ext>
            </a:extLst>
          </p:cNvPr>
          <p:cNvSpPr txBox="1"/>
          <p:nvPr/>
        </p:nvSpPr>
        <p:spPr>
          <a:xfrm>
            <a:off x="805543" y="5573485"/>
            <a:ext cx="16001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v-SE" altLang="zh-CN" sz="2000" dirty="0"/>
              <a:t>Jen Thorpe</a:t>
            </a:r>
          </a:p>
          <a:p>
            <a:pPr algn="l"/>
            <a:r>
              <a:rPr lang="sv-SE" altLang="zh-CN" sz="2000" dirty="0"/>
              <a:t>Lara Berge</a:t>
            </a:r>
          </a:p>
          <a:p>
            <a:pPr algn="l"/>
            <a:r>
              <a:rPr lang="sv-SE" altLang="zh-CN" sz="2000" dirty="0"/>
              <a:t>Emma Becket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2E7564E-8C12-46A4-9AC4-709B26AD12EA}"/>
              </a:ext>
            </a:extLst>
          </p:cNvPr>
          <p:cNvSpPr txBox="1"/>
          <p:nvPr/>
        </p:nvSpPr>
        <p:spPr>
          <a:xfrm>
            <a:off x="1138143" y="1444250"/>
            <a:ext cx="1723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/>
              <a:t>我内心</a:t>
            </a:r>
            <a:endParaRPr lang="en-US" altLang="zh-CN" sz="4000" b="1" dirty="0"/>
          </a:p>
          <a:p>
            <a:pPr algn="ctr"/>
            <a:r>
              <a:rPr lang="zh-CN" altLang="en-US" sz="4000" b="1" dirty="0"/>
              <a:t>的</a:t>
            </a:r>
            <a:endParaRPr lang="en-US" altLang="zh-CN" sz="4000" b="1" dirty="0"/>
          </a:p>
          <a:p>
            <a:pPr algn="ctr"/>
            <a:r>
              <a:rPr lang="zh-CN" altLang="en-US" sz="4000" b="1" dirty="0"/>
              <a:t>天气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AC8AFF5-3952-46A4-9BA4-BAD8E487A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5FC4144-8287-4A33-90BF-4732AA8594D2}"/>
              </a:ext>
            </a:extLst>
          </p:cNvPr>
          <p:cNvSpPr txBox="1"/>
          <p:nvPr/>
        </p:nvSpPr>
        <p:spPr>
          <a:xfrm>
            <a:off x="1284514" y="3029781"/>
            <a:ext cx="4801314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有时醒来，我感觉脑中狂野如风。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我感到疲倦和暴躁。</a:t>
            </a:r>
          </a:p>
        </p:txBody>
      </p:sp>
    </p:spTree>
    <p:extLst>
      <p:ext uri="{BB962C8B-B14F-4D97-AF65-F5344CB8AC3E}">
        <p14:creationId xmlns:p14="http://schemas.microsoft.com/office/powerpoint/2010/main" val="357698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5CF7B4-97CA-44B0-9780-CDBF2C240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098A334-7EDA-4124-B456-303E46E22C73}"/>
              </a:ext>
            </a:extLst>
          </p:cNvPr>
          <p:cNvSpPr txBox="1"/>
          <p:nvPr/>
        </p:nvSpPr>
        <p:spPr>
          <a:xfrm>
            <a:off x="870858" y="3029781"/>
            <a:ext cx="5109091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有时我感到心里在下雨。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毛毛雨让我悲伤，暴风雨让我愤怒。</a:t>
            </a:r>
          </a:p>
        </p:txBody>
      </p:sp>
    </p:spTree>
    <p:extLst>
      <p:ext uri="{BB962C8B-B14F-4D97-AF65-F5344CB8AC3E}">
        <p14:creationId xmlns:p14="http://schemas.microsoft.com/office/powerpoint/2010/main" val="92716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8C839D-554D-41DB-BD23-49DD5AFE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0274B0-7EA9-4685-94E6-2235235992C1}"/>
              </a:ext>
            </a:extLst>
          </p:cNvPr>
          <p:cNvSpPr txBox="1"/>
          <p:nvPr/>
        </p:nvSpPr>
        <p:spPr>
          <a:xfrm>
            <a:off x="1219200" y="3306780"/>
            <a:ext cx="5109091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有时候我内心的天气和外面的不同。</a:t>
            </a:r>
          </a:p>
        </p:txBody>
      </p:sp>
    </p:spTree>
    <p:extLst>
      <p:ext uri="{BB962C8B-B14F-4D97-AF65-F5344CB8AC3E}">
        <p14:creationId xmlns:p14="http://schemas.microsoft.com/office/powerpoint/2010/main" val="1367231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DCCC571-6B39-400D-B1EF-3A9FF4C13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B3AF9A8-B0F7-4041-ADDC-B9DA2FBA6C84}"/>
              </a:ext>
            </a:extLst>
          </p:cNvPr>
          <p:cNvSpPr txBox="1"/>
          <p:nvPr/>
        </p:nvSpPr>
        <p:spPr>
          <a:xfrm>
            <a:off x="1186542" y="3029781"/>
            <a:ext cx="4801314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有时候我内心的天气和我想要的，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或应该是的天气不同。</a:t>
            </a:r>
          </a:p>
        </p:txBody>
      </p:sp>
    </p:spTree>
    <p:extLst>
      <p:ext uri="{BB962C8B-B14F-4D97-AF65-F5344CB8AC3E}">
        <p14:creationId xmlns:p14="http://schemas.microsoft.com/office/powerpoint/2010/main" val="1660191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F4C2791-2A37-44D3-AFB2-2AD93E5B3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B794109-97AF-4A5B-BC25-2426D7F718E5}"/>
              </a:ext>
            </a:extLst>
          </p:cNvPr>
          <p:cNvSpPr txBox="1"/>
          <p:nvPr/>
        </p:nvSpPr>
        <p:spPr>
          <a:xfrm>
            <a:off x="2394857" y="2752782"/>
            <a:ext cx="2339102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这样没问题吗？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/>
              <a:t>当然没</a:t>
            </a:r>
            <a:r>
              <a:rPr lang="zh-CN" altLang="en-US" sz="2400" dirty="0"/>
              <a:t>问题啦。</a:t>
            </a:r>
          </a:p>
        </p:txBody>
      </p:sp>
    </p:spTree>
    <p:extLst>
      <p:ext uri="{BB962C8B-B14F-4D97-AF65-F5344CB8AC3E}">
        <p14:creationId xmlns:p14="http://schemas.microsoft.com/office/powerpoint/2010/main" val="1505715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C9084C-964E-4DFE-8D9F-28940E86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5F478A-BCB1-4C1B-9C2D-5F854B2FB23C}"/>
              </a:ext>
            </a:extLst>
          </p:cNvPr>
          <p:cNvSpPr txBox="1"/>
          <p:nvPr/>
        </p:nvSpPr>
        <p:spPr>
          <a:xfrm>
            <a:off x="947057" y="3029781"/>
            <a:ext cx="5724644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当我们觉得自己内心的天气奇怪的时候，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最好要告诉我们爱的人，并谈论它。</a:t>
            </a:r>
          </a:p>
        </p:txBody>
      </p:sp>
    </p:spTree>
    <p:extLst>
      <p:ext uri="{BB962C8B-B14F-4D97-AF65-F5344CB8AC3E}">
        <p14:creationId xmlns:p14="http://schemas.microsoft.com/office/powerpoint/2010/main" val="3910422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125D78-DBF4-42ED-9F05-3CD38C93D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4219D17-316A-4B97-8712-F3CD08148E65}"/>
              </a:ext>
            </a:extLst>
          </p:cNvPr>
          <p:cNvSpPr txBox="1"/>
          <p:nvPr/>
        </p:nvSpPr>
        <p:spPr>
          <a:xfrm>
            <a:off x="870857" y="3306780"/>
            <a:ext cx="5724644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他们也有内心的天气，他们会理解你的。</a:t>
            </a:r>
          </a:p>
        </p:txBody>
      </p:sp>
    </p:spTree>
    <p:extLst>
      <p:ext uri="{BB962C8B-B14F-4D97-AF65-F5344CB8AC3E}">
        <p14:creationId xmlns:p14="http://schemas.microsoft.com/office/powerpoint/2010/main" val="1425165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8335E9-B70A-46D5-B956-CE8EC1444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9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CF6319-FA6C-4017-BAF2-AEB85BEBD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7F95AB-8CC2-4935-9229-AB2F47DE6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C1EA37C-E632-4114-B82B-425E009E18A8}"/>
              </a:ext>
            </a:extLst>
          </p:cNvPr>
          <p:cNvSpPr txBox="1"/>
          <p:nvPr/>
        </p:nvSpPr>
        <p:spPr>
          <a:xfrm>
            <a:off x="9165371" y="84908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/>
              <a:t>我内心的天气</a:t>
            </a: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E141FA-432B-4143-A3A9-B4D3A7EBA3D6}"/>
              </a:ext>
            </a:extLst>
          </p:cNvPr>
          <p:cNvSpPr txBox="1"/>
          <p:nvPr/>
        </p:nvSpPr>
        <p:spPr>
          <a:xfrm>
            <a:off x="9930050" y="206828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398559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8C03B6-3208-43A7-8623-73BADB3E3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6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C47B46-341F-4BA3-8BBD-E56CDDA96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9E4FABF-20A3-4A77-8702-7CD56E0EAAEF}"/>
              </a:ext>
            </a:extLst>
          </p:cNvPr>
          <p:cNvSpPr txBox="1"/>
          <p:nvPr/>
        </p:nvSpPr>
        <p:spPr>
          <a:xfrm>
            <a:off x="8620886" y="1389821"/>
            <a:ext cx="1723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/>
              <a:t>我内心</a:t>
            </a:r>
            <a:endParaRPr lang="en-US" altLang="zh-CN" sz="4000" b="1" dirty="0"/>
          </a:p>
          <a:p>
            <a:pPr algn="ctr"/>
            <a:r>
              <a:rPr lang="zh-CN" altLang="en-US" sz="4000" b="1" dirty="0"/>
              <a:t>的</a:t>
            </a:r>
            <a:endParaRPr lang="en-US" altLang="zh-CN" sz="4000" b="1" dirty="0"/>
          </a:p>
          <a:p>
            <a:pPr algn="ctr"/>
            <a:r>
              <a:rPr lang="zh-CN" altLang="en-US" sz="4000" b="1" dirty="0"/>
              <a:t>天气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0F999A-7922-4E6C-9583-3DC01F80B15E}"/>
              </a:ext>
            </a:extLst>
          </p:cNvPr>
          <p:cNvSpPr txBox="1"/>
          <p:nvPr/>
        </p:nvSpPr>
        <p:spPr>
          <a:xfrm>
            <a:off x="7820828" y="5573485"/>
            <a:ext cx="16001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sv-SE" altLang="zh-CN" sz="2000" dirty="0"/>
              <a:t>Jen Thorpe</a:t>
            </a:r>
          </a:p>
          <a:p>
            <a:pPr algn="l"/>
            <a:r>
              <a:rPr lang="sv-SE" altLang="zh-CN" sz="2000" dirty="0"/>
              <a:t>Lara Berge</a:t>
            </a:r>
          </a:p>
          <a:p>
            <a:pPr algn="l"/>
            <a:r>
              <a:rPr lang="sv-SE" altLang="zh-CN" sz="2000" dirty="0"/>
              <a:t>Emma Becket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894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9F5D77-F7B9-4ED3-98BB-450E8317F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E2D74A1-28DF-484E-BB68-5FCDC3B23B6B}"/>
              </a:ext>
            </a:extLst>
          </p:cNvPr>
          <p:cNvSpPr txBox="1"/>
          <p:nvPr/>
        </p:nvSpPr>
        <p:spPr>
          <a:xfrm>
            <a:off x="1556658" y="3029781"/>
            <a:ext cx="3877985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谈论外面的天气是很容易，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即使它在不停地变化。</a:t>
            </a:r>
          </a:p>
        </p:txBody>
      </p:sp>
    </p:spTree>
    <p:extLst>
      <p:ext uri="{BB962C8B-B14F-4D97-AF65-F5344CB8AC3E}">
        <p14:creationId xmlns:p14="http://schemas.microsoft.com/office/powerpoint/2010/main" val="387958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9AFC3F-D515-44F3-BC73-AA5B15AD7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1DD66DF-CE52-41C2-9548-0B8701A94FDC}"/>
              </a:ext>
            </a:extLst>
          </p:cNvPr>
          <p:cNvSpPr txBox="1"/>
          <p:nvPr/>
        </p:nvSpPr>
        <p:spPr>
          <a:xfrm>
            <a:off x="1349828" y="3029781"/>
            <a:ext cx="4185761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但是很难谈论我内心的天气。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有时我会觉得别人都不理解。</a:t>
            </a:r>
          </a:p>
        </p:txBody>
      </p:sp>
    </p:spTree>
    <p:extLst>
      <p:ext uri="{BB962C8B-B14F-4D97-AF65-F5344CB8AC3E}">
        <p14:creationId xmlns:p14="http://schemas.microsoft.com/office/powerpoint/2010/main" val="273565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0AC2F3A-5F19-4532-B2F0-1AC2F5434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D4DBAE5-EEE9-4914-B318-D4DB79ACCBE6}"/>
              </a:ext>
            </a:extLst>
          </p:cNvPr>
          <p:cNvSpPr txBox="1"/>
          <p:nvPr/>
        </p:nvSpPr>
        <p:spPr>
          <a:xfrm>
            <a:off x="2090056" y="3306780"/>
            <a:ext cx="2954655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你也有这种感觉吗？</a:t>
            </a:r>
          </a:p>
        </p:txBody>
      </p:sp>
    </p:spTree>
    <p:extLst>
      <p:ext uri="{BB962C8B-B14F-4D97-AF65-F5344CB8AC3E}">
        <p14:creationId xmlns:p14="http://schemas.microsoft.com/office/powerpoint/2010/main" val="179559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40582DA-57A4-4C91-BAFF-38811C71A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E06496F-8CBC-4D57-A79D-048F20923B6E}"/>
              </a:ext>
            </a:extLst>
          </p:cNvPr>
          <p:cNvSpPr txBox="1"/>
          <p:nvPr/>
        </p:nvSpPr>
        <p:spPr>
          <a:xfrm>
            <a:off x="1164772" y="3029781"/>
            <a:ext cx="4801314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有时，我心中充满了彩虹和阳光。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我觉得我能做到任何事情。</a:t>
            </a:r>
          </a:p>
        </p:txBody>
      </p:sp>
    </p:spTree>
    <p:extLst>
      <p:ext uri="{BB962C8B-B14F-4D97-AF65-F5344CB8AC3E}">
        <p14:creationId xmlns:p14="http://schemas.microsoft.com/office/powerpoint/2010/main" val="157238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EBBDD8-5730-49D6-8656-FF2613CE7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AF69A81-22CE-4BBA-A951-6BA4177495D4}"/>
              </a:ext>
            </a:extLst>
          </p:cNvPr>
          <p:cNvSpPr txBox="1"/>
          <p:nvPr/>
        </p:nvSpPr>
        <p:spPr>
          <a:xfrm>
            <a:off x="961412" y="3029781"/>
            <a:ext cx="4801314" cy="1141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有时，我脑中弥漫着雾气和乌云。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不想听别人说话，也老忘记东西。</a:t>
            </a:r>
          </a:p>
        </p:txBody>
      </p:sp>
    </p:spTree>
    <p:extLst>
      <p:ext uri="{BB962C8B-B14F-4D97-AF65-F5344CB8AC3E}">
        <p14:creationId xmlns:p14="http://schemas.microsoft.com/office/powerpoint/2010/main" val="312806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215</Words>
  <Application>Microsoft Office PowerPoint</Application>
  <PresentationFormat>自定义</PresentationFormat>
  <Paragraphs>36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64</cp:revision>
  <dcterms:created xsi:type="dcterms:W3CDTF">2021-03-14T02:42:17Z</dcterms:created>
  <dcterms:modified xsi:type="dcterms:W3CDTF">2022-01-14T01:37:14Z</dcterms:modified>
</cp:coreProperties>
</file>