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2022.05.28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9E8414-4572-51B6-3074-869E2CA4C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7" y="0"/>
            <a:ext cx="7197634" cy="719763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4047BBF-7B0B-EB70-CA4A-7153E1846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41" y="0"/>
            <a:ext cx="7197634" cy="719763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5D9BC29E-87DF-4081-1575-654CC635E9CF}"/>
              </a:ext>
            </a:extLst>
          </p:cNvPr>
          <p:cNvSpPr txBox="1"/>
          <p:nvPr/>
        </p:nvSpPr>
        <p:spPr>
          <a:xfrm>
            <a:off x="413657" y="108857"/>
            <a:ext cx="642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altLang="zh-CN" sz="1800" b="0" i="0" u="none" strike="noStrike" baseline="0" dirty="0">
                <a:latin typeface="+mn-ea"/>
              </a:rPr>
              <a:t>Gerhard Van      Wyk Jade Mathieson      Lara de Groot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C8632A6-A3E9-540F-EE50-DA3C5AAFD437}"/>
              </a:ext>
            </a:extLst>
          </p:cNvPr>
          <p:cNvSpPr txBox="1"/>
          <p:nvPr/>
        </p:nvSpPr>
        <p:spPr>
          <a:xfrm>
            <a:off x="2301504" y="160316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/>
              <a:t>谁是我们</a:t>
            </a:r>
            <a:endParaRPr lang="en-US" altLang="zh-CN" sz="4800" b="1" dirty="0"/>
          </a:p>
          <a:p>
            <a:pPr algn="ctr"/>
            <a:r>
              <a:rPr lang="zh-CN" altLang="en-US" sz="4800" b="1" dirty="0"/>
              <a:t>的朋友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9411936-C322-6737-C7EF-0FA6E77F1FB2}"/>
              </a:ext>
            </a:extLst>
          </p:cNvPr>
          <p:cNvSpPr txBox="1"/>
          <p:nvPr/>
        </p:nvSpPr>
        <p:spPr>
          <a:xfrm>
            <a:off x="10831286" y="239485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你愿意和我交朋友吗？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13E515-53FE-43FD-A425-25EFD8A91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103C030-E1D7-090F-0F5C-D0768814A70D}"/>
              </a:ext>
            </a:extLst>
          </p:cNvPr>
          <p:cNvSpPr txBox="1"/>
          <p:nvPr/>
        </p:nvSpPr>
        <p:spPr>
          <a:xfrm>
            <a:off x="1905000" y="336961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鸟帮我把牙齿清洁干净。</a:t>
            </a:r>
          </a:p>
        </p:txBody>
      </p:sp>
    </p:spTree>
    <p:extLst>
      <p:ext uri="{BB962C8B-B14F-4D97-AF65-F5344CB8AC3E}">
        <p14:creationId xmlns:p14="http://schemas.microsoft.com/office/powerpoint/2010/main" val="190997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E443C8-A8B5-5650-AFCA-8804BC4A2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03D641-B46A-02FA-3062-B813A77EE5AF}"/>
              </a:ext>
            </a:extLst>
          </p:cNvPr>
          <p:cNvSpPr txBox="1"/>
          <p:nvPr/>
        </p:nvSpPr>
        <p:spPr>
          <a:xfrm>
            <a:off x="4974771" y="336961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我是长颈鹿。</a:t>
            </a:r>
            <a:r>
              <a:rPr lang="zh-CN" altLang="en-US" sz="2400" b="1" dirty="0"/>
              <a:t>我没法挠头。</a:t>
            </a:r>
          </a:p>
        </p:txBody>
      </p:sp>
    </p:spTree>
    <p:extLst>
      <p:ext uri="{BB962C8B-B14F-4D97-AF65-F5344CB8AC3E}">
        <p14:creationId xmlns:p14="http://schemas.microsoft.com/office/powerpoint/2010/main" val="375242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ECC9C6-BBBC-2D62-F1EA-8050B1DB9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D2350F0-88E5-7250-4F84-F7A85CB82A80}"/>
              </a:ext>
            </a:extLst>
          </p:cNvPr>
          <p:cNvSpPr txBox="1"/>
          <p:nvPr/>
        </p:nvSpPr>
        <p:spPr>
          <a:xfrm>
            <a:off x="5094514" y="336961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鸟恰好帮我挠到对的地方。</a:t>
            </a:r>
          </a:p>
        </p:txBody>
      </p:sp>
    </p:spTree>
    <p:extLst>
      <p:ext uri="{BB962C8B-B14F-4D97-AF65-F5344CB8AC3E}">
        <p14:creationId xmlns:p14="http://schemas.microsoft.com/office/powerpoint/2010/main" val="289949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26449F-3649-E907-A77A-EC767421B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27444CF-E843-1437-1C54-FA6CE47E5C95}"/>
              </a:ext>
            </a:extLst>
          </p:cNvPr>
          <p:cNvSpPr txBox="1"/>
          <p:nvPr/>
        </p:nvSpPr>
        <p:spPr>
          <a:xfrm>
            <a:off x="8730342" y="3000285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我是斑马。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b="1"/>
              <a:t>我看不清远</a:t>
            </a:r>
            <a:r>
              <a:rPr lang="zh-CN" altLang="en-US" sz="2400" b="1" dirty="0"/>
              <a:t>的地方。</a:t>
            </a:r>
          </a:p>
        </p:txBody>
      </p:sp>
    </p:spTree>
    <p:extLst>
      <p:ext uri="{BB962C8B-B14F-4D97-AF65-F5344CB8AC3E}">
        <p14:creationId xmlns:p14="http://schemas.microsoft.com/office/powerpoint/2010/main" val="117964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64C8C0-A913-B63F-3518-2EEAB4521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B6C083-D0DD-31B6-E29B-993C3422F3AA}"/>
              </a:ext>
            </a:extLst>
          </p:cNvPr>
          <p:cNvSpPr txBox="1"/>
          <p:nvPr/>
        </p:nvSpPr>
        <p:spPr>
          <a:xfrm>
            <a:off x="8610600" y="3000285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鸟视力很好。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b="1" dirty="0"/>
              <a:t>所以当它帮我看时我很安全。</a:t>
            </a:r>
          </a:p>
        </p:txBody>
      </p:sp>
    </p:spTree>
    <p:extLst>
      <p:ext uri="{BB962C8B-B14F-4D97-AF65-F5344CB8AC3E}">
        <p14:creationId xmlns:p14="http://schemas.microsoft.com/office/powerpoint/2010/main" val="120573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7C6BE4-E2E9-3684-C6A5-08E32C4F7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37AC870-4A1E-DD47-E370-10A8AA72F7EB}"/>
              </a:ext>
            </a:extLst>
          </p:cNvPr>
          <p:cNvSpPr txBox="1"/>
          <p:nvPr/>
        </p:nvSpPr>
        <p:spPr>
          <a:xfrm>
            <a:off x="1741715" y="5660571"/>
            <a:ext cx="522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鸟可能和我们不同，但这不是问题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08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19E6D4-AC20-FFBF-3A5A-ED811BFAC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A89B89-E677-3320-F75E-70547EE19714}"/>
              </a:ext>
            </a:extLst>
          </p:cNvPr>
          <p:cNvSpPr txBox="1"/>
          <p:nvPr/>
        </p:nvSpPr>
        <p:spPr>
          <a:xfrm>
            <a:off x="3603171" y="336961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我们甚至不介意它难听的歌声！</a:t>
            </a:r>
          </a:p>
        </p:txBody>
      </p:sp>
    </p:spTree>
    <p:extLst>
      <p:ext uri="{BB962C8B-B14F-4D97-AF65-F5344CB8AC3E}">
        <p14:creationId xmlns:p14="http://schemas.microsoft.com/office/powerpoint/2010/main" val="55164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986143-7879-C2A6-5542-3ED42FC5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2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977CB2-91C4-039E-938C-15B6A667B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41" y="3266"/>
            <a:ext cx="7197634" cy="71976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E1C271-7CFF-E9D0-5E5B-408BF1E0F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6"/>
            <a:ext cx="7197634" cy="71976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E68336-9CFB-37EC-6BF0-64226A58C72D}"/>
              </a:ext>
            </a:extLst>
          </p:cNvPr>
          <p:cNvSpPr txBox="1"/>
          <p:nvPr/>
        </p:nvSpPr>
        <p:spPr>
          <a:xfrm>
            <a:off x="8548185" y="87382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/>
              <a:t>谁是我们的朋友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A89DEC-A51C-DC85-308F-3C62DFD10B04}"/>
              </a:ext>
            </a:extLst>
          </p:cNvPr>
          <p:cNvSpPr txBox="1"/>
          <p:nvPr/>
        </p:nvSpPr>
        <p:spPr>
          <a:xfrm>
            <a:off x="9933180" y="19267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11554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692856-7EAA-3A24-D302-F4F6E0907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A14B1E-595A-54F5-89CC-C41D4D1FF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73ECA8-5641-24B7-8959-BCE4E1B4051B}"/>
              </a:ext>
            </a:extLst>
          </p:cNvPr>
          <p:cNvSpPr txBox="1"/>
          <p:nvPr/>
        </p:nvSpPr>
        <p:spPr>
          <a:xfrm>
            <a:off x="9471515" y="2484907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/>
              <a:t>谁是我们</a:t>
            </a:r>
            <a:endParaRPr lang="en-US" altLang="zh-CN" sz="4800" b="1" dirty="0"/>
          </a:p>
          <a:p>
            <a:pPr algn="ctr"/>
            <a:r>
              <a:rPr lang="zh-CN" altLang="en-US" sz="4800" b="1" dirty="0"/>
              <a:t>的朋友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571F93-B888-DB2A-A6B8-BD9D63418CCB}"/>
              </a:ext>
            </a:extLst>
          </p:cNvPr>
          <p:cNvSpPr txBox="1"/>
          <p:nvPr/>
        </p:nvSpPr>
        <p:spPr>
          <a:xfrm>
            <a:off x="7583668" y="457200"/>
            <a:ext cx="642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altLang="zh-CN" sz="1800" b="0" i="0" u="none" strike="noStrike" baseline="0" dirty="0">
                <a:latin typeface="+mn-ea"/>
              </a:rPr>
              <a:t>Gerhard Van      Wyk Jade Mathieson      Lara de Groot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340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FBFE2A-8FF9-490F-1987-F29BBBDF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48B809A-0977-C627-E5FB-65EE0420CEA5}"/>
              </a:ext>
            </a:extLst>
          </p:cNvPr>
          <p:cNvSpPr txBox="1"/>
          <p:nvPr/>
        </p:nvSpPr>
        <p:spPr>
          <a:xfrm>
            <a:off x="729343" y="620485"/>
            <a:ext cx="449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你能猜猜谁是我们最好的朋友？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b="1" dirty="0"/>
              <a:t>它和我们完全不同。</a:t>
            </a:r>
          </a:p>
        </p:txBody>
      </p:sp>
    </p:spTree>
    <p:extLst>
      <p:ext uri="{BB962C8B-B14F-4D97-AF65-F5344CB8AC3E}">
        <p14:creationId xmlns:p14="http://schemas.microsoft.com/office/powerpoint/2010/main" val="108344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D35711-F958-0833-97A7-DA97FC350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A75130-9D7E-2531-016C-AC53A09B05C4}"/>
              </a:ext>
            </a:extLst>
          </p:cNvPr>
          <p:cNvSpPr txBox="1"/>
          <p:nvPr/>
        </p:nvSpPr>
        <p:spPr>
          <a:xfrm>
            <a:off x="9002486" y="336961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我们最好的朋友是</a:t>
            </a:r>
            <a:r>
              <a:rPr lang="zh-CN" altLang="en-US" sz="2400" b="1" dirty="0"/>
              <a:t>鸟</a:t>
            </a:r>
            <a:r>
              <a:rPr lang="zh-CN" altLang="en-US" sz="24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7192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FEB78B-FAA9-457F-6DDD-C1300B65B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63FAC6-00BF-F6FB-E6A0-6D5CF3D0CDF1}"/>
              </a:ext>
            </a:extLst>
          </p:cNvPr>
          <p:cNvSpPr txBox="1"/>
          <p:nvPr/>
        </p:nvSpPr>
        <p:spPr>
          <a:xfrm>
            <a:off x="6008915" y="3000285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我是犀牛。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b="1" dirty="0"/>
              <a:t>我身上长了跳蚤。</a:t>
            </a:r>
          </a:p>
        </p:txBody>
      </p:sp>
    </p:spTree>
    <p:extLst>
      <p:ext uri="{BB962C8B-B14F-4D97-AF65-F5344CB8AC3E}">
        <p14:creationId xmlns:p14="http://schemas.microsoft.com/office/powerpoint/2010/main" val="27699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B29E0D1-906A-E88D-F549-0C524D40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8E70DD-C077-724B-D69A-F1B7163B0199}"/>
              </a:ext>
            </a:extLst>
          </p:cNvPr>
          <p:cNvSpPr txBox="1"/>
          <p:nvPr/>
        </p:nvSpPr>
        <p:spPr>
          <a:xfrm>
            <a:off x="5246915" y="336961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鸟可以帮我吃掉它们。</a:t>
            </a:r>
          </a:p>
        </p:txBody>
      </p:sp>
    </p:spTree>
    <p:extLst>
      <p:ext uri="{BB962C8B-B14F-4D97-AF65-F5344CB8AC3E}">
        <p14:creationId xmlns:p14="http://schemas.microsoft.com/office/powerpoint/2010/main" val="285898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91EAE0-B111-D510-A334-E9D57BBA7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"/>
            <a:ext cx="14392275" cy="7192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872820-8FB6-88E7-CBC5-3EC0A8CF994F}"/>
              </a:ext>
            </a:extLst>
          </p:cNvPr>
          <p:cNvSpPr txBox="1"/>
          <p:nvPr/>
        </p:nvSpPr>
        <p:spPr>
          <a:xfrm>
            <a:off x="9046029" y="336961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我是鳄鱼。</a:t>
            </a:r>
            <a:r>
              <a:rPr lang="zh-CN" altLang="en-US" sz="2400" b="1" dirty="0"/>
              <a:t>我没法刷牙。</a:t>
            </a:r>
          </a:p>
        </p:txBody>
      </p:sp>
    </p:spTree>
    <p:extLst>
      <p:ext uri="{BB962C8B-B14F-4D97-AF65-F5344CB8AC3E}">
        <p14:creationId xmlns:p14="http://schemas.microsoft.com/office/powerpoint/2010/main" val="236016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161</Words>
  <Application>Microsoft Office PowerPoint</Application>
  <PresentationFormat>自定义</PresentationFormat>
  <Paragraphs>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22</cp:revision>
  <dcterms:created xsi:type="dcterms:W3CDTF">2021-03-14T02:42:17Z</dcterms:created>
  <dcterms:modified xsi:type="dcterms:W3CDTF">2022-05-28T03:17:09Z</dcterms:modified>
</cp:coreProperties>
</file>