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9" r:id="rId8"/>
    <p:sldId id="267" r:id="rId9"/>
    <p:sldId id="268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F"/>
    <a:srgbClr val="AEE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8116C4-2876-4DE6-9C66-93F01ADA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2103" cy="72009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E834AD-4A3F-4AA8-B903-07AB31215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03" y="0"/>
            <a:ext cx="7200900" cy="7200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AD15401-CFB0-4D11-A477-1B5D13530266}"/>
              </a:ext>
            </a:extLst>
          </p:cNvPr>
          <p:cNvSpPr txBox="1"/>
          <p:nvPr/>
        </p:nvSpPr>
        <p:spPr>
          <a:xfrm>
            <a:off x="256478" y="468351"/>
            <a:ext cx="3122341" cy="1938992"/>
          </a:xfrm>
          <a:prstGeom prst="rect">
            <a:avLst/>
          </a:prstGeom>
          <a:solidFill>
            <a:srgbClr val="AEE1E9"/>
          </a:solidFill>
          <a:ln>
            <a:solidFill>
              <a:srgbClr val="AEE1E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/>
              <a:t>格蕾卡的梦想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650967-AAA0-4CF5-B686-F6BB502D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2983F4B-8A42-4D4C-A219-7252FF35C09F}"/>
              </a:ext>
            </a:extLst>
          </p:cNvPr>
          <p:cNvSpPr txBox="1"/>
          <p:nvPr/>
        </p:nvSpPr>
        <p:spPr>
          <a:xfrm>
            <a:off x="334537" y="312234"/>
            <a:ext cx="4081346" cy="280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回到家乡，人们仍然没有自由。但现在格拉萨有了知识、技能和希望。</a:t>
            </a:r>
          </a:p>
          <a:p>
            <a:pPr algn="l">
              <a:lnSpc>
                <a:spcPct val="150000"/>
              </a:lnSpc>
            </a:pPr>
            <a:r>
              <a:rPr lang="zh-CN" altLang="en-US" sz="2000"/>
              <a:t>她也有和她一样对孩子学习权利有相同看法的朋友。她运用她的知识并与她的朋友一起努利，共同为莫桑比克带来改变。</a:t>
            </a:r>
          </a:p>
        </p:txBody>
      </p:sp>
    </p:spTree>
    <p:extLst>
      <p:ext uri="{BB962C8B-B14F-4D97-AF65-F5344CB8AC3E}">
        <p14:creationId xmlns:p14="http://schemas.microsoft.com/office/powerpoint/2010/main" val="196150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3E34F5-7E93-44C8-A4DA-EB11B744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F77121-A929-43F5-8743-FACDF85719E1}"/>
              </a:ext>
            </a:extLst>
          </p:cNvPr>
          <p:cNvSpPr txBox="1"/>
          <p:nvPr/>
        </p:nvSpPr>
        <p:spPr>
          <a:xfrm>
            <a:off x="735982" y="3119709"/>
            <a:ext cx="3813716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终于，在她所有朋友的帮助下，莫桑比克自由了！</a:t>
            </a:r>
          </a:p>
        </p:txBody>
      </p:sp>
    </p:spTree>
    <p:extLst>
      <p:ext uri="{BB962C8B-B14F-4D97-AF65-F5344CB8AC3E}">
        <p14:creationId xmlns:p14="http://schemas.microsoft.com/office/powerpoint/2010/main" val="106407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CF1827-37E0-4CD0-B9C4-B111805D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819CB9-D9AD-43A5-A45E-EAD7B4B9073B}"/>
              </a:ext>
            </a:extLst>
          </p:cNvPr>
          <p:cNvSpPr txBox="1"/>
          <p:nvPr/>
        </p:nvSpPr>
        <p:spPr>
          <a:xfrm>
            <a:off x="1037065" y="3119709"/>
            <a:ext cx="5241071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被选为领导国家的人是格蕾卡的特别朋友</a:t>
            </a:r>
            <a:r>
              <a:rPr lang="en-US" altLang="zh-CN" sz="2000"/>
              <a:t>——</a:t>
            </a:r>
            <a:r>
              <a:rPr lang="zh-CN" altLang="en-US" sz="2000"/>
              <a:t>萨莫拉</a:t>
            </a:r>
            <a:r>
              <a:rPr lang="en-US" altLang="zh-CN" sz="2000"/>
              <a:t>·</a:t>
            </a:r>
            <a:r>
              <a:rPr lang="zh-CN" altLang="en-US" sz="2000"/>
              <a:t>马谢尔。他们相爱了并结婚。</a:t>
            </a:r>
          </a:p>
        </p:txBody>
      </p:sp>
    </p:spTree>
    <p:extLst>
      <p:ext uri="{BB962C8B-B14F-4D97-AF65-F5344CB8AC3E}">
        <p14:creationId xmlns:p14="http://schemas.microsoft.com/office/powerpoint/2010/main" val="329440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FB5A44-8F0C-464B-AE3E-2A84DCA1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DB8CB8-E499-4DAE-9A10-340AAEFC932E}"/>
              </a:ext>
            </a:extLst>
          </p:cNvPr>
          <p:cNvSpPr txBox="1"/>
          <p:nvPr/>
        </p:nvSpPr>
        <p:spPr>
          <a:xfrm>
            <a:off x="572314" y="330644"/>
            <a:ext cx="6174176" cy="326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格蕾卡被赋予确保莫桑比克所有儿童都能接受良好教育的重要工作。这是一项艰巨的工作，因为莫桑比克有太多不会阅读的孩子。</a:t>
            </a:r>
          </a:p>
          <a:p>
            <a:pPr algn="l">
              <a:lnSpc>
                <a:spcPct val="150000"/>
              </a:lnSpc>
            </a:pP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她知道他们需要教育，她想在她的国家做出真正的改变。她从小学开始，让男孩和女孩进入教室。识字能力是她的重点，并将书籍交到孩子们的手中。</a:t>
            </a:r>
          </a:p>
        </p:txBody>
      </p:sp>
    </p:spTree>
    <p:extLst>
      <p:ext uri="{BB962C8B-B14F-4D97-AF65-F5344CB8AC3E}">
        <p14:creationId xmlns:p14="http://schemas.microsoft.com/office/powerpoint/2010/main" val="307856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1D5EDA-5AC7-4528-9833-8DD8D12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D4AFFE-93FD-49F5-9D54-9C41732CA179}"/>
              </a:ext>
            </a:extLst>
          </p:cNvPr>
          <p:cNvSpPr txBox="1"/>
          <p:nvPr/>
        </p:nvSpPr>
        <p:spPr>
          <a:xfrm>
            <a:off x="7713257" y="491077"/>
            <a:ext cx="6060617" cy="234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格蕾卡和萨莫拉有两个孩子。他们共享一个梦想</a:t>
            </a:r>
            <a:r>
              <a:rPr lang="en-US" altLang="zh-CN" sz="2000"/>
              <a:t>——</a:t>
            </a:r>
            <a:r>
              <a:rPr lang="zh-CN" altLang="en-US" sz="2000"/>
              <a:t>为自己的家人和莫桑比克人民创造美好的生活。他们很高兴，也充满希望。</a:t>
            </a:r>
          </a:p>
          <a:p>
            <a:pPr algn="l">
              <a:lnSpc>
                <a:spcPct val="150000"/>
              </a:lnSpc>
            </a:pP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突然，可怕的一天，萨莫拉死于飞机失事。</a:t>
            </a:r>
          </a:p>
        </p:txBody>
      </p:sp>
    </p:spTree>
    <p:extLst>
      <p:ext uri="{BB962C8B-B14F-4D97-AF65-F5344CB8AC3E}">
        <p14:creationId xmlns:p14="http://schemas.microsoft.com/office/powerpoint/2010/main" val="80194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7FC8F8-6FA9-49CC-A2D9-3FF48550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4E9A5-4A0B-4C84-8B16-D691BAFF31E4}"/>
              </a:ext>
            </a:extLst>
          </p:cNvPr>
          <p:cNvSpPr txBox="1"/>
          <p:nvPr/>
        </p:nvSpPr>
        <p:spPr>
          <a:xfrm>
            <a:off x="624470" y="390293"/>
            <a:ext cx="5675970" cy="280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格蕾卡为萨莫拉哀悼多年，但她又找到了爱情。她遇到了一个人，他一生也都梦想着为他的人民带来自由、希望和教育。</a:t>
            </a:r>
          </a:p>
          <a:p>
            <a:pPr algn="l">
              <a:lnSpc>
                <a:spcPct val="150000"/>
              </a:lnSpc>
            </a:pP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格拉萨与纳尔逊</a:t>
            </a:r>
            <a:r>
              <a:rPr lang="en-US" altLang="zh-CN" sz="2000"/>
              <a:t>·</a:t>
            </a:r>
            <a:r>
              <a:rPr lang="zh-CN" altLang="en-US" sz="2000"/>
              <a:t>曼德拉结婚，他们一起努力帮助非洲儿童。</a:t>
            </a:r>
          </a:p>
        </p:txBody>
      </p:sp>
    </p:spTree>
    <p:extLst>
      <p:ext uri="{BB962C8B-B14F-4D97-AF65-F5344CB8AC3E}">
        <p14:creationId xmlns:p14="http://schemas.microsoft.com/office/powerpoint/2010/main" val="4064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C66D54-A1CF-4561-803B-DD456B89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6647BF-EACF-4CF4-BB42-55105FFBE606}"/>
              </a:ext>
            </a:extLst>
          </p:cNvPr>
          <p:cNvSpPr txBox="1"/>
          <p:nvPr/>
        </p:nvSpPr>
        <p:spPr>
          <a:xfrm>
            <a:off x="323385" y="189571"/>
            <a:ext cx="5196468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格蕾卡的梦想成真了。她成为了一名教师。她为她的国家庆祝自由。她让更多的孩子有可能接受教育，也有机会成就伟大的事业。</a:t>
            </a:r>
          </a:p>
        </p:txBody>
      </p:sp>
    </p:spTree>
    <p:extLst>
      <p:ext uri="{BB962C8B-B14F-4D97-AF65-F5344CB8AC3E}">
        <p14:creationId xmlns:p14="http://schemas.microsoft.com/office/powerpoint/2010/main" val="216261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E95B4A-E259-4D5D-80FB-A0C480C3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A2EACA-B00D-4DFC-9F57-36961F02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25" y="0"/>
            <a:ext cx="7198750" cy="7200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9649A0-7EB8-40B7-A563-3F7C23356C60}"/>
              </a:ext>
            </a:extLst>
          </p:cNvPr>
          <p:cNvSpPr/>
          <p:nvPr/>
        </p:nvSpPr>
        <p:spPr>
          <a:xfrm>
            <a:off x="8408020" y="245327"/>
            <a:ext cx="4873082" cy="2497873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A6CED9-D601-4425-9DE8-97BF79BD2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A07B39-5959-4E34-8E07-ED359CE1B205}"/>
              </a:ext>
            </a:extLst>
          </p:cNvPr>
          <p:cNvSpPr txBox="1"/>
          <p:nvPr/>
        </p:nvSpPr>
        <p:spPr>
          <a:xfrm>
            <a:off x="9165371" y="478618"/>
            <a:ext cx="3262432" cy="13689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4000"/>
              <a:t>格蕾卡的梦想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92FB5-3056-4B3F-B1A9-8851C7692F79}"/>
              </a:ext>
            </a:extLst>
          </p:cNvPr>
          <p:cNvSpPr txBox="1"/>
          <p:nvPr/>
        </p:nvSpPr>
        <p:spPr>
          <a:xfrm>
            <a:off x="9934813" y="22815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EFD1D7-8845-4E25-B30B-C55A97780411}"/>
              </a:ext>
            </a:extLst>
          </p:cNvPr>
          <p:cNvSpPr/>
          <p:nvPr/>
        </p:nvSpPr>
        <p:spPr>
          <a:xfrm>
            <a:off x="8660781" y="3901931"/>
            <a:ext cx="4873082" cy="2710742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4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2B7625-ABEA-4458-A1E8-132E4608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8CD775-9F7B-4633-86E2-99CF3028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" y="0"/>
            <a:ext cx="14388365" cy="72009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4E91D8-BBF7-4FBD-881E-CB989C356CFD}"/>
              </a:ext>
            </a:extLst>
          </p:cNvPr>
          <p:cNvSpPr/>
          <p:nvPr/>
        </p:nvSpPr>
        <p:spPr>
          <a:xfrm>
            <a:off x="278781" y="1304693"/>
            <a:ext cx="4873082" cy="5430644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FCA709-AC96-487E-A78B-F64746ACD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1E7CBD-75EC-468F-8A61-AB197B04E7EC}"/>
              </a:ext>
            </a:extLst>
          </p:cNvPr>
          <p:cNvSpPr txBox="1"/>
          <p:nvPr/>
        </p:nvSpPr>
        <p:spPr>
          <a:xfrm>
            <a:off x="211875" y="200722"/>
            <a:ext cx="7092174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格蕾卡即将出生在莫桑比克的一个小村庄。国家很穷，人民还没有独立。孩子们没有好的学校，许多人不会识字。 格蕾卡的母亲梦想给她孩子更好的机会。但没有教育，希望渺茫。</a:t>
            </a:r>
          </a:p>
        </p:txBody>
      </p:sp>
    </p:spTree>
    <p:extLst>
      <p:ext uri="{BB962C8B-B14F-4D97-AF65-F5344CB8AC3E}">
        <p14:creationId xmlns:p14="http://schemas.microsoft.com/office/powerpoint/2010/main" val="32287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EBEE05-620D-4FF5-83D9-EAEA8E3CF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C05BFA-DDF9-4FD4-ABD5-50738A91C31B}"/>
              </a:ext>
            </a:extLst>
          </p:cNvPr>
          <p:cNvSpPr txBox="1"/>
          <p:nvPr/>
        </p:nvSpPr>
        <p:spPr>
          <a:xfrm>
            <a:off x="278780" y="223024"/>
            <a:ext cx="6289287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小格蕾卡将是第六个孩子。但噩运伴着这个喜事降临了，他们敬爱的父亲快去世了。他梦见自己的小女儿能上好学校。他知道教育会给她带来他自己从未有过的机会。他的家人答应让他们的父亲梦想成真。</a:t>
            </a:r>
          </a:p>
        </p:txBody>
      </p:sp>
    </p:spTree>
    <p:extLst>
      <p:ext uri="{BB962C8B-B14F-4D97-AF65-F5344CB8AC3E}">
        <p14:creationId xmlns:p14="http://schemas.microsoft.com/office/powerpoint/2010/main" val="266773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EC4F37-65A6-4352-B768-47736BA4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BB4E66-43AD-429C-BA13-FFC2D7F82B24}"/>
              </a:ext>
            </a:extLst>
          </p:cNvPr>
          <p:cNvSpPr txBox="1"/>
          <p:nvPr/>
        </p:nvSpPr>
        <p:spPr>
          <a:xfrm>
            <a:off x="657923" y="2658044"/>
            <a:ext cx="6088566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就在他们的父亲去世几周后，婴儿诞生了。她的名字与她的美丽和好运相匹配</a:t>
            </a:r>
            <a:r>
              <a:rPr lang="en-US" altLang="zh-CN" sz="2000"/>
              <a:t>——</a:t>
            </a:r>
            <a:r>
              <a:rPr lang="zh-CN" altLang="en-US" sz="2000"/>
              <a:t>格蕾卡。随着时间流逝，格蕾卡给她的家人们带来了很多欢乐，他们信守了对父亲的承诺。 格蕾卡接受了良好的教育。</a:t>
            </a:r>
          </a:p>
        </p:txBody>
      </p:sp>
    </p:spTree>
    <p:extLst>
      <p:ext uri="{BB962C8B-B14F-4D97-AF65-F5344CB8AC3E}">
        <p14:creationId xmlns:p14="http://schemas.microsoft.com/office/powerpoint/2010/main" val="355489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E63220-4BFA-4676-A0C4-CA079E774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BAA0CD-6847-40D3-BA4A-E798C0722EF6}"/>
              </a:ext>
            </a:extLst>
          </p:cNvPr>
          <p:cNvSpPr txBox="1"/>
          <p:nvPr/>
        </p:nvSpPr>
        <p:spPr>
          <a:xfrm>
            <a:off x="234176" y="167267"/>
            <a:ext cx="6828146" cy="280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/>
              <a:t>格蕾卡在学校努力学习，十几岁时，她收到了一份改变她一生的礼物</a:t>
            </a:r>
            <a:r>
              <a:rPr lang="en-US" altLang="zh-CN" sz="2000"/>
              <a:t>——</a:t>
            </a:r>
            <a:r>
              <a:rPr lang="zh-CN" altLang="en-US" sz="2000"/>
              <a:t>一所富裕的城市学校的奖学金。</a:t>
            </a:r>
          </a:p>
          <a:p>
            <a:pPr algn="l">
              <a:lnSpc>
                <a:spcPct val="150000"/>
              </a:lnSpc>
            </a:pP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她梦想成为一名教师，并用她的知识教育其他人。她希望她心爱的莫桑比克的孩子们能够阅读和学习。她梦想着一个所有孩子都能上学的时代。</a:t>
            </a:r>
          </a:p>
        </p:txBody>
      </p:sp>
    </p:spTree>
    <p:extLst>
      <p:ext uri="{BB962C8B-B14F-4D97-AF65-F5344CB8AC3E}">
        <p14:creationId xmlns:p14="http://schemas.microsoft.com/office/powerpoint/2010/main" val="15686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9152E4-6090-4304-A996-6A25F54A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38B79F-397B-41FA-8EA5-8D6307A7D8A2}"/>
              </a:ext>
            </a:extLst>
          </p:cNvPr>
          <p:cNvSpPr txBox="1"/>
          <p:nvPr/>
        </p:nvSpPr>
        <p:spPr>
          <a:xfrm>
            <a:off x="522946" y="2427212"/>
            <a:ext cx="6668429" cy="234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c</a:t>
            </a:r>
            <a:r>
              <a:rPr lang="zh-CN" altLang="en-US" sz="2000"/>
              <a:t>在那所城市学校里尽了最大的努力，几年后她又得到了好运</a:t>
            </a:r>
            <a:r>
              <a:rPr lang="en-US" altLang="zh-CN" sz="2000"/>
              <a:t>——</a:t>
            </a:r>
            <a:r>
              <a:rPr lang="zh-CN" altLang="en-US" sz="2000"/>
              <a:t>一所遥远的葡萄牙大学的奖学金。她结识了新朋友，学习了新语言并阅读了大量书籍。她实现了当老师的梦想。</a:t>
            </a:r>
          </a:p>
          <a:p>
            <a:pPr algn="l">
              <a:lnSpc>
                <a:spcPct val="150000"/>
              </a:lnSpc>
            </a:pP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这一切让格蕾卡非常高兴，除了一件事仍然让她难过</a:t>
            </a:r>
            <a:r>
              <a:rPr lang="en-US" altLang="zh-CN" sz="2000"/>
              <a:t>……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8968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614</Words>
  <Application>Microsoft Office PowerPoint</Application>
  <PresentationFormat>自定义</PresentationFormat>
  <Paragraphs>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68</cp:revision>
  <dcterms:created xsi:type="dcterms:W3CDTF">2021-03-14T02:42:17Z</dcterms:created>
  <dcterms:modified xsi:type="dcterms:W3CDTF">2021-06-05T02:41:05Z</dcterms:modified>
</cp:coreProperties>
</file>