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  <p:sldId id="258" r:id="rId17"/>
    <p:sldId id="257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EE3F119-CE03-493A-A7A0-A72616784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A06902D-6D54-4113-ABAA-91EFA108C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ACE8B7F-A3E3-4987-A27D-ABB134B82246}"/>
              </a:ext>
            </a:extLst>
          </p:cNvPr>
          <p:cNvSpPr txBox="1"/>
          <p:nvPr/>
        </p:nvSpPr>
        <p:spPr>
          <a:xfrm>
            <a:off x="699245" y="1148575"/>
            <a:ext cx="5802409" cy="1559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>
                <a:solidFill>
                  <a:srgbClr val="504C4D"/>
                </a:solidFill>
              </a:rPr>
              <a:t>  爷爷的黄金 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15D420-517B-460E-BA19-6DE57613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BEB5AB-9A8E-4146-9C9B-5D06275DC6AE}"/>
              </a:ext>
            </a:extLst>
          </p:cNvPr>
          <p:cNvSpPr txBox="1"/>
          <p:nvPr/>
        </p:nvSpPr>
        <p:spPr>
          <a:xfrm>
            <a:off x="289930" y="3032826"/>
            <a:ext cx="8709103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猴子说：“我爷爷不建房、钓鱼、爬山或做饭。但他拥有黄金！他把黄金藏在嘴里，晚上就把它泡在一杯水里。”</a:t>
            </a:r>
          </a:p>
        </p:txBody>
      </p:sp>
    </p:spTree>
    <p:extLst>
      <p:ext uri="{BB962C8B-B14F-4D97-AF65-F5344CB8AC3E}">
        <p14:creationId xmlns:p14="http://schemas.microsoft.com/office/powerpoint/2010/main" val="397028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543BA0-FD24-40BF-A835-12B7EA8E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6DFF31-9E41-4BEA-B44C-D0333E3F62CC}"/>
              </a:ext>
            </a:extLst>
          </p:cNvPr>
          <p:cNvSpPr txBox="1"/>
          <p:nvPr/>
        </p:nvSpPr>
        <p:spPr>
          <a:xfrm>
            <a:off x="1929161" y="2223502"/>
            <a:ext cx="3348994" cy="2753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/>
              <a:t>不，他没有！</a:t>
            </a:r>
          </a:p>
          <a:p>
            <a:pPr algn="l">
              <a:lnSpc>
                <a:spcPct val="150000"/>
              </a:lnSpc>
            </a:pPr>
            <a:r>
              <a:rPr lang="zh-CN" altLang="en-US" sz="4000" b="1"/>
              <a:t>是的，他有！</a:t>
            </a:r>
          </a:p>
          <a:p>
            <a:pPr algn="l">
              <a:lnSpc>
                <a:spcPct val="150000"/>
              </a:lnSpc>
            </a:pPr>
            <a:r>
              <a:rPr lang="zh-CN" altLang="en-US" sz="4000" b="1"/>
              <a:t>不，他没有！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9EB893-3FD1-4213-9583-18AC8B7E0D46}"/>
              </a:ext>
            </a:extLst>
          </p:cNvPr>
          <p:cNvSpPr txBox="1"/>
          <p:nvPr/>
        </p:nvSpPr>
        <p:spPr>
          <a:xfrm>
            <a:off x="7326351" y="5475249"/>
            <a:ext cx="6955750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“好吧，来瞧瞧，如果你们不相信我。”猴子说。</a:t>
            </a:r>
          </a:p>
        </p:txBody>
      </p:sp>
    </p:spTree>
    <p:extLst>
      <p:ext uri="{BB962C8B-B14F-4D97-AF65-F5344CB8AC3E}">
        <p14:creationId xmlns:p14="http://schemas.microsoft.com/office/powerpoint/2010/main" val="43382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2BE977-1D9F-4B3A-8E99-BEB2D47E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598F9D-6770-4F14-A4FB-77567E8A2CFB}"/>
              </a:ext>
            </a:extLst>
          </p:cNvPr>
          <p:cNvSpPr txBox="1"/>
          <p:nvPr/>
        </p:nvSpPr>
        <p:spPr>
          <a:xfrm>
            <a:off x="1282390" y="1293542"/>
            <a:ext cx="3570208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于是孩子们去看猴爷爷。</a:t>
            </a:r>
          </a:p>
        </p:txBody>
      </p:sp>
    </p:spTree>
    <p:extLst>
      <p:ext uri="{BB962C8B-B14F-4D97-AF65-F5344CB8AC3E}">
        <p14:creationId xmlns:p14="http://schemas.microsoft.com/office/powerpoint/2010/main" val="15991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55C32D-8DAA-4C5A-B009-B7424E42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B321E9-46F2-4347-912F-54630813319C}"/>
              </a:ext>
            </a:extLst>
          </p:cNvPr>
          <p:cNvSpPr txBox="1"/>
          <p:nvPr/>
        </p:nvSpPr>
        <p:spPr>
          <a:xfrm>
            <a:off x="4170557" y="1750743"/>
            <a:ext cx="3557240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“看到了吗？”猴子说，“他可以把它们取出来。”</a:t>
            </a:r>
          </a:p>
        </p:txBody>
      </p:sp>
    </p:spTree>
    <p:extLst>
      <p:ext uri="{BB962C8B-B14F-4D97-AF65-F5344CB8AC3E}">
        <p14:creationId xmlns:p14="http://schemas.microsoft.com/office/powerpoint/2010/main" val="200244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F4B86B-1F4B-40E1-BFFE-CE3F8D10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D86150-76C0-4861-B3B7-04CF0790AF55}"/>
              </a:ext>
            </a:extLst>
          </p:cNvPr>
          <p:cNvSpPr txBox="1"/>
          <p:nvPr/>
        </p:nvSpPr>
        <p:spPr>
          <a:xfrm>
            <a:off x="1025912" y="3309825"/>
            <a:ext cx="4493538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“不，他不能！”动物们叫道。</a:t>
            </a:r>
          </a:p>
        </p:txBody>
      </p:sp>
    </p:spTree>
    <p:extLst>
      <p:ext uri="{BB962C8B-B14F-4D97-AF65-F5344CB8AC3E}">
        <p14:creationId xmlns:p14="http://schemas.microsoft.com/office/powerpoint/2010/main" val="113222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4FC95C-B5FE-45A2-9EF9-A996CD43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2466F5-3405-438D-90DC-5C4ADA70A2C4}"/>
              </a:ext>
            </a:extLst>
          </p:cNvPr>
          <p:cNvSpPr txBox="1"/>
          <p:nvPr/>
        </p:nvSpPr>
        <p:spPr>
          <a:xfrm>
            <a:off x="1248936" y="3032826"/>
            <a:ext cx="3155795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“哈！”猴子爷爷说，“而且有足够的</a:t>
            </a:r>
            <a:r>
              <a:rPr lang="en-US" altLang="zh-CN" sz="2400"/>
              <a:t>……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1379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2DE675-7DC0-4192-BDB4-CC77E9AF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BE2A53-B650-4221-8D4A-90AB15B3CA40}"/>
              </a:ext>
            </a:extLst>
          </p:cNvPr>
          <p:cNvSpPr txBox="1"/>
          <p:nvPr/>
        </p:nvSpPr>
        <p:spPr>
          <a:xfrm>
            <a:off x="1248936" y="1092818"/>
            <a:ext cx="3331361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……</a:t>
            </a:r>
            <a:r>
              <a:rPr lang="zh-CN" altLang="en-US" sz="2400"/>
              <a:t>金牙给每个人！ ”</a:t>
            </a:r>
          </a:p>
        </p:txBody>
      </p:sp>
    </p:spTree>
    <p:extLst>
      <p:ext uri="{BB962C8B-B14F-4D97-AF65-F5344CB8AC3E}">
        <p14:creationId xmlns:p14="http://schemas.microsoft.com/office/powerpoint/2010/main" val="410419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17E5DD-5566-4073-8EA8-3E44F9F7E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" y="19804"/>
            <a:ext cx="14295422" cy="71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241E17-E363-4739-AD7C-14FF1A2D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117A12-901A-4E70-8E20-843DAE129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94079B-7438-461A-884F-B8DAA859DC62}"/>
              </a:ext>
            </a:extLst>
          </p:cNvPr>
          <p:cNvSpPr txBox="1"/>
          <p:nvPr/>
        </p:nvSpPr>
        <p:spPr>
          <a:xfrm>
            <a:off x="7102165" y="379140"/>
            <a:ext cx="7037581" cy="2805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zh-CN" altLang="en-US" sz="7200">
                <a:solidFill>
                  <a:srgbClr val="504C4D"/>
                </a:solidFill>
              </a:rPr>
              <a:t>  爷爷的黄金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3D218D-8FA1-4D85-A259-A72BCC9DB983}"/>
              </a:ext>
            </a:extLst>
          </p:cNvPr>
          <p:cNvSpPr txBox="1"/>
          <p:nvPr/>
        </p:nvSpPr>
        <p:spPr>
          <a:xfrm>
            <a:off x="8694291" y="3600450"/>
            <a:ext cx="4204592" cy="5812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15962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16611A-65D0-46D7-9225-4EACF88C3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" y="19804"/>
            <a:ext cx="14295422" cy="71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36D060-ABEA-4403-9637-5B0E8D49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A720DB2-AF96-4A96-AB12-85A0663F618F}"/>
              </a:ext>
            </a:extLst>
          </p:cNvPr>
          <p:cNvSpPr/>
          <p:nvPr/>
        </p:nvSpPr>
        <p:spPr>
          <a:xfrm>
            <a:off x="334537" y="1059366"/>
            <a:ext cx="4962292" cy="587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8DF415-9B5A-4AD6-A7B7-DAB82B68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3226DC-873A-4106-BE0A-D92416921CB2}"/>
              </a:ext>
            </a:extLst>
          </p:cNvPr>
          <p:cNvSpPr txBox="1"/>
          <p:nvPr/>
        </p:nvSpPr>
        <p:spPr>
          <a:xfrm>
            <a:off x="1193180" y="562021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孩子们正在谈论着他们的爷爷。</a:t>
            </a:r>
          </a:p>
        </p:txBody>
      </p:sp>
    </p:spTree>
    <p:extLst>
      <p:ext uri="{BB962C8B-B14F-4D97-AF65-F5344CB8AC3E}">
        <p14:creationId xmlns:p14="http://schemas.microsoft.com/office/powerpoint/2010/main" val="79406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F72194-2A06-439D-9601-6055B82B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80FF9B-5396-43D5-A40F-14DF2837D704}"/>
              </a:ext>
            </a:extLst>
          </p:cNvPr>
          <p:cNvSpPr txBox="1"/>
          <p:nvPr/>
        </p:nvSpPr>
        <p:spPr>
          <a:xfrm>
            <a:off x="1304225" y="2755827"/>
            <a:ext cx="5891912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长颈鹿说：“我爷爷可以建造通天塔。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曾经他为一位国王建造了一座摩天大楼。”</a:t>
            </a:r>
          </a:p>
        </p:txBody>
      </p:sp>
    </p:spTree>
    <p:extLst>
      <p:ext uri="{BB962C8B-B14F-4D97-AF65-F5344CB8AC3E}">
        <p14:creationId xmlns:p14="http://schemas.microsoft.com/office/powerpoint/2010/main" val="77131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B5093B-7C3F-4633-A0E8-D4D3EE26B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4DC781-763B-40D7-8200-0224E7B3865F}"/>
              </a:ext>
            </a:extLst>
          </p:cNvPr>
          <p:cNvSpPr txBox="1"/>
          <p:nvPr/>
        </p:nvSpPr>
        <p:spPr>
          <a:xfrm>
            <a:off x="501806" y="2755827"/>
            <a:ext cx="4482789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猎豹说：“我爷爷可以捕到海里面任何鱼。有一次，他抓到了一条鲸鱼，然后把它养在浴缸里。”</a:t>
            </a:r>
          </a:p>
        </p:txBody>
      </p:sp>
    </p:spTree>
    <p:extLst>
      <p:ext uri="{BB962C8B-B14F-4D97-AF65-F5344CB8AC3E}">
        <p14:creationId xmlns:p14="http://schemas.microsoft.com/office/powerpoint/2010/main" val="244783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63859B-7517-4B60-A1C6-74DDA8819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569748-F737-43AA-890A-FC3237A0E29C}"/>
              </a:ext>
            </a:extLst>
          </p:cNvPr>
          <p:cNvSpPr txBox="1"/>
          <p:nvPr/>
        </p:nvSpPr>
        <p:spPr>
          <a:xfrm>
            <a:off x="1014760" y="3032826"/>
            <a:ext cx="7002966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山羊说：“我爷爷可以爬到云上去。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他只用了四个小时就登上了世界上最高的山峰。”</a:t>
            </a:r>
          </a:p>
        </p:txBody>
      </p:sp>
    </p:spTree>
    <p:extLst>
      <p:ext uri="{BB962C8B-B14F-4D97-AF65-F5344CB8AC3E}">
        <p14:creationId xmlns:p14="http://schemas.microsoft.com/office/powerpoint/2010/main" val="259111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114232-763F-4829-BFC3-4F5290CDE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D60652-706D-4231-9ABB-C609DB071059}"/>
              </a:ext>
            </a:extLst>
          </p:cNvPr>
          <p:cNvSpPr txBox="1"/>
          <p:nvPr/>
        </p:nvSpPr>
        <p:spPr>
          <a:xfrm>
            <a:off x="591014" y="3032826"/>
            <a:ext cx="7114478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大象说：“我爷爷会做大餐。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曾经他一个人为总统的生日聚会准备了一场盛宴。”</a:t>
            </a:r>
          </a:p>
        </p:txBody>
      </p:sp>
    </p:spTree>
    <p:extLst>
      <p:ext uri="{BB962C8B-B14F-4D97-AF65-F5344CB8AC3E}">
        <p14:creationId xmlns:p14="http://schemas.microsoft.com/office/powerpoint/2010/main" val="195269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260</Words>
  <Application>Microsoft Office PowerPoint</Application>
  <PresentationFormat>自定义</PresentationFormat>
  <Paragraphs>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67</cp:revision>
  <dcterms:created xsi:type="dcterms:W3CDTF">2021-03-14T02:42:17Z</dcterms:created>
  <dcterms:modified xsi:type="dcterms:W3CDTF">2021-06-05T01:51:43Z</dcterms:modified>
</cp:coreProperties>
</file>