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8" r:id="rId6"/>
    <p:sldId id="269" r:id="rId7"/>
    <p:sldId id="270" r:id="rId8"/>
    <p:sldId id="262" r:id="rId9"/>
    <p:sldId id="263" r:id="rId10"/>
    <p:sldId id="264" r:id="rId11"/>
    <p:sldId id="265" r:id="rId12"/>
    <p:sldId id="258" r:id="rId13"/>
    <p:sldId id="259" r:id="rId14"/>
    <p:sldId id="261" r:id="rId15"/>
    <p:sldId id="260" r:id="rId16"/>
    <p:sldId id="266" r:id="rId17"/>
    <p:sldId id="267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2021.10.11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3869C8-6315-4E19-A938-28E8576E2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42211E-8940-4250-BB11-1BBCD1B63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F9A0CA-6B6C-4CEB-814F-500393073639}"/>
              </a:ext>
            </a:extLst>
          </p:cNvPr>
          <p:cNvSpPr txBox="1"/>
          <p:nvPr/>
        </p:nvSpPr>
        <p:spPr>
          <a:xfrm>
            <a:off x="1839686" y="32766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/>
              <a:t>爱睡觉的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0F8D45-9E39-4442-AC1F-92F38A5A4632}"/>
              </a:ext>
            </a:extLst>
          </p:cNvPr>
          <p:cNvSpPr txBox="1"/>
          <p:nvPr/>
        </p:nvSpPr>
        <p:spPr>
          <a:xfrm>
            <a:off x="1131800" y="67392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1E597"/>
                </a:solidFill>
              </a:rPr>
              <a:t>树懒先生</a:t>
            </a:r>
          </a:p>
        </p:txBody>
      </p:sp>
    </p:spTree>
    <p:extLst>
      <p:ext uri="{BB962C8B-B14F-4D97-AF65-F5344CB8AC3E}">
        <p14:creationId xmlns:p14="http://schemas.microsoft.com/office/powerpoint/2010/main" val="355423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5C38D5-690D-4CE5-903B-64FB71342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9CF8B0-CEA5-419C-BAB5-CB51089A49F8}"/>
              </a:ext>
            </a:extLst>
          </p:cNvPr>
          <p:cNvSpPr txBox="1"/>
          <p:nvPr/>
        </p:nvSpPr>
        <p:spPr>
          <a:xfrm>
            <a:off x="548163" y="2752782"/>
            <a:ext cx="6859570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噢，糟糕，树懒先生！那里有一个蜂巢！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这些蜜蜂在你身旁嗡嗡作响，你永远也睡不着！</a:t>
            </a:r>
          </a:p>
        </p:txBody>
      </p:sp>
    </p:spTree>
    <p:extLst>
      <p:ext uri="{BB962C8B-B14F-4D97-AF65-F5344CB8AC3E}">
        <p14:creationId xmlns:p14="http://schemas.microsoft.com/office/powerpoint/2010/main" val="376864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BA5EFC-7761-487A-BE64-7B71BA717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9591A0-13F9-4D9B-8CE5-09597EE6E164}"/>
              </a:ext>
            </a:extLst>
          </p:cNvPr>
          <p:cNvSpPr txBox="1"/>
          <p:nvPr/>
        </p:nvSpPr>
        <p:spPr>
          <a:xfrm>
            <a:off x="1632858" y="2198784"/>
            <a:ext cx="4493538" cy="280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这根树枝看起来很棒！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我想睡在这儿。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你觉得呢？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这难道不是一个很棒的主意吗？</a:t>
            </a:r>
          </a:p>
        </p:txBody>
      </p:sp>
    </p:spTree>
    <p:extLst>
      <p:ext uri="{BB962C8B-B14F-4D97-AF65-F5344CB8AC3E}">
        <p14:creationId xmlns:p14="http://schemas.microsoft.com/office/powerpoint/2010/main" val="167162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792E16-0DE7-47B7-94A7-77AEF8AF8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DBCF16-4237-4BBC-8BAA-D51907650E2A}"/>
              </a:ext>
            </a:extLst>
          </p:cNvPr>
          <p:cNvSpPr txBox="1"/>
          <p:nvPr/>
        </p:nvSpPr>
        <p:spPr>
          <a:xfrm>
            <a:off x="674097" y="2752782"/>
            <a:ext cx="5724644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噢，糟糕，树懒先生！那儿有一条蛇！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不是树枝！可怜的老蛇。你把他吓坏了！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6D1F4-B8AA-4280-8E37-DC647CF3A509}"/>
              </a:ext>
            </a:extLst>
          </p:cNvPr>
          <p:cNvSpPr txBox="1"/>
          <p:nvPr/>
        </p:nvSpPr>
        <p:spPr>
          <a:xfrm rot="18930842">
            <a:off x="7022653" y="566058"/>
            <a:ext cx="26468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/>
              <a:t>嘶嘶嘶嘶嘶嘶嘶！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6B94D-ABF4-49FD-ACF4-367AF9235BE0}"/>
              </a:ext>
            </a:extLst>
          </p:cNvPr>
          <p:cNvSpPr txBox="1"/>
          <p:nvPr/>
        </p:nvSpPr>
        <p:spPr>
          <a:xfrm rot="2674814">
            <a:off x="12204254" y="844433"/>
            <a:ext cx="26468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/>
              <a:t>嘶嘶嘶嘶嘶嘶嘶！</a:t>
            </a:r>
          </a:p>
        </p:txBody>
      </p:sp>
    </p:spTree>
    <p:extLst>
      <p:ext uri="{BB962C8B-B14F-4D97-AF65-F5344CB8AC3E}">
        <p14:creationId xmlns:p14="http://schemas.microsoft.com/office/powerpoint/2010/main" val="397261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A3AC63-DB3A-4056-9F68-46A407DA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E7755FC-C403-4FA7-9562-B1AF3E8BE7FB}"/>
              </a:ext>
            </a:extLst>
          </p:cNvPr>
          <p:cNvSpPr txBox="1"/>
          <p:nvPr/>
        </p:nvSpPr>
        <p:spPr>
          <a:xfrm>
            <a:off x="1632858" y="2198784"/>
            <a:ext cx="4493538" cy="280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这根树枝看起来很棒！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我想睡在这儿。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你觉得呢？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这难道不是一个很棒的主意吗？</a:t>
            </a:r>
          </a:p>
        </p:txBody>
      </p:sp>
    </p:spTree>
    <p:extLst>
      <p:ext uri="{BB962C8B-B14F-4D97-AF65-F5344CB8AC3E}">
        <p14:creationId xmlns:p14="http://schemas.microsoft.com/office/powerpoint/2010/main" val="379963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BA09E5-2AE8-44E7-BDF6-CEDE2982E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AF6727-E68B-47D2-A153-BAA6CE19F3AB}"/>
              </a:ext>
            </a:extLst>
          </p:cNvPr>
          <p:cNvSpPr txBox="1"/>
          <p:nvPr/>
        </p:nvSpPr>
        <p:spPr>
          <a:xfrm>
            <a:off x="638226" y="2752782"/>
            <a:ext cx="6649577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噢，糟糕，树懒先生！那儿有一只鸟正在大叫！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这么大声你永远也睡不着！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0C0A31-6DC0-4513-A58F-2C8A7FA6AD05}"/>
              </a:ext>
            </a:extLst>
          </p:cNvPr>
          <p:cNvSpPr txBox="1"/>
          <p:nvPr/>
        </p:nvSpPr>
        <p:spPr>
          <a:xfrm rot="20497616">
            <a:off x="8304312" y="-101768"/>
            <a:ext cx="1107996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/>
              <a:t>呱！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47D48-4F4A-4A20-ACD0-90561912DB3F}"/>
              </a:ext>
            </a:extLst>
          </p:cNvPr>
          <p:cNvSpPr txBox="1"/>
          <p:nvPr/>
        </p:nvSpPr>
        <p:spPr>
          <a:xfrm>
            <a:off x="12235065" y="228844"/>
            <a:ext cx="1005403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/>
              <a:t>呱！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DAE721-B35C-4884-ACE1-B08E7976D570}"/>
              </a:ext>
            </a:extLst>
          </p:cNvPr>
          <p:cNvSpPr txBox="1"/>
          <p:nvPr/>
        </p:nvSpPr>
        <p:spPr>
          <a:xfrm rot="859665">
            <a:off x="13095514" y="816184"/>
            <a:ext cx="80021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/>
              <a:t>呱！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0FC288-5D57-4736-A0A2-B7277C5A0C09}"/>
              </a:ext>
            </a:extLst>
          </p:cNvPr>
          <p:cNvSpPr txBox="1"/>
          <p:nvPr/>
        </p:nvSpPr>
        <p:spPr>
          <a:xfrm rot="500274">
            <a:off x="12856029" y="6302828"/>
            <a:ext cx="80021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/>
              <a:t>呱！</a:t>
            </a:r>
          </a:p>
        </p:txBody>
      </p:sp>
    </p:spTree>
    <p:extLst>
      <p:ext uri="{BB962C8B-B14F-4D97-AF65-F5344CB8AC3E}">
        <p14:creationId xmlns:p14="http://schemas.microsoft.com/office/powerpoint/2010/main" val="418314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611DCD-751C-43F1-AB6F-434934789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6CA061-1FEF-4B35-822A-D474BD415CF2}"/>
              </a:ext>
            </a:extLst>
          </p:cNvPr>
          <p:cNvSpPr txBox="1"/>
          <p:nvPr/>
        </p:nvSpPr>
        <p:spPr>
          <a:xfrm>
            <a:off x="1185686" y="2475783"/>
            <a:ext cx="5724644" cy="2249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他们说：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再试试下一根树枝吧，树懒先生！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恰好，这根树枝就是作为床的正确选择。</a:t>
            </a:r>
          </a:p>
        </p:txBody>
      </p:sp>
    </p:spTree>
    <p:extLst>
      <p:ext uri="{BB962C8B-B14F-4D97-AF65-F5344CB8AC3E}">
        <p14:creationId xmlns:p14="http://schemas.microsoft.com/office/powerpoint/2010/main" val="292949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3A57A4-48B0-4D09-8A76-F37EE3D3B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00769B-50A5-4589-818A-2C7F9509476D}"/>
              </a:ext>
            </a:extLst>
          </p:cNvPr>
          <p:cNvSpPr txBox="1"/>
          <p:nvPr/>
        </p:nvSpPr>
        <p:spPr>
          <a:xfrm>
            <a:off x="1403440" y="2752782"/>
            <a:ext cx="5109091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鸟儿和蛇，长颈鹿和蜜蜂们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都很高兴能有树懒先生在树上相伴。</a:t>
            </a:r>
          </a:p>
        </p:txBody>
      </p:sp>
    </p:spTree>
    <p:extLst>
      <p:ext uri="{BB962C8B-B14F-4D97-AF65-F5344CB8AC3E}">
        <p14:creationId xmlns:p14="http://schemas.microsoft.com/office/powerpoint/2010/main" val="272639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8DF683-0A7B-495D-B7F1-FD480EE7E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5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D263FF-C216-4260-86D0-DBC70E23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60" y="0"/>
            <a:ext cx="7199815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CC3726-135D-4FEE-8371-31C36BB3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2C0162-498E-413D-A56E-2D4270ECBD29}"/>
              </a:ext>
            </a:extLst>
          </p:cNvPr>
          <p:cNvSpPr txBox="1"/>
          <p:nvPr/>
        </p:nvSpPr>
        <p:spPr>
          <a:xfrm>
            <a:off x="9473148" y="210094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/>
              <a:t>爱睡觉的树懒先生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E31A51-58F5-421E-B9AF-25D5F6DFD3C8}"/>
              </a:ext>
            </a:extLst>
          </p:cNvPr>
          <p:cNvSpPr txBox="1"/>
          <p:nvPr/>
        </p:nvSpPr>
        <p:spPr>
          <a:xfrm>
            <a:off x="9930592" y="30153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403755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46C4D8-0DC4-488E-99F7-9B03CDC6D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8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C4B491-E4DE-4CA5-BFE4-B4D6562A5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4DD255-589F-4A41-93A4-0CAA71C036AF}"/>
              </a:ext>
            </a:extLst>
          </p:cNvPr>
          <p:cNvSpPr txBox="1"/>
          <p:nvPr/>
        </p:nvSpPr>
        <p:spPr>
          <a:xfrm>
            <a:off x="9383485" y="14042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/>
              <a:t>爱睡觉的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1E9D6A-1DDE-4F1E-B9CB-3CCBB1774343}"/>
              </a:ext>
            </a:extLst>
          </p:cNvPr>
          <p:cNvSpPr txBox="1"/>
          <p:nvPr/>
        </p:nvSpPr>
        <p:spPr>
          <a:xfrm>
            <a:off x="8588829" y="46917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D1E597"/>
                </a:solidFill>
              </a:rPr>
              <a:t>树懒先生</a:t>
            </a:r>
          </a:p>
        </p:txBody>
      </p:sp>
    </p:spTree>
    <p:extLst>
      <p:ext uri="{BB962C8B-B14F-4D97-AF65-F5344CB8AC3E}">
        <p14:creationId xmlns:p14="http://schemas.microsoft.com/office/powerpoint/2010/main" val="65806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DA3A37-41F5-41E2-986E-6E763C346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CCC559-DE3C-4A75-AA2A-5C8B53F75E9E}"/>
              </a:ext>
            </a:extLst>
          </p:cNvPr>
          <p:cNvSpPr txBox="1"/>
          <p:nvPr/>
        </p:nvSpPr>
        <p:spPr>
          <a:xfrm rot="18985189">
            <a:off x="7010588" y="65138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/>
              <a:t>呵哈呵啊！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FBFF47-E42B-4010-9B96-4841C1901433}"/>
              </a:ext>
            </a:extLst>
          </p:cNvPr>
          <p:cNvSpPr txBox="1"/>
          <p:nvPr/>
        </p:nvSpPr>
        <p:spPr>
          <a:xfrm rot="1373930">
            <a:off x="12048999" y="58782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/>
              <a:t>呵哈呵啊！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8C2C48-AF57-45F0-97D7-7BD0707A33A4}"/>
              </a:ext>
            </a:extLst>
          </p:cNvPr>
          <p:cNvSpPr txBox="1"/>
          <p:nvPr/>
        </p:nvSpPr>
        <p:spPr>
          <a:xfrm rot="1429909">
            <a:off x="12648937" y="12722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/>
              <a:t>呵哈呵啊！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11155A-D056-4CAE-9B18-FA01FC6A97DE}"/>
              </a:ext>
            </a:extLst>
          </p:cNvPr>
          <p:cNvSpPr txBox="1"/>
          <p:nvPr/>
        </p:nvSpPr>
        <p:spPr>
          <a:xfrm>
            <a:off x="627286" y="2752782"/>
            <a:ext cx="6340197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一天，树懒先生来作客。他说：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我好困呐！我需要一根大大的树枝当我的床！</a:t>
            </a:r>
          </a:p>
        </p:txBody>
      </p:sp>
    </p:spTree>
    <p:extLst>
      <p:ext uri="{BB962C8B-B14F-4D97-AF65-F5344CB8AC3E}">
        <p14:creationId xmlns:p14="http://schemas.microsoft.com/office/powerpoint/2010/main" val="210874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4EDF58-918A-4427-B0EC-071D8DEBE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5CA633-AAB5-43C4-B346-46BB58A8EA27}"/>
              </a:ext>
            </a:extLst>
          </p:cNvPr>
          <p:cNvSpPr txBox="1"/>
          <p:nvPr/>
        </p:nvSpPr>
        <p:spPr>
          <a:xfrm>
            <a:off x="870857" y="2751916"/>
            <a:ext cx="5724644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我很擅长爬树。我也知道怎么摇来摆去。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但我最爱的事是睡觉，睡觉！</a:t>
            </a:r>
          </a:p>
        </p:txBody>
      </p:sp>
    </p:spTree>
    <p:extLst>
      <p:ext uri="{BB962C8B-B14F-4D97-AF65-F5344CB8AC3E}">
        <p14:creationId xmlns:p14="http://schemas.microsoft.com/office/powerpoint/2010/main" val="33777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D0B803-865F-445A-A6C9-91FC95BA5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CE49BD-0924-4B19-B7D9-F91FE4350990}"/>
              </a:ext>
            </a:extLst>
          </p:cNvPr>
          <p:cNvSpPr txBox="1"/>
          <p:nvPr/>
        </p:nvSpPr>
        <p:spPr>
          <a:xfrm>
            <a:off x="1632858" y="2198784"/>
            <a:ext cx="4493538" cy="280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这根树枝看起来很棒！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我想睡在这儿。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你觉得呢？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这难道不是一个很棒的主意吗？</a:t>
            </a:r>
          </a:p>
        </p:txBody>
      </p:sp>
    </p:spTree>
    <p:extLst>
      <p:ext uri="{BB962C8B-B14F-4D97-AF65-F5344CB8AC3E}">
        <p14:creationId xmlns:p14="http://schemas.microsoft.com/office/powerpoint/2010/main" val="37133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CA6043-BE9A-424F-B9EA-F4AFD55A2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FA80F9-258E-4F23-8D17-ED7597758107}"/>
              </a:ext>
            </a:extLst>
          </p:cNvPr>
          <p:cNvSpPr txBox="1"/>
          <p:nvPr/>
        </p:nvSpPr>
        <p:spPr>
          <a:xfrm>
            <a:off x="391069" y="2752782"/>
            <a:ext cx="6955750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噢，糟糕，树懒先生！那儿有一只长颈鹿正在吃！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他可能觉得你是他的午餐，而且开始啃你的毛！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EDCB4C-D7F8-419D-8E4F-E1E6C53A960A}"/>
              </a:ext>
            </a:extLst>
          </p:cNvPr>
          <p:cNvSpPr txBox="1"/>
          <p:nvPr/>
        </p:nvSpPr>
        <p:spPr>
          <a:xfrm rot="19131546">
            <a:off x="7750629" y="-43543"/>
            <a:ext cx="1210588" cy="917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/>
              <a:t>嗷！</a:t>
            </a:r>
          </a:p>
        </p:txBody>
      </p:sp>
    </p:spTree>
    <p:extLst>
      <p:ext uri="{BB962C8B-B14F-4D97-AF65-F5344CB8AC3E}">
        <p14:creationId xmlns:p14="http://schemas.microsoft.com/office/powerpoint/2010/main" val="301436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F4697C-FE24-4931-8997-925189829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8E77B2-D208-4CFF-A640-18E5CCDD32E0}"/>
              </a:ext>
            </a:extLst>
          </p:cNvPr>
          <p:cNvSpPr txBox="1"/>
          <p:nvPr/>
        </p:nvSpPr>
        <p:spPr>
          <a:xfrm>
            <a:off x="1632858" y="2198784"/>
            <a:ext cx="4493538" cy="280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这根树枝看起来很棒！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我想睡在这儿。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你觉得呢？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这难道不是一个很棒的主意吗？</a:t>
            </a:r>
          </a:p>
        </p:txBody>
      </p:sp>
    </p:spTree>
    <p:extLst>
      <p:ext uri="{BB962C8B-B14F-4D97-AF65-F5344CB8AC3E}">
        <p14:creationId xmlns:p14="http://schemas.microsoft.com/office/powerpoint/2010/main" val="282418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375</Words>
  <Application>Microsoft Office PowerPoint</Application>
  <PresentationFormat>自定义</PresentationFormat>
  <Paragraphs>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56</cp:revision>
  <dcterms:created xsi:type="dcterms:W3CDTF">2021-03-14T02:42:17Z</dcterms:created>
  <dcterms:modified xsi:type="dcterms:W3CDTF">2021-10-11T09:54:45Z</dcterms:modified>
</cp:coreProperties>
</file>