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2" r:id="rId4"/>
    <p:sldId id="271" r:id="rId5"/>
    <p:sldId id="270" r:id="rId6"/>
    <p:sldId id="269" r:id="rId7"/>
    <p:sldId id="268" r:id="rId8"/>
    <p:sldId id="267" r:id="rId9"/>
    <p:sldId id="266" r:id="rId10"/>
    <p:sldId id="265" r:id="rId11"/>
    <p:sldId id="264" r:id="rId12"/>
    <p:sldId id="263" r:id="rId13"/>
    <p:sldId id="262" r:id="rId14"/>
    <p:sldId id="261" r:id="rId15"/>
    <p:sldId id="260" r:id="rId16"/>
    <p:sldId id="259" r:id="rId17"/>
    <p:sldId id="258" r:id="rId18"/>
  </p:sldIdLst>
  <p:sldSz cx="14392275" cy="7200900"/>
  <p:notesSz cx="6858000" cy="9144000"/>
  <p:defaultTextStyle>
    <a:defPPr>
      <a:defRPr lang="zh-CN"/>
    </a:defPPr>
    <a:lvl1pPr marL="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1pPr>
    <a:lvl2pPr marL="518236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2pPr>
    <a:lvl3pPr marL="1036472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3pPr>
    <a:lvl4pPr marL="1554709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4pPr>
    <a:lvl5pPr marL="2072945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5pPr>
    <a:lvl6pPr marL="2591181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6pPr>
    <a:lvl7pPr marL="3109417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7pPr>
    <a:lvl8pPr marL="3627653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8pPr>
    <a:lvl9pPr marL="414589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4734B-3801-416F-AA64-F101F69F3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9035" y="1178481"/>
            <a:ext cx="10794206" cy="2506980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5D6608-C9C4-4614-B0F5-35FBE4234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9035" y="3782140"/>
            <a:ext cx="10794206" cy="1738550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42A2B-4E38-4234-975B-E2F1AB2E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2022.11.06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6159B-E788-45DC-9FF7-901D1279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C20818-9389-4AB4-B71B-1B871C2F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09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EB327-BCB5-408A-8887-AA787A41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F2FB71-4B50-4158-938C-59205FE9F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5A7C68-3466-40EE-8E0A-A580BE86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2022.11.06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CEAC8-E54E-4E81-8A69-F09EA778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D0BF85-7A4B-44C1-96CE-48D90C97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05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2171BB-6D7E-4C6A-9899-65A106D97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99472" y="383381"/>
            <a:ext cx="3103334" cy="61024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F8B54A-8719-47E7-85FC-961261874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89469" y="383381"/>
            <a:ext cx="9130099" cy="61024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20C48-D558-4C7B-B798-F506A59B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2022.11.06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5F8DC-9D1E-48C7-8CCC-E0F1F0FA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00DF1-96CF-4A67-9E5D-36F1328A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28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D24E7-CA27-4EBA-A058-AB8FDABD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3241F-0E4B-49F3-BC37-4954A8624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15939-F586-4A86-B81B-BCBDFFE1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2022.11.06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8008AC-68A0-42CB-A28C-F7BF4855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284FF-AC60-4765-A8AD-D13A8D6B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89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0F1C6-0696-4708-93CA-B71DA117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973" y="1795225"/>
            <a:ext cx="12413337" cy="299537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671A44-59BC-4B74-8DCF-CB4DF7C2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1973" y="4818937"/>
            <a:ext cx="12413337" cy="1575196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6F142-0813-4C99-B5D5-D3154D94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2022.11.06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209E59-21A3-4A10-879E-96864B3F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45ED6-C936-4E01-A9D9-B7243443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49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22837-E032-493B-B5F2-78C24C0C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6825E-D3F0-400D-8A8A-52E86C94B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6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403DDE-5AA5-4FA1-87ED-A29CFB4AC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8608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A37154-D2DB-44A8-A10A-AC457C40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2022.11.06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C8CDB3-D539-43F5-95F0-06697172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39D1BB-1FE2-4320-B3C8-F82FF709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4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C77F1-9B8E-49B0-B184-678E3373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383382"/>
            <a:ext cx="12413337" cy="139184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1A1C9F-90AA-4222-8C39-872E64F60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1344" y="1765221"/>
            <a:ext cx="6088606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72579F-BF6A-4A4F-9AC9-AE2D608DB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1344" y="2630329"/>
            <a:ext cx="6088606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7E76CC-B2B7-4162-8C4C-6E71D2449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86089" y="1765221"/>
            <a:ext cx="6118591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A845C0-1D39-45AD-A68A-0814C4C29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86089" y="2630329"/>
            <a:ext cx="6118591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64935D-C534-48F0-8558-D5486897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2022.11.06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CE485B-7D12-4EC7-AAAA-7795E8F4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AE81DD-73B5-4790-B2D6-A14A6FA0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24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F76AE-0A50-4DC0-93BB-585B73CE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AA096E-FCA7-4491-B9B1-3EFA6AE2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2022.11.06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FEC2EA-0BDE-4B72-A953-BCB9E6BE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8A908B-39C3-48DD-8D2E-C9C27A3A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58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32D484-4432-4D68-8ABB-879F10D8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2022.11.06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07EFA9-B0A3-49FF-BCD4-42155FD9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296FAF-5433-4BEF-8360-AD73AC58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43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8DCFF-2A37-43FD-BB28-CC1C1E72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EF5525-D4A5-4D3F-8AE5-7C841A09F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A7B1AF-BFBB-440B-B07F-060CF333D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2599EC-D68F-433A-A57D-8FEB020E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2022.11.06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B99B11-0F34-48C8-ADF8-11B1CA3B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DB7C6-2ED4-47E4-B511-7295E653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42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26F94-0008-426B-9F59-170A3BB4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086E44-F778-406D-BD40-E1205DED5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C95A05-0D95-46E0-9E8C-72260D188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FC40D0-57B7-4E13-8B53-25E1AE80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2022.11.06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030253-8DB4-440B-8517-2767090B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2D63F3-9CC1-414A-AEA4-7EE42739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69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67A8FA-6BC6-4017-9637-AA8A12A3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69" y="383382"/>
            <a:ext cx="12413337" cy="1391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3D7C4B-C212-42B5-8CC2-B8A0EB6B6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69" y="1916906"/>
            <a:ext cx="12413337" cy="4568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2CCD2-B792-4BC2-823C-CAF6E438E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9469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6A051-8D23-457B-983C-2D588DCFE1A0}" type="datetimeFigureOut">
              <a:rPr lang="zh-CN" altLang="en-US" smtClean="0"/>
              <a:t>2022.11.06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160E4-481F-4315-A94D-46E41E7D1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67441" y="6674168"/>
            <a:ext cx="4857393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17A36-4BFA-4D82-B834-212803231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4544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71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4116C1F-1468-805F-53D6-63FB458A4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0" cy="7200900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64F2F924-F8B7-9A31-126D-F3BCEEFDF0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4E972A33-9F94-C93D-A3F8-96D2D1E8A3CF}"/>
              </a:ext>
            </a:extLst>
          </p:cNvPr>
          <p:cNvSpPr txBox="1"/>
          <p:nvPr/>
        </p:nvSpPr>
        <p:spPr>
          <a:xfrm>
            <a:off x="1750979" y="1556426"/>
            <a:ext cx="3268493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zh-CN" altLang="en-US" sz="24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CF2398A-1B5A-E4F5-C1B1-86B11452A41E}"/>
              </a:ext>
            </a:extLst>
          </p:cNvPr>
          <p:cNvSpPr txBox="1"/>
          <p:nvPr/>
        </p:nvSpPr>
        <p:spPr>
          <a:xfrm>
            <a:off x="1966203" y="1182629"/>
            <a:ext cx="3268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zh-CN" altLang="en-US" sz="48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锅里有什么？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28F8C95-E607-80C9-F6D5-0F51B349733F}"/>
              </a:ext>
            </a:extLst>
          </p:cNvPr>
          <p:cNvSpPr txBox="1"/>
          <p:nvPr/>
        </p:nvSpPr>
        <p:spPr>
          <a:xfrm>
            <a:off x="807396" y="2134277"/>
            <a:ext cx="5576584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/>
              <a:t>Hayley Alonzo     Crystal Warren     Rat Western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58108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F9A26D6-4AFE-7B40-AB4E-894AB0B7B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927DD98-5E3E-E3D1-2FAC-84A781D0D4F2}"/>
              </a:ext>
            </a:extLst>
          </p:cNvPr>
          <p:cNvSpPr txBox="1"/>
          <p:nvPr/>
        </p:nvSpPr>
        <p:spPr>
          <a:xfrm>
            <a:off x="10000034" y="3306780"/>
            <a:ext cx="4572000" cy="587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“</a:t>
            </a:r>
            <a:r>
              <a:rPr lang="zh-CN" altLang="en-US" sz="2400" b="1" dirty="0"/>
              <a:t>晚饭</a:t>
            </a:r>
            <a:r>
              <a:rPr lang="zh-CN" altLang="en-US" sz="2400" dirty="0"/>
              <a:t>准备好了吗？”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C2AFB30-2162-7512-9197-7BFBA333F294}"/>
              </a:ext>
            </a:extLst>
          </p:cNvPr>
          <p:cNvSpPr txBox="1"/>
          <p:nvPr/>
        </p:nvSpPr>
        <p:spPr>
          <a:xfrm>
            <a:off x="424774" y="503115"/>
            <a:ext cx="3559397" cy="1141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“能帮我拿一些</a:t>
            </a:r>
            <a:r>
              <a:rPr lang="zh-CN" altLang="en-US" sz="2400" b="1" dirty="0"/>
              <a:t>土豆</a:t>
            </a:r>
            <a:r>
              <a:rPr lang="zh-CN" altLang="en-US" sz="2400" dirty="0"/>
              <a:t>吗？它们是</a:t>
            </a:r>
            <a:r>
              <a:rPr lang="zh-CN" altLang="en-US" sz="2400" b="1" dirty="0"/>
              <a:t>圆圆的</a:t>
            </a:r>
            <a:r>
              <a:rPr lang="zh-CN" altLang="en-US" sz="2400" dirty="0"/>
              <a:t>，</a:t>
            </a:r>
            <a:r>
              <a:rPr lang="zh-CN" altLang="en-US" sz="2400" b="1" dirty="0"/>
              <a:t>棕色的</a:t>
            </a:r>
            <a:r>
              <a:rPr lang="zh-CN" altLang="en-US" sz="2400" dirty="0"/>
              <a:t>。”</a:t>
            </a:r>
          </a:p>
        </p:txBody>
      </p:sp>
    </p:spTree>
    <p:extLst>
      <p:ext uri="{BB962C8B-B14F-4D97-AF65-F5344CB8AC3E}">
        <p14:creationId xmlns:p14="http://schemas.microsoft.com/office/powerpoint/2010/main" val="1658578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C87E00C-91A3-FE0A-769C-7DB874E06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548C238-2ED8-4273-881D-A56DA4113FF4}"/>
              </a:ext>
            </a:extLst>
          </p:cNvPr>
          <p:cNvSpPr txBox="1"/>
          <p:nvPr/>
        </p:nvSpPr>
        <p:spPr>
          <a:xfrm>
            <a:off x="8326877" y="797669"/>
            <a:ext cx="3560323" cy="2249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“加点这些怎么样？”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“不，我们不需要</a:t>
            </a:r>
            <a:r>
              <a:rPr lang="zh-CN" altLang="en-US" sz="2400" b="1" dirty="0"/>
              <a:t>饼干</a:t>
            </a:r>
            <a:r>
              <a:rPr lang="zh-CN" altLang="en-US" sz="2400" dirty="0"/>
              <a:t>。我们可以</a:t>
            </a:r>
            <a:r>
              <a:rPr lang="zh-CN" altLang="en-US" sz="2400" b="1" dirty="0"/>
              <a:t>晚饭</a:t>
            </a:r>
            <a:r>
              <a:rPr lang="zh-CN" altLang="en-US" sz="2400" dirty="0"/>
              <a:t>后再吃。”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28284DC-2602-7ED6-D226-518C408B8B05}"/>
              </a:ext>
            </a:extLst>
          </p:cNvPr>
          <p:cNvSpPr txBox="1"/>
          <p:nvPr/>
        </p:nvSpPr>
        <p:spPr>
          <a:xfrm>
            <a:off x="2957208" y="797669"/>
            <a:ext cx="4922196" cy="587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“如果你饿了，可以吃一些</a:t>
            </a:r>
            <a:r>
              <a:rPr lang="zh-CN" altLang="en-US" sz="2400" b="1" dirty="0"/>
              <a:t>苹果</a:t>
            </a:r>
            <a:r>
              <a:rPr lang="zh-CN" altLang="en-US" sz="2400" dirty="0"/>
              <a:t>。”</a:t>
            </a:r>
          </a:p>
        </p:txBody>
      </p:sp>
    </p:spTree>
    <p:extLst>
      <p:ext uri="{BB962C8B-B14F-4D97-AF65-F5344CB8AC3E}">
        <p14:creationId xmlns:p14="http://schemas.microsoft.com/office/powerpoint/2010/main" val="702797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83695D4-77A0-B8FD-CED1-014A9D49A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E0AFF17-48D4-4B48-0D98-599E20738E48}"/>
              </a:ext>
            </a:extLst>
          </p:cNvPr>
          <p:cNvSpPr txBox="1"/>
          <p:nvPr/>
        </p:nvSpPr>
        <p:spPr>
          <a:xfrm>
            <a:off x="9021710" y="3306780"/>
            <a:ext cx="4572000" cy="587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“先</a:t>
            </a:r>
            <a:r>
              <a:rPr lang="zh-CN" altLang="en-US" sz="2400" b="1" dirty="0"/>
              <a:t>不告诉</a:t>
            </a:r>
            <a:r>
              <a:rPr lang="zh-CN" altLang="en-US" sz="2400" dirty="0"/>
              <a:t>你，等等看吧。”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929FFA-82C6-1818-4055-2AC78DB81296}"/>
              </a:ext>
            </a:extLst>
          </p:cNvPr>
          <p:cNvSpPr txBox="1"/>
          <p:nvPr/>
        </p:nvSpPr>
        <p:spPr>
          <a:xfrm>
            <a:off x="2000655" y="736059"/>
            <a:ext cx="4572000" cy="587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“</a:t>
            </a:r>
            <a:r>
              <a:rPr lang="zh-CN" altLang="en-US" sz="2400" b="1" dirty="0"/>
              <a:t>锅</a:t>
            </a:r>
            <a:r>
              <a:rPr lang="zh-CN" altLang="en-US" sz="2400" dirty="0"/>
              <a:t>里有什么呢？”</a:t>
            </a:r>
          </a:p>
        </p:txBody>
      </p:sp>
    </p:spTree>
    <p:extLst>
      <p:ext uri="{BB962C8B-B14F-4D97-AF65-F5344CB8AC3E}">
        <p14:creationId xmlns:p14="http://schemas.microsoft.com/office/powerpoint/2010/main" val="372138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BB3C682-CB09-67C9-DE0F-60BAE9957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22339E7-851E-8283-0C3B-2F9076DEDA6D}"/>
              </a:ext>
            </a:extLst>
          </p:cNvPr>
          <p:cNvSpPr txBox="1"/>
          <p:nvPr/>
        </p:nvSpPr>
        <p:spPr>
          <a:xfrm>
            <a:off x="9221821" y="5525310"/>
            <a:ext cx="3677056" cy="1141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“你能帮我找一些</a:t>
            </a:r>
            <a:r>
              <a:rPr lang="zh-CN" altLang="en-US" sz="2400" b="1" dirty="0"/>
              <a:t>菠菜</a:t>
            </a:r>
            <a:r>
              <a:rPr lang="zh-CN" altLang="en-US" sz="2400" dirty="0"/>
              <a:t>吗？它们是</a:t>
            </a:r>
            <a:r>
              <a:rPr lang="zh-CN" altLang="en-US" sz="2400" b="1" dirty="0"/>
              <a:t>绿油油</a:t>
            </a:r>
            <a:r>
              <a:rPr lang="zh-CN" altLang="en-US" sz="2400" dirty="0"/>
              <a:t>的。”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390777A-F427-244A-A298-AE70DFF14C5E}"/>
              </a:ext>
            </a:extLst>
          </p:cNvPr>
          <p:cNvSpPr txBox="1"/>
          <p:nvPr/>
        </p:nvSpPr>
        <p:spPr>
          <a:xfrm>
            <a:off x="1689371" y="1057113"/>
            <a:ext cx="4572000" cy="1141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“要加</a:t>
            </a:r>
            <a:r>
              <a:rPr lang="zh-CN" altLang="en-US" sz="2400" b="1" dirty="0"/>
              <a:t>这个</a:t>
            </a:r>
            <a:r>
              <a:rPr lang="zh-CN" altLang="en-US" sz="2400" dirty="0"/>
              <a:t>吗？”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“</a:t>
            </a:r>
            <a:r>
              <a:rPr lang="zh-CN" altLang="en-US" sz="2400" b="1" dirty="0"/>
              <a:t>西瓜</a:t>
            </a:r>
            <a:r>
              <a:rPr lang="zh-CN" altLang="en-US" sz="2400" dirty="0"/>
              <a:t>太大了，装不进锅里。”</a:t>
            </a:r>
          </a:p>
        </p:txBody>
      </p:sp>
    </p:spTree>
    <p:extLst>
      <p:ext uri="{BB962C8B-B14F-4D97-AF65-F5344CB8AC3E}">
        <p14:creationId xmlns:p14="http://schemas.microsoft.com/office/powerpoint/2010/main" val="1708936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A4BB129-0EE9-2D39-EF64-2C4FDEA32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EA1EBA8-F8BF-053C-0D88-90CD1040483F}"/>
              </a:ext>
            </a:extLst>
          </p:cNvPr>
          <p:cNvSpPr txBox="1"/>
          <p:nvPr/>
        </p:nvSpPr>
        <p:spPr>
          <a:xfrm>
            <a:off x="8259940" y="1081631"/>
            <a:ext cx="3333345" cy="1141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面包不用放进</a:t>
            </a:r>
            <a:r>
              <a:rPr lang="zh-CN" altLang="en-US" sz="2400" b="1" dirty="0"/>
              <a:t>锅</a:t>
            </a:r>
            <a:r>
              <a:rPr lang="zh-CN" altLang="en-US" sz="2400" dirty="0"/>
              <a:t>里煮，直接放在</a:t>
            </a:r>
            <a:r>
              <a:rPr lang="zh-CN" altLang="en-US" sz="2400" b="1" dirty="0"/>
              <a:t>桌上</a:t>
            </a:r>
            <a:r>
              <a:rPr lang="zh-CN" altLang="en-US" sz="2400" dirty="0"/>
              <a:t>吧。”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5F3C0C9-E21B-D01B-2D80-6A8CDA32A93E}"/>
              </a:ext>
            </a:extLst>
          </p:cNvPr>
          <p:cNvSpPr txBox="1"/>
          <p:nvPr/>
        </p:nvSpPr>
        <p:spPr>
          <a:xfrm>
            <a:off x="2624137" y="1358630"/>
            <a:ext cx="4572000" cy="587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“你能帮我拿一些</a:t>
            </a:r>
            <a:r>
              <a:rPr lang="zh-CN" altLang="en-US" sz="2400" b="1" dirty="0"/>
              <a:t>面包</a:t>
            </a:r>
            <a:r>
              <a:rPr lang="zh-CN" altLang="en-US" sz="2400" dirty="0"/>
              <a:t>吗？</a:t>
            </a:r>
          </a:p>
        </p:txBody>
      </p:sp>
    </p:spTree>
    <p:extLst>
      <p:ext uri="{BB962C8B-B14F-4D97-AF65-F5344CB8AC3E}">
        <p14:creationId xmlns:p14="http://schemas.microsoft.com/office/powerpoint/2010/main" val="796181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1A79C3F-54E0-C139-1DA3-6BB9A4800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FF709CA-B373-E670-66AF-29A1CE469AC1}"/>
              </a:ext>
            </a:extLst>
          </p:cNvPr>
          <p:cNvSpPr txBox="1"/>
          <p:nvPr/>
        </p:nvSpPr>
        <p:spPr>
          <a:xfrm>
            <a:off x="2667680" y="1225222"/>
            <a:ext cx="3286806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妈妈端着</a:t>
            </a:r>
            <a:r>
              <a:rPr lang="zh-CN" altLang="en-US" sz="2400" b="1" dirty="0"/>
              <a:t>锅</a:t>
            </a:r>
            <a:r>
              <a:rPr lang="zh-CN" altLang="en-US" sz="2400" dirty="0"/>
              <a:t>开始上菜。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“</a:t>
            </a:r>
            <a:r>
              <a:rPr lang="zh-CN" altLang="en-US" sz="2400" b="1" dirty="0"/>
              <a:t>锅</a:t>
            </a:r>
            <a:r>
              <a:rPr lang="zh-CN" altLang="en-US" sz="2400" dirty="0"/>
              <a:t>里有什么？”山姆问。</a:t>
            </a:r>
          </a:p>
        </p:txBody>
      </p:sp>
    </p:spTree>
    <p:extLst>
      <p:ext uri="{BB962C8B-B14F-4D97-AF65-F5344CB8AC3E}">
        <p14:creationId xmlns:p14="http://schemas.microsoft.com/office/powerpoint/2010/main" val="1224001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7D1F6C9-BE6E-7822-98C6-BBF04CFD3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0ACA371-6250-8E24-69F0-29CB043A1BE7}"/>
              </a:ext>
            </a:extLst>
          </p:cNvPr>
          <p:cNvSpPr txBox="1"/>
          <p:nvPr/>
        </p:nvSpPr>
        <p:spPr>
          <a:xfrm>
            <a:off x="4572000" y="1439693"/>
            <a:ext cx="4572000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“</a:t>
            </a:r>
            <a:r>
              <a:rPr lang="zh-CN" altLang="en-US" sz="3200" b="1" dirty="0"/>
              <a:t>汤！</a:t>
            </a:r>
            <a:r>
              <a:rPr lang="zh-CN" altLang="en-US" sz="2400" dirty="0"/>
              <a:t>”我的最爱！</a:t>
            </a:r>
          </a:p>
        </p:txBody>
      </p:sp>
    </p:spTree>
    <p:extLst>
      <p:ext uri="{BB962C8B-B14F-4D97-AF65-F5344CB8AC3E}">
        <p14:creationId xmlns:p14="http://schemas.microsoft.com/office/powerpoint/2010/main" val="975938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F77D310-51A8-75FE-8955-AF91EA335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49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94667A1-DF41-5FC5-2825-C037CB636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EF27248-53C1-3AB1-1A84-ABABAB7F0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0" cy="72009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31DC7D3-649E-8DAD-F42D-3574026A70A4}"/>
              </a:ext>
            </a:extLst>
          </p:cNvPr>
          <p:cNvSpPr txBox="1"/>
          <p:nvPr/>
        </p:nvSpPr>
        <p:spPr>
          <a:xfrm>
            <a:off x="9157578" y="384961"/>
            <a:ext cx="3268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zh-CN" altLang="en-US" sz="48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锅里有什么？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09CA0F7-0330-6E6D-8435-9D295967F838}"/>
              </a:ext>
            </a:extLst>
          </p:cNvPr>
          <p:cNvSpPr txBox="1"/>
          <p:nvPr/>
        </p:nvSpPr>
        <p:spPr>
          <a:xfrm>
            <a:off x="9157577" y="2561200"/>
            <a:ext cx="3268493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/>
              <a:t>这本书属于</a:t>
            </a:r>
          </a:p>
        </p:txBody>
      </p:sp>
    </p:spTree>
    <p:extLst>
      <p:ext uri="{BB962C8B-B14F-4D97-AF65-F5344CB8AC3E}">
        <p14:creationId xmlns:p14="http://schemas.microsoft.com/office/powerpoint/2010/main" val="3683577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A09F029-11BC-E4D7-8CA8-63719CC2E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546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1F1D337-4C4A-772B-61CB-6E6970371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9C135D6-1DD7-00E5-D02F-1D30630F81F6}"/>
              </a:ext>
            </a:extLst>
          </p:cNvPr>
          <p:cNvSpPr txBox="1"/>
          <p:nvPr/>
        </p:nvSpPr>
        <p:spPr>
          <a:xfrm>
            <a:off x="9157578" y="1104808"/>
            <a:ext cx="3268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zh-CN" altLang="en-US" sz="48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锅里有什么？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1BD49E4-DA5A-DFD9-C771-93346E2E8B9B}"/>
              </a:ext>
            </a:extLst>
          </p:cNvPr>
          <p:cNvSpPr txBox="1"/>
          <p:nvPr/>
        </p:nvSpPr>
        <p:spPr>
          <a:xfrm>
            <a:off x="8003532" y="2270465"/>
            <a:ext cx="5576584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/>
              <a:t>Hayley Alonzo     Crystal Warren     Rat Western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39409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DBFE8C9-721E-1F77-DA1B-A26D589A2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B02805E-775B-EC15-E581-5926D312E6D6}"/>
              </a:ext>
            </a:extLst>
          </p:cNvPr>
          <p:cNvSpPr txBox="1"/>
          <p:nvPr/>
        </p:nvSpPr>
        <p:spPr>
          <a:xfrm>
            <a:off x="3774331" y="486383"/>
            <a:ext cx="3793787" cy="587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“</a:t>
            </a:r>
            <a:r>
              <a:rPr lang="zh-CN" altLang="en-US" sz="2400" b="1" dirty="0"/>
              <a:t>晚饭</a:t>
            </a:r>
            <a:r>
              <a:rPr lang="zh-CN" altLang="en-US" sz="2400" dirty="0"/>
              <a:t>吃什么？”山姆问。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EDE65A-AE09-5938-A665-7A1787203288}"/>
              </a:ext>
            </a:extLst>
          </p:cNvPr>
          <p:cNvSpPr txBox="1"/>
          <p:nvPr/>
        </p:nvSpPr>
        <p:spPr>
          <a:xfrm>
            <a:off x="6712085" y="1379820"/>
            <a:ext cx="3657600" cy="1141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“先</a:t>
            </a:r>
            <a:r>
              <a:rPr lang="zh-CN" altLang="en-US" sz="2400" b="1" dirty="0"/>
              <a:t>不告诉</a:t>
            </a:r>
            <a:r>
              <a:rPr lang="zh-CN" altLang="en-US" sz="2400" dirty="0"/>
              <a:t>你”，妈妈说着，把</a:t>
            </a:r>
            <a:r>
              <a:rPr lang="zh-CN" altLang="en-US" sz="2400" b="1" dirty="0"/>
              <a:t>锅</a:t>
            </a:r>
            <a:r>
              <a:rPr lang="zh-CN" altLang="en-US" sz="2400" dirty="0"/>
              <a:t>放到灶台上。</a:t>
            </a:r>
          </a:p>
        </p:txBody>
      </p:sp>
    </p:spTree>
    <p:extLst>
      <p:ext uri="{BB962C8B-B14F-4D97-AF65-F5344CB8AC3E}">
        <p14:creationId xmlns:p14="http://schemas.microsoft.com/office/powerpoint/2010/main" val="755244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957FFEC-29F6-E7FB-1DB8-7901C439C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E8D8BD4-2DA4-BF83-75C5-050641017FB8}"/>
              </a:ext>
            </a:extLst>
          </p:cNvPr>
          <p:cNvSpPr txBox="1"/>
          <p:nvPr/>
        </p:nvSpPr>
        <p:spPr>
          <a:xfrm>
            <a:off x="8540885" y="2198784"/>
            <a:ext cx="5544766" cy="2803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她加入了一壶</a:t>
            </a:r>
            <a:r>
              <a:rPr lang="zh-CN" altLang="en-US" sz="2400" b="1" dirty="0"/>
              <a:t>水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山姆很担心。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“我们晚饭</a:t>
            </a:r>
            <a:r>
              <a:rPr lang="zh-CN" altLang="en-US" sz="2400" b="1" dirty="0"/>
              <a:t>吃水</a:t>
            </a:r>
            <a:r>
              <a:rPr lang="zh-CN" altLang="en-US" sz="2400" dirty="0"/>
              <a:t>吗？”他嚷嚷。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“先不告诉你，等等看吧。”妈妈回答道。</a:t>
            </a:r>
          </a:p>
        </p:txBody>
      </p:sp>
    </p:spTree>
    <p:extLst>
      <p:ext uri="{BB962C8B-B14F-4D97-AF65-F5344CB8AC3E}">
        <p14:creationId xmlns:p14="http://schemas.microsoft.com/office/powerpoint/2010/main" val="707893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B70EAA2-A697-DD26-132D-A3DEDEB8E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BB3976B-5D31-E0AD-DB3B-8868ACD2A899}"/>
              </a:ext>
            </a:extLst>
          </p:cNvPr>
          <p:cNvSpPr txBox="1"/>
          <p:nvPr/>
        </p:nvSpPr>
        <p:spPr>
          <a:xfrm>
            <a:off x="7898860" y="2752782"/>
            <a:ext cx="3813242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“你还太</a:t>
            </a:r>
            <a:r>
              <a:rPr lang="zh-CN" altLang="en-US" sz="2400" b="1" dirty="0"/>
              <a:t>矮</a:t>
            </a:r>
            <a:r>
              <a:rPr lang="zh-CN" altLang="en-US" sz="2400" dirty="0"/>
              <a:t>了，”妈妈说：“可能把</a:t>
            </a:r>
            <a:r>
              <a:rPr lang="zh-CN" altLang="en-US" sz="2400" b="1" dirty="0"/>
              <a:t>锅</a:t>
            </a:r>
            <a:r>
              <a:rPr lang="zh-CN" altLang="en-US" sz="2400" dirty="0"/>
              <a:t>打翻，但你可以帮我</a:t>
            </a:r>
            <a:r>
              <a:rPr lang="zh-CN" altLang="en-US" sz="2400" b="1" dirty="0"/>
              <a:t>拿</a:t>
            </a:r>
            <a:r>
              <a:rPr lang="zh-CN" altLang="en-US" sz="2400" dirty="0"/>
              <a:t>点东西。”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41CBDFB-2BED-8962-F621-8EBFDCFB6F91}"/>
              </a:ext>
            </a:extLst>
          </p:cNvPr>
          <p:cNvSpPr txBox="1"/>
          <p:nvPr/>
        </p:nvSpPr>
        <p:spPr>
          <a:xfrm>
            <a:off x="389106" y="6147881"/>
            <a:ext cx="5933873" cy="587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“要我</a:t>
            </a:r>
            <a:r>
              <a:rPr lang="zh-CN" altLang="en-US" sz="2400" b="1" dirty="0"/>
              <a:t>帮忙</a:t>
            </a:r>
            <a:r>
              <a:rPr lang="zh-CN" altLang="en-US" sz="2400" dirty="0"/>
              <a:t>吗？”山姆问：“我能帮忙</a:t>
            </a:r>
            <a:r>
              <a:rPr lang="zh-CN" altLang="en-US" sz="2400" b="1" dirty="0"/>
              <a:t>搅拌</a:t>
            </a:r>
            <a:r>
              <a:rPr lang="zh-CN" altLang="en-US" sz="2400" dirty="0"/>
              <a:t>。”</a:t>
            </a:r>
          </a:p>
        </p:txBody>
      </p:sp>
    </p:spTree>
    <p:extLst>
      <p:ext uri="{BB962C8B-B14F-4D97-AF65-F5344CB8AC3E}">
        <p14:creationId xmlns:p14="http://schemas.microsoft.com/office/powerpoint/2010/main" val="3491162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2E75A90-6085-3315-46CA-0A3F75874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BF8337C-C8EA-9386-40EB-DA7ED3F685C7}"/>
              </a:ext>
            </a:extLst>
          </p:cNvPr>
          <p:cNvSpPr txBox="1"/>
          <p:nvPr/>
        </p:nvSpPr>
        <p:spPr>
          <a:xfrm>
            <a:off x="10656853" y="1057113"/>
            <a:ext cx="3521413" cy="587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“</a:t>
            </a:r>
            <a:r>
              <a:rPr lang="zh-CN" altLang="en-US" sz="2400" b="1" dirty="0"/>
              <a:t>煮</a:t>
            </a:r>
            <a:r>
              <a:rPr lang="zh-CN" altLang="en-US" sz="2400" dirty="0"/>
              <a:t>熟了就会很</a:t>
            </a:r>
            <a:r>
              <a:rPr lang="zh-CN" altLang="en-US" sz="2400" b="1" dirty="0"/>
              <a:t>好吃</a:t>
            </a:r>
            <a:r>
              <a:rPr lang="zh-CN" altLang="en-US" sz="2400" dirty="0"/>
              <a:t>。”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D59CCC-943C-ECAC-BF5F-2A2E7FC09660}"/>
              </a:ext>
            </a:extLst>
          </p:cNvPr>
          <p:cNvSpPr txBox="1"/>
          <p:nvPr/>
        </p:nvSpPr>
        <p:spPr>
          <a:xfrm>
            <a:off x="1726863" y="503115"/>
            <a:ext cx="4572000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“你能帮我拿个</a:t>
            </a:r>
            <a:r>
              <a:rPr lang="zh-CN" altLang="en-US" sz="2400" b="1" dirty="0"/>
              <a:t>洋葱</a:t>
            </a:r>
            <a:r>
              <a:rPr lang="zh-CN" altLang="en-US" sz="2400" dirty="0"/>
              <a:t>吗？”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“这个</a:t>
            </a:r>
            <a:r>
              <a:rPr lang="zh-CN" altLang="en-US" sz="2400" b="1" dirty="0"/>
              <a:t>闻</a:t>
            </a:r>
            <a:r>
              <a:rPr lang="zh-CN" altLang="en-US" sz="2400" dirty="0"/>
              <a:t>起来好奇怪。”</a:t>
            </a:r>
          </a:p>
        </p:txBody>
      </p:sp>
    </p:spTree>
    <p:extLst>
      <p:ext uri="{BB962C8B-B14F-4D97-AF65-F5344CB8AC3E}">
        <p14:creationId xmlns:p14="http://schemas.microsoft.com/office/powerpoint/2010/main" val="3647008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0CBFCD4-89A9-4B5A-F5F5-784E4F1F9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36AF8AD-ED36-1062-C7C2-23FBEA33C66F}"/>
              </a:ext>
            </a:extLst>
          </p:cNvPr>
          <p:cNvSpPr txBox="1"/>
          <p:nvPr/>
        </p:nvSpPr>
        <p:spPr>
          <a:xfrm>
            <a:off x="2373549" y="2198784"/>
            <a:ext cx="3715966" cy="2803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“现在我需要一些</a:t>
            </a:r>
            <a:r>
              <a:rPr lang="zh-CN" altLang="en-US" sz="2400" b="1" dirty="0"/>
              <a:t>西红柿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不，那是</a:t>
            </a:r>
            <a:r>
              <a:rPr lang="zh-CN" altLang="en-US" sz="2400" b="1" dirty="0"/>
              <a:t>苹果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西红柿也是圆圆红红的，你可以在冰箱里找到。”</a:t>
            </a:r>
          </a:p>
        </p:txBody>
      </p:sp>
    </p:spTree>
    <p:extLst>
      <p:ext uri="{BB962C8B-B14F-4D97-AF65-F5344CB8AC3E}">
        <p14:creationId xmlns:p14="http://schemas.microsoft.com/office/powerpoint/2010/main" val="687121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思源黑体 CN Medium">
      <a:majorFont>
        <a:latin typeface="思源黑体 CN Medium"/>
        <a:ea typeface="思源黑体 CN Medium"/>
        <a:cs typeface=""/>
      </a:majorFont>
      <a:minorFont>
        <a:latin typeface="思源黑体 CN Medium"/>
        <a:ea typeface="思源黑体 CN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ct val="150000"/>
          </a:lnSpc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359</Words>
  <Application>Microsoft Office PowerPoint</Application>
  <PresentationFormat>自定义</PresentationFormat>
  <Paragraphs>40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思源黑体 CN Medium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hyf</dc:creator>
  <cp:lastModifiedBy>hu yufeng</cp:lastModifiedBy>
  <cp:revision>52</cp:revision>
  <dcterms:created xsi:type="dcterms:W3CDTF">2021-03-14T02:42:17Z</dcterms:created>
  <dcterms:modified xsi:type="dcterms:W3CDTF">2022-11-06T06:05:21Z</dcterms:modified>
</cp:coreProperties>
</file>