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2022.01.18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17122BA-89B1-4300-8868-E7DF3063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8AA936D-A79B-4EFE-8F30-63C6EF5E8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2B3380ED-A691-400D-B954-63B06114540B}"/>
              </a:ext>
            </a:extLst>
          </p:cNvPr>
          <p:cNvSpPr txBox="1"/>
          <p:nvPr/>
        </p:nvSpPr>
        <p:spPr>
          <a:xfrm>
            <a:off x="1348919" y="84304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/>
              <a:t>帕丽莎会走路了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D030D0E-A343-4DD0-9256-0A3212749667}"/>
              </a:ext>
            </a:extLst>
          </p:cNvPr>
          <p:cNvSpPr txBox="1"/>
          <p:nvPr/>
        </p:nvSpPr>
        <p:spPr>
          <a:xfrm>
            <a:off x="159010" y="6716486"/>
            <a:ext cx="6873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altLang="zh-CN" sz="2000" dirty="0"/>
              <a:t>Sinomonde Ngwane        Sindiwe Magona        Thulisizwe Mamba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3840105-024A-4F04-A225-9024FE25C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2BEE4A9-E13D-4981-B5F6-B66796E04007}"/>
              </a:ext>
            </a:extLst>
          </p:cNvPr>
          <p:cNvSpPr txBox="1"/>
          <p:nvPr/>
        </p:nvSpPr>
        <p:spPr>
          <a:xfrm>
            <a:off x="9051862" y="315686"/>
            <a:ext cx="4442242" cy="1695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叮铃铃</a:t>
            </a:r>
            <a:r>
              <a:rPr lang="en-US" altLang="zh-CN" sz="2400" dirty="0"/>
              <a:t>~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“生日快乐！”声音从门口传来。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“进来吧！进来吧！”妈妈叫道。</a:t>
            </a:r>
          </a:p>
        </p:txBody>
      </p:sp>
    </p:spTree>
    <p:extLst>
      <p:ext uri="{BB962C8B-B14F-4D97-AF65-F5344CB8AC3E}">
        <p14:creationId xmlns:p14="http://schemas.microsoft.com/office/powerpoint/2010/main" val="18388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8859A4E-1C90-4086-8B6B-8EB64A556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E999A3D-EEEB-47AE-B527-F5A85402F72D}"/>
              </a:ext>
            </a:extLst>
          </p:cNvPr>
          <p:cNvSpPr txBox="1"/>
          <p:nvPr/>
        </p:nvSpPr>
        <p:spPr>
          <a:xfrm>
            <a:off x="9665026" y="3029781"/>
            <a:ext cx="2954655" cy="11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帕丽莎坐在凳子上，</a:t>
            </a:r>
            <a:endParaRPr lang="en-US" altLang="zh-CN" sz="2400" dirty="0"/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眼睛越睁越大。</a:t>
            </a:r>
          </a:p>
        </p:txBody>
      </p:sp>
    </p:spTree>
    <p:extLst>
      <p:ext uri="{BB962C8B-B14F-4D97-AF65-F5344CB8AC3E}">
        <p14:creationId xmlns:p14="http://schemas.microsoft.com/office/powerpoint/2010/main" val="315787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8DB494C-B19C-4454-BE97-319CCD794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70370B7-D601-4079-9434-CE2B77F4054D}"/>
              </a:ext>
            </a:extLst>
          </p:cNvPr>
          <p:cNvSpPr txBox="1"/>
          <p:nvPr/>
        </p:nvSpPr>
        <p:spPr>
          <a:xfrm>
            <a:off x="9808032" y="2752782"/>
            <a:ext cx="2646878" cy="1695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靠墙那边，</a:t>
            </a:r>
            <a:endParaRPr lang="en-US" altLang="zh-CN" sz="2400" dirty="0"/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玩具堆越来越大，</a:t>
            </a:r>
            <a:endParaRPr lang="en-US" altLang="zh-CN" sz="2400" dirty="0"/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玩具越来越多。</a:t>
            </a:r>
          </a:p>
        </p:txBody>
      </p:sp>
    </p:spTree>
    <p:extLst>
      <p:ext uri="{BB962C8B-B14F-4D97-AF65-F5344CB8AC3E}">
        <p14:creationId xmlns:p14="http://schemas.microsoft.com/office/powerpoint/2010/main" val="1283963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FB716E9-BEB7-4B2D-8948-6D5438BE4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6392913-7F3F-4A11-87EB-B50F1DAA6C24}"/>
              </a:ext>
            </a:extLst>
          </p:cNvPr>
          <p:cNvSpPr txBox="1"/>
          <p:nvPr/>
        </p:nvSpPr>
        <p:spPr>
          <a:xfrm>
            <a:off x="8921234" y="2752782"/>
            <a:ext cx="4442242" cy="1695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“玩具！”帕丽莎叫道。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“玩具！”她疯狂地挥舞着手臂。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但是每个人都忙着在玩。</a:t>
            </a:r>
          </a:p>
        </p:txBody>
      </p:sp>
    </p:spTree>
    <p:extLst>
      <p:ext uri="{BB962C8B-B14F-4D97-AF65-F5344CB8AC3E}">
        <p14:creationId xmlns:p14="http://schemas.microsoft.com/office/powerpoint/2010/main" val="2392907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402FB6A-5F4A-49DC-9100-95FDE1260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0B85891-D016-4ABE-AD65-2A83FFF1F906}"/>
              </a:ext>
            </a:extLst>
          </p:cNvPr>
          <p:cNvSpPr txBox="1"/>
          <p:nvPr/>
        </p:nvSpPr>
        <p:spPr>
          <a:xfrm>
            <a:off x="8459571" y="2752782"/>
            <a:ext cx="5365571" cy="11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“玩具！”帕丽莎一撑，把自己往上推。</a:t>
            </a:r>
            <a:endParaRPr lang="en-US" altLang="zh-CN" sz="2400" dirty="0"/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她向玩具走去。</a:t>
            </a:r>
          </a:p>
        </p:txBody>
      </p:sp>
    </p:spTree>
    <p:extLst>
      <p:ext uri="{BB962C8B-B14F-4D97-AF65-F5344CB8AC3E}">
        <p14:creationId xmlns:p14="http://schemas.microsoft.com/office/powerpoint/2010/main" val="1824179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5D5322E-9DF3-4E97-B4C1-D8DCD723A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8BC0E4C-CE05-4CBF-B00E-B4490466F622}"/>
              </a:ext>
            </a:extLst>
          </p:cNvPr>
          <p:cNvSpPr txBox="1"/>
          <p:nvPr/>
        </p:nvSpPr>
        <p:spPr>
          <a:xfrm>
            <a:off x="9075122" y="2752782"/>
            <a:ext cx="4134465" cy="1695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大家都停了下来。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然后拍起手来。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“太棒了！帕丽莎会走路了！”</a:t>
            </a:r>
          </a:p>
        </p:txBody>
      </p:sp>
    </p:spTree>
    <p:extLst>
      <p:ext uri="{BB962C8B-B14F-4D97-AF65-F5344CB8AC3E}">
        <p14:creationId xmlns:p14="http://schemas.microsoft.com/office/powerpoint/2010/main" val="2846052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2860D53-3FF5-40B1-932E-C80AF1DA9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D1EB1D3-ACD4-40BD-844C-D89126F5CA17}"/>
              </a:ext>
            </a:extLst>
          </p:cNvPr>
          <p:cNvSpPr txBox="1"/>
          <p:nvPr/>
        </p:nvSpPr>
        <p:spPr>
          <a:xfrm>
            <a:off x="8741697" y="3029781"/>
            <a:ext cx="4801314" cy="11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看！大家现在都很高兴。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帕</a:t>
            </a:r>
            <a:r>
              <a:rPr lang="zh-CN" altLang="en-US" sz="2400"/>
              <a:t>丽莎在开心</a:t>
            </a:r>
            <a:r>
              <a:rPr lang="zh-CN" altLang="en-US" sz="2400" dirty="0"/>
              <a:t>地和朋友们一起玩。</a:t>
            </a:r>
          </a:p>
        </p:txBody>
      </p:sp>
    </p:spTree>
    <p:extLst>
      <p:ext uri="{BB962C8B-B14F-4D97-AF65-F5344CB8AC3E}">
        <p14:creationId xmlns:p14="http://schemas.microsoft.com/office/powerpoint/2010/main" val="366873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E2BECF5-8C2B-430C-A4C7-3868E74DB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2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A4FA61B-C5FC-451F-9737-487802E72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274EC36-858B-4352-9E98-F2EEAED27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481AADB-A49E-47B8-9FC3-7350843EDC8F}"/>
              </a:ext>
            </a:extLst>
          </p:cNvPr>
          <p:cNvSpPr txBox="1"/>
          <p:nvPr/>
        </p:nvSpPr>
        <p:spPr>
          <a:xfrm>
            <a:off x="8545055" y="148717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/>
              <a:t>帕丽莎会走路了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BC97A8-8ED2-4C9A-800E-F711A6B36732}"/>
              </a:ext>
            </a:extLst>
          </p:cNvPr>
          <p:cNvSpPr txBox="1"/>
          <p:nvPr/>
        </p:nvSpPr>
        <p:spPr>
          <a:xfrm>
            <a:off x="9930050" y="195942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89227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940C799-A7F9-4186-BDF2-B2C992EC4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9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27F77EC-36B4-49B0-B76A-AC8DBFA16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C788ACB-ED75-4BD4-AF48-E4172D83BD5D}"/>
              </a:ext>
            </a:extLst>
          </p:cNvPr>
          <p:cNvSpPr txBox="1"/>
          <p:nvPr/>
        </p:nvSpPr>
        <p:spPr>
          <a:xfrm>
            <a:off x="7359909" y="6716486"/>
            <a:ext cx="6873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altLang="zh-CN" sz="2000" dirty="0"/>
              <a:t>Sinomonde Ngwane        Sindiwe Magona        Thulisizwe Mamba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A83B99-18D1-41C2-8D7E-9CB2781C9C6A}"/>
              </a:ext>
            </a:extLst>
          </p:cNvPr>
          <p:cNvSpPr txBox="1"/>
          <p:nvPr/>
        </p:nvSpPr>
        <p:spPr>
          <a:xfrm>
            <a:off x="8545055" y="148717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/>
              <a:t>帕丽莎会走路了</a:t>
            </a:r>
          </a:p>
        </p:txBody>
      </p:sp>
    </p:spTree>
    <p:extLst>
      <p:ext uri="{BB962C8B-B14F-4D97-AF65-F5344CB8AC3E}">
        <p14:creationId xmlns:p14="http://schemas.microsoft.com/office/powerpoint/2010/main" val="38468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508E78-704E-4FC6-844E-B7F0D276C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9495DFB-D630-4B0D-9DAC-C9AC5415C5D4}"/>
              </a:ext>
            </a:extLst>
          </p:cNvPr>
          <p:cNvSpPr txBox="1"/>
          <p:nvPr/>
        </p:nvSpPr>
        <p:spPr>
          <a:xfrm>
            <a:off x="9818914" y="2752782"/>
            <a:ext cx="2646878" cy="1695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帕丽莎睡不着。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明天是她的生日。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她要一岁啦！</a:t>
            </a:r>
          </a:p>
        </p:txBody>
      </p:sp>
    </p:spTree>
    <p:extLst>
      <p:ext uri="{BB962C8B-B14F-4D97-AF65-F5344CB8AC3E}">
        <p14:creationId xmlns:p14="http://schemas.microsoft.com/office/powerpoint/2010/main" val="1267000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BD0EE92-DB90-455B-98BD-9232C7F7E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85FE1F4-A316-43EE-93B9-442C84515319}"/>
              </a:ext>
            </a:extLst>
          </p:cNvPr>
          <p:cNvSpPr txBox="1"/>
          <p:nvPr/>
        </p:nvSpPr>
        <p:spPr>
          <a:xfrm>
            <a:off x="9203361" y="3029781"/>
            <a:ext cx="3877985" cy="11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她所有的朋友</a:t>
            </a:r>
            <a:endParaRPr lang="en-US" altLang="zh-CN" sz="2400" dirty="0"/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都会给她带很多很多礼物。</a:t>
            </a:r>
          </a:p>
        </p:txBody>
      </p:sp>
    </p:spTree>
    <p:extLst>
      <p:ext uri="{BB962C8B-B14F-4D97-AF65-F5344CB8AC3E}">
        <p14:creationId xmlns:p14="http://schemas.microsoft.com/office/powerpoint/2010/main" val="400406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F731972-87FB-42FE-A097-B81493CED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E0F4988-5A20-468B-999F-84E3273D9F65}"/>
              </a:ext>
            </a:extLst>
          </p:cNvPr>
          <p:cNvSpPr txBox="1"/>
          <p:nvPr/>
        </p:nvSpPr>
        <p:spPr>
          <a:xfrm>
            <a:off x="9818914" y="1921785"/>
            <a:ext cx="2646878" cy="3357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赛斯会给她</a:t>
            </a:r>
            <a:r>
              <a:rPr lang="en-US" altLang="zh-CN" sz="2400" dirty="0"/>
              <a:t>……</a:t>
            </a:r>
            <a:endParaRPr lang="zh-CN" altLang="en-US" sz="2400" dirty="0"/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赛斯会给她什么？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一个嘎嘎槌！</a:t>
            </a:r>
            <a:endParaRPr lang="en-US" altLang="zh-CN" sz="2400" dirty="0"/>
          </a:p>
          <a:p>
            <a:pPr algn="ctr">
              <a:lnSpc>
                <a:spcPct val="150000"/>
              </a:lnSpc>
            </a:pPr>
            <a:endParaRPr lang="zh-CN" altLang="en-US" sz="2400" dirty="0"/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桑蒂尔呢？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一个鼓！</a:t>
            </a:r>
          </a:p>
        </p:txBody>
      </p:sp>
    </p:spTree>
    <p:extLst>
      <p:ext uri="{BB962C8B-B14F-4D97-AF65-F5344CB8AC3E}">
        <p14:creationId xmlns:p14="http://schemas.microsoft.com/office/powerpoint/2010/main" val="3546762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81A0C2D-96B1-4E98-89D1-98055D00E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197F5F-5E23-4641-AA2B-7D8C8AD4940C}"/>
              </a:ext>
            </a:extLst>
          </p:cNvPr>
          <p:cNvSpPr txBox="1"/>
          <p:nvPr/>
        </p:nvSpPr>
        <p:spPr>
          <a:xfrm>
            <a:off x="8126142" y="2475783"/>
            <a:ext cx="6032422" cy="22493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曼西阿姨呢？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噢，她会带一个蛋糕、很多气球、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一个喇叭、一个会说话的娃娃、一台电脑，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还有</a:t>
            </a:r>
            <a:r>
              <a:rPr lang="en-US" altLang="zh-CN" sz="2400" dirty="0"/>
              <a:t>……</a:t>
            </a:r>
            <a:r>
              <a:rPr lang="zh-CN" altLang="en-US" sz="2400" dirty="0"/>
              <a:t>还有</a:t>
            </a:r>
            <a:r>
              <a:rPr lang="en-US" altLang="zh-CN" sz="2400" dirty="0"/>
              <a:t>……</a:t>
            </a:r>
            <a:r>
              <a:rPr lang="zh-CN" altLang="en-US" sz="2400" dirty="0"/>
              <a:t>还有</a:t>
            </a:r>
            <a:r>
              <a:rPr lang="en-US" altLang="zh-CN" sz="2400" dirty="0"/>
              <a:t>……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135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63D030E-0DC8-4B50-AC0D-2736B285E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5CE1172-6D8C-4AB5-94F9-E846C110FA30}"/>
              </a:ext>
            </a:extLst>
          </p:cNvPr>
          <p:cNvSpPr txBox="1"/>
          <p:nvPr/>
        </p:nvSpPr>
        <p:spPr>
          <a:xfrm>
            <a:off x="9470628" y="3306780"/>
            <a:ext cx="3365217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嘘！帕丽莎睡得很熟</a:t>
            </a:r>
            <a:r>
              <a:rPr lang="en-US" altLang="zh-CN" sz="2400" dirty="0"/>
              <a:t>……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2164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150000"/>
          </a:lnSpc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271</Words>
  <Application>Microsoft Office PowerPoint</Application>
  <PresentationFormat>自定义</PresentationFormat>
  <Paragraphs>40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hu yufeng</cp:lastModifiedBy>
  <cp:revision>37</cp:revision>
  <dcterms:created xsi:type="dcterms:W3CDTF">2021-03-14T02:42:17Z</dcterms:created>
  <dcterms:modified xsi:type="dcterms:W3CDTF">2022-01-18T14:01:28Z</dcterms:modified>
</cp:coreProperties>
</file>