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2022.02.02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ABFD55-7AA6-4696-B3EF-8EB5B05A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CDA8B3-F29D-4098-8CFA-37E8B1FBDBB1}"/>
              </a:ext>
            </a:extLst>
          </p:cNvPr>
          <p:cNvSpPr txBox="1"/>
          <p:nvPr/>
        </p:nvSpPr>
        <p:spPr>
          <a:xfrm flipH="1">
            <a:off x="2994658" y="935082"/>
            <a:ext cx="327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森佐</a:t>
            </a:r>
            <a:r>
              <a:rPr lang="zh-CN" altLang="en-US" sz="4800" b="1" dirty="0">
                <a:solidFill>
                  <a:srgbClr val="FFC000"/>
                </a:solidFill>
              </a:rPr>
              <a:t>与</a:t>
            </a:r>
            <a:r>
              <a:rPr lang="zh-CN" altLang="en-US" sz="4800" b="1" dirty="0"/>
              <a:t>太阳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DB24F8-E7FC-41E7-9CF1-B7A9D2BE4C45}"/>
              </a:ext>
            </a:extLst>
          </p:cNvPr>
          <p:cNvSpPr txBox="1"/>
          <p:nvPr/>
        </p:nvSpPr>
        <p:spPr>
          <a:xfrm>
            <a:off x="4705349" y="5900057"/>
            <a:ext cx="1937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Adrie</a:t>
            </a:r>
            <a:r>
              <a:rPr lang="en-US" altLang="zh-CN" sz="2000" dirty="0"/>
              <a:t> le Roux Sarah McGregor Liam </a:t>
            </a:r>
            <a:r>
              <a:rPr lang="en-US" altLang="zh-CN" sz="2000" dirty="0" err="1"/>
              <a:t>Longland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6235CC-1DA0-4AE2-8A38-25EE8AAC1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84C24A-1B8E-47BF-BE54-93647824A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2CE3B0-5D4C-44F7-A1D7-93B50F08DB5B}"/>
              </a:ext>
            </a:extLst>
          </p:cNvPr>
          <p:cNvSpPr txBox="1"/>
          <p:nvPr/>
        </p:nvSpPr>
        <p:spPr>
          <a:xfrm>
            <a:off x="7892143" y="707571"/>
            <a:ext cx="293914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森佐也会跑。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5D40FA-D812-4C0A-841F-8727BEF80C68}"/>
              </a:ext>
            </a:extLst>
          </p:cNvPr>
          <p:cNvSpPr txBox="1"/>
          <p:nvPr/>
        </p:nvSpPr>
        <p:spPr>
          <a:xfrm flipH="1">
            <a:off x="8765176" y="1460369"/>
            <a:ext cx="3481253" cy="91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/>
              <a:t>喂</a:t>
            </a:r>
            <a:r>
              <a:rPr lang="en-US" altLang="zh-CN" sz="4000" b="1" dirty="0"/>
              <a:t>~</a:t>
            </a:r>
            <a:r>
              <a:rPr lang="zh-CN" altLang="en-US" sz="4000" b="1" dirty="0"/>
              <a:t>喂</a:t>
            </a:r>
            <a:r>
              <a:rPr lang="en-US" altLang="zh-CN" sz="4000" b="1" dirty="0"/>
              <a:t>~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7BA57C-F060-4E7A-8D2A-AB51505BA42F}"/>
              </a:ext>
            </a:extLst>
          </p:cNvPr>
          <p:cNvSpPr txBox="1"/>
          <p:nvPr/>
        </p:nvSpPr>
        <p:spPr>
          <a:xfrm flipH="1">
            <a:off x="10505802" y="2671851"/>
            <a:ext cx="2327366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你会吗？</a:t>
            </a:r>
          </a:p>
        </p:txBody>
      </p:sp>
    </p:spTree>
    <p:extLst>
      <p:ext uri="{BB962C8B-B14F-4D97-AF65-F5344CB8AC3E}">
        <p14:creationId xmlns:p14="http://schemas.microsoft.com/office/powerpoint/2010/main" val="210255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5C8590-9F59-48CC-BF60-F3EA856F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AFC836-5C24-439F-9C53-F104EB059FC5}"/>
              </a:ext>
            </a:extLst>
          </p:cNvPr>
          <p:cNvSpPr txBox="1"/>
          <p:nvPr/>
        </p:nvSpPr>
        <p:spPr>
          <a:xfrm>
            <a:off x="593804" y="1110343"/>
            <a:ext cx="4550229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太阳快要落山了，晚霞满天。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漫长的一天就要结束，晚饭也已吃完。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EE7D14-CDD4-4B1B-926D-B5A7FB4510E8}"/>
              </a:ext>
            </a:extLst>
          </p:cNvPr>
          <p:cNvSpPr txBox="1"/>
          <p:nvPr/>
        </p:nvSpPr>
        <p:spPr>
          <a:xfrm>
            <a:off x="8773885" y="751277"/>
            <a:ext cx="2492990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婆婆和妈妈在洗碗。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A48F0A-1A1E-4C85-B9C6-1DD454B0B3E4}"/>
              </a:ext>
            </a:extLst>
          </p:cNvPr>
          <p:cNvSpPr txBox="1"/>
          <p:nvPr/>
        </p:nvSpPr>
        <p:spPr>
          <a:xfrm>
            <a:off x="10232571" y="1480457"/>
            <a:ext cx="3877985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唰唰唰！唰唰唰！</a:t>
            </a:r>
          </a:p>
        </p:txBody>
      </p:sp>
    </p:spTree>
    <p:extLst>
      <p:ext uri="{BB962C8B-B14F-4D97-AF65-F5344CB8AC3E}">
        <p14:creationId xmlns:p14="http://schemas.microsoft.com/office/powerpoint/2010/main" val="95566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FC811B-BFFC-4E10-91AD-5177674CD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91DC5B-FAFC-412A-A925-B308B6DAB0A1}"/>
              </a:ext>
            </a:extLst>
          </p:cNvPr>
          <p:cNvSpPr txBox="1"/>
          <p:nvPr/>
        </p:nvSpPr>
        <p:spPr>
          <a:xfrm>
            <a:off x="707572" y="1532502"/>
            <a:ext cx="252548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森佐也会洗碗。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626D8C-2ED3-4700-BDD6-B49E15905FD9}"/>
              </a:ext>
            </a:extLst>
          </p:cNvPr>
          <p:cNvSpPr txBox="1"/>
          <p:nvPr/>
        </p:nvSpPr>
        <p:spPr>
          <a:xfrm>
            <a:off x="5391099" y="2875113"/>
            <a:ext cx="947057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你会吗？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E9B5CD-C58E-4103-99BB-5FAB9755DAED}"/>
              </a:ext>
            </a:extLst>
          </p:cNvPr>
          <p:cNvSpPr txBox="1"/>
          <p:nvPr/>
        </p:nvSpPr>
        <p:spPr>
          <a:xfrm>
            <a:off x="1513114" y="2038794"/>
            <a:ext cx="3877985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唰唰唰！唰唰唰！</a:t>
            </a:r>
          </a:p>
        </p:txBody>
      </p:sp>
    </p:spTree>
    <p:extLst>
      <p:ext uri="{BB962C8B-B14F-4D97-AF65-F5344CB8AC3E}">
        <p14:creationId xmlns:p14="http://schemas.microsoft.com/office/powerpoint/2010/main" val="199407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3C679D-6F1A-4E55-B043-F4C40374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6F0681-AFD6-4D8D-9837-3FD8783F7067}"/>
              </a:ext>
            </a:extLst>
          </p:cNvPr>
          <p:cNvSpPr txBox="1"/>
          <p:nvPr/>
        </p:nvSpPr>
        <p:spPr>
          <a:xfrm>
            <a:off x="337457" y="413657"/>
            <a:ext cx="5344886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太阳已沉入地平线，影子渐渐拉长。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森佐吃饱喝足，洗漱完毕，有些累了。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D8FE98-3591-4E2A-9CBC-B39EF5750F99}"/>
              </a:ext>
            </a:extLst>
          </p:cNvPr>
          <p:cNvSpPr txBox="1"/>
          <p:nvPr/>
        </p:nvSpPr>
        <p:spPr>
          <a:xfrm>
            <a:off x="2492828" y="4169228"/>
            <a:ext cx="4031873" cy="966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“该睡觉了。”妈妈说。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她抱住森佐摇晃，让他安静下来。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B2CA4D-1704-4787-9FC6-21BD9DAA5F03}"/>
              </a:ext>
            </a:extLst>
          </p:cNvPr>
          <p:cNvSpPr txBox="1"/>
          <p:nvPr/>
        </p:nvSpPr>
        <p:spPr>
          <a:xfrm>
            <a:off x="8646543" y="359228"/>
            <a:ext cx="2781531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嘘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嘘</a:t>
            </a:r>
            <a:r>
              <a:rPr lang="en-US" altLang="zh-CN" sz="3600" b="1" dirty="0"/>
              <a:t>——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3249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4C82B0-8904-4E45-B501-6F74CC01E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94604F-8578-40E1-BD86-6E7E1C5610C2}"/>
              </a:ext>
            </a:extLst>
          </p:cNvPr>
          <p:cNvSpPr txBox="1"/>
          <p:nvPr/>
        </p:nvSpPr>
        <p:spPr>
          <a:xfrm>
            <a:off x="1937656" y="3182995"/>
            <a:ext cx="2781531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嘘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嘘</a:t>
            </a:r>
            <a:r>
              <a:rPr lang="en-US" altLang="zh-CN" sz="3600" b="1" dirty="0"/>
              <a:t>——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A1834B-9084-4487-830E-7847B5DA6ACD}"/>
              </a:ext>
            </a:extLst>
          </p:cNvPr>
          <p:cNvSpPr txBox="1"/>
          <p:nvPr/>
        </p:nvSpPr>
        <p:spPr>
          <a:xfrm>
            <a:off x="4113893" y="4080336"/>
            <a:ext cx="1210588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你会吗？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9FEBE7-B6EB-4269-8CA4-24A5A4A5F816}"/>
              </a:ext>
            </a:extLst>
          </p:cNvPr>
          <p:cNvSpPr txBox="1"/>
          <p:nvPr/>
        </p:nvSpPr>
        <p:spPr>
          <a:xfrm>
            <a:off x="816428" y="2614271"/>
            <a:ext cx="349431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森佐也会让娃娃安静下来。</a:t>
            </a:r>
          </a:p>
        </p:txBody>
      </p:sp>
    </p:spTree>
    <p:extLst>
      <p:ext uri="{BB962C8B-B14F-4D97-AF65-F5344CB8AC3E}">
        <p14:creationId xmlns:p14="http://schemas.microsoft.com/office/powerpoint/2010/main" val="351088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33EFCA-CB51-48B0-AF20-2E7BCFAD2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0AC664-00E4-4243-9A99-56BC9E59FA0B}"/>
              </a:ext>
            </a:extLst>
          </p:cNvPr>
          <p:cNvSpPr txBox="1"/>
          <p:nvPr/>
        </p:nvSpPr>
        <p:spPr>
          <a:xfrm>
            <a:off x="402771" y="653143"/>
            <a:ext cx="6083717" cy="966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太阳完成了一天的工作，她要去睡觉了。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她用一条黑色的毯子盖住自己，让自己暖暖和和的。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F38153-95CA-4123-B0FB-1832D7E88E08}"/>
              </a:ext>
            </a:extLst>
          </p:cNvPr>
          <p:cNvSpPr txBox="1"/>
          <p:nvPr/>
        </p:nvSpPr>
        <p:spPr>
          <a:xfrm>
            <a:off x="11615058" y="3516085"/>
            <a:ext cx="2646878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/>
              <a:t>太阳在做梦。</a:t>
            </a:r>
          </a:p>
        </p:txBody>
      </p:sp>
    </p:spTree>
    <p:extLst>
      <p:ext uri="{BB962C8B-B14F-4D97-AF65-F5344CB8AC3E}">
        <p14:creationId xmlns:p14="http://schemas.microsoft.com/office/powerpoint/2010/main" val="192871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854D29-F284-454B-946D-593CC194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F9FF93-4D9D-4BFF-BC43-62ED2EBEC1F3}"/>
              </a:ext>
            </a:extLst>
          </p:cNvPr>
          <p:cNvSpPr txBox="1"/>
          <p:nvPr/>
        </p:nvSpPr>
        <p:spPr>
          <a:xfrm>
            <a:off x="2318657" y="1099457"/>
            <a:ext cx="3057247" cy="1491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/>
              <a:t>森佐也在做梦。</a:t>
            </a:r>
            <a:endParaRPr lang="en-US" altLang="zh-CN" sz="3200" b="1" dirty="0"/>
          </a:p>
          <a:p>
            <a:pPr algn="r">
              <a:lnSpc>
                <a:spcPct val="150000"/>
              </a:lnSpc>
            </a:pPr>
            <a:r>
              <a:rPr lang="zh-CN" altLang="en-US" sz="3200" b="1" dirty="0"/>
              <a:t>你呢？</a:t>
            </a:r>
          </a:p>
        </p:txBody>
      </p:sp>
    </p:spTree>
    <p:extLst>
      <p:ext uri="{BB962C8B-B14F-4D97-AF65-F5344CB8AC3E}">
        <p14:creationId xmlns:p14="http://schemas.microsoft.com/office/powerpoint/2010/main" val="25884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DA9A03-FE7F-4766-9AFA-C81B8168B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9F5CDF-722A-407E-93FE-2AC460C5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041F12-1616-4B7C-8486-46EE27CCE7D8}"/>
              </a:ext>
            </a:extLst>
          </p:cNvPr>
          <p:cNvSpPr txBox="1"/>
          <p:nvPr/>
        </p:nvSpPr>
        <p:spPr>
          <a:xfrm flipH="1">
            <a:off x="9154069" y="935082"/>
            <a:ext cx="327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森佐与太阳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347552-1904-49D5-B33B-54A1222FA7ED}"/>
              </a:ext>
            </a:extLst>
          </p:cNvPr>
          <p:cNvSpPr txBox="1"/>
          <p:nvPr/>
        </p:nvSpPr>
        <p:spPr>
          <a:xfrm flipH="1">
            <a:off x="9339670" y="2100942"/>
            <a:ext cx="290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3A162-8338-4B96-AA2C-506D7F89A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949303-420E-4165-A9F4-99005DB38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6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A20265-73F0-4012-8472-7EB1E7E4F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833A6C-7638-49DC-9DB5-EDDE85552D5B}"/>
              </a:ext>
            </a:extLst>
          </p:cNvPr>
          <p:cNvSpPr txBox="1"/>
          <p:nvPr/>
        </p:nvSpPr>
        <p:spPr>
          <a:xfrm flipH="1">
            <a:off x="9154069" y="935082"/>
            <a:ext cx="327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森佐与太阳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4830B4-2F98-4E4F-B72D-3425688D1E2A}"/>
              </a:ext>
            </a:extLst>
          </p:cNvPr>
          <p:cNvSpPr txBox="1"/>
          <p:nvPr/>
        </p:nvSpPr>
        <p:spPr>
          <a:xfrm>
            <a:off x="7315199" y="6250579"/>
            <a:ext cx="695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Adrie</a:t>
            </a:r>
            <a:r>
              <a:rPr lang="en-US" altLang="zh-CN" sz="2000" dirty="0"/>
              <a:t> le Roux     Sarah McGregor    Liam </a:t>
            </a:r>
            <a:r>
              <a:rPr lang="en-US" altLang="zh-CN" sz="2000" dirty="0" err="1"/>
              <a:t>Longland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873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B6BCE6-CD0B-4919-92B2-EFDA9507C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53BC81-CC3A-4CE4-BB5A-78CAC6D5A7DD}"/>
              </a:ext>
            </a:extLst>
          </p:cNvPr>
          <p:cNvSpPr txBox="1"/>
          <p:nvPr/>
        </p:nvSpPr>
        <p:spPr>
          <a:xfrm>
            <a:off x="6934201" y="2481943"/>
            <a:ext cx="7336972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朝阳爬上地平线，透过叶间空隙，唤醒了森佐。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婆婆的公鸡扑打着翅膀，伸长脖子正在啼鸣。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4F679E-8129-4D3A-85AB-D1D066742FCB}"/>
              </a:ext>
            </a:extLst>
          </p:cNvPr>
          <p:cNvSpPr txBox="1"/>
          <p:nvPr/>
        </p:nvSpPr>
        <p:spPr>
          <a:xfrm flipH="1">
            <a:off x="5869574" y="1392153"/>
            <a:ext cx="3252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咯咯咯！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9132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EF0271-F20A-45BE-936F-20C9D271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2EF374-E901-45B2-BCC6-FC06627E9A68}"/>
              </a:ext>
            </a:extLst>
          </p:cNvPr>
          <p:cNvSpPr txBox="1"/>
          <p:nvPr/>
        </p:nvSpPr>
        <p:spPr>
          <a:xfrm flipH="1">
            <a:off x="4269376" y="1164772"/>
            <a:ext cx="2229395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森佐也会啼鸣。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7A2C64-677A-48ED-A077-6D046857B929}"/>
              </a:ext>
            </a:extLst>
          </p:cNvPr>
          <p:cNvSpPr txBox="1"/>
          <p:nvPr/>
        </p:nvSpPr>
        <p:spPr>
          <a:xfrm flipH="1">
            <a:off x="5569810" y="1751382"/>
            <a:ext cx="3252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咯咯咯！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DEC2D3-55E7-4100-BBC6-614126A878AF}"/>
              </a:ext>
            </a:extLst>
          </p:cNvPr>
          <p:cNvSpPr txBox="1"/>
          <p:nvPr/>
        </p:nvSpPr>
        <p:spPr>
          <a:xfrm flipH="1">
            <a:off x="5292633" y="2602551"/>
            <a:ext cx="1456509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你会吗？</a:t>
            </a:r>
          </a:p>
        </p:txBody>
      </p:sp>
    </p:spTree>
    <p:extLst>
      <p:ext uri="{BB962C8B-B14F-4D97-AF65-F5344CB8AC3E}">
        <p14:creationId xmlns:p14="http://schemas.microsoft.com/office/powerpoint/2010/main" val="288548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66E857-A491-4774-9CB8-6D5EF6FE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C67344-DE9A-4F89-B46E-71EA682D4865}"/>
              </a:ext>
            </a:extLst>
          </p:cNvPr>
          <p:cNvSpPr txBox="1"/>
          <p:nvPr/>
        </p:nvSpPr>
        <p:spPr>
          <a:xfrm flipH="1">
            <a:off x="1077685" y="2775857"/>
            <a:ext cx="4354286" cy="98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路上车水马龙。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出租车飞驰而过，</a:t>
            </a:r>
            <a:r>
              <a:rPr lang="en-US" altLang="zh-CN" dirty="0"/>
              <a:t>	</a:t>
            </a:r>
            <a:r>
              <a:rPr lang="zh-CN" altLang="en-US" dirty="0"/>
              <a:t>按着喇叭。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CE796F-327E-4EBF-ADAA-DE509C12DEE9}"/>
              </a:ext>
            </a:extLst>
          </p:cNvPr>
          <p:cNvSpPr txBox="1"/>
          <p:nvPr/>
        </p:nvSpPr>
        <p:spPr>
          <a:xfrm>
            <a:off x="3963080" y="413657"/>
            <a:ext cx="3233057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阳光温暖明媚。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森佐已做好准备。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他牵着婆婆的手上学去。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C56A82-1B5A-4CA0-AC95-C5747E3FE221}"/>
              </a:ext>
            </a:extLst>
          </p:cNvPr>
          <p:cNvSpPr txBox="1"/>
          <p:nvPr/>
        </p:nvSpPr>
        <p:spPr>
          <a:xfrm>
            <a:off x="4397829" y="4438505"/>
            <a:ext cx="2884714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/>
              <a:t>嘟嘟！嘟嘟！</a:t>
            </a:r>
          </a:p>
        </p:txBody>
      </p:sp>
    </p:spTree>
    <p:extLst>
      <p:ext uri="{BB962C8B-B14F-4D97-AF65-F5344CB8AC3E}">
        <p14:creationId xmlns:p14="http://schemas.microsoft.com/office/powerpoint/2010/main" val="39786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5BD9E4-5029-4063-9BBE-EC6FA1C51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E85F09-3017-45C9-8D35-435935222FAC}"/>
              </a:ext>
            </a:extLst>
          </p:cNvPr>
          <p:cNvSpPr txBox="1"/>
          <p:nvPr/>
        </p:nvSpPr>
        <p:spPr>
          <a:xfrm flipH="1">
            <a:off x="8580118" y="1023256"/>
            <a:ext cx="3132909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森佐也会模仿喇叭的声音。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98FDAF-36B2-40C4-AB32-4900352F4EBE}"/>
              </a:ext>
            </a:extLst>
          </p:cNvPr>
          <p:cNvSpPr txBox="1"/>
          <p:nvPr/>
        </p:nvSpPr>
        <p:spPr>
          <a:xfrm>
            <a:off x="10559142" y="1571883"/>
            <a:ext cx="3374572" cy="184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/>
              <a:t>嘟嘟！</a:t>
            </a:r>
            <a:endParaRPr lang="en-US" altLang="zh-CN" sz="4000" b="1" dirty="0"/>
          </a:p>
          <a:p>
            <a:pPr algn="l">
              <a:lnSpc>
                <a:spcPct val="150000"/>
              </a:lnSpc>
            </a:pPr>
            <a:r>
              <a:rPr lang="en-US" altLang="zh-CN" sz="4000" b="1" dirty="0"/>
              <a:t>	</a:t>
            </a:r>
            <a:r>
              <a:rPr lang="zh-CN" altLang="en-US" sz="4000" b="1" dirty="0"/>
              <a:t>嘟嘟！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58D611-B87B-4F70-B11B-F93044A43158}"/>
              </a:ext>
            </a:extLst>
          </p:cNvPr>
          <p:cNvSpPr txBox="1"/>
          <p:nvPr/>
        </p:nvSpPr>
        <p:spPr>
          <a:xfrm>
            <a:off x="12550413" y="3535880"/>
            <a:ext cx="1841862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你会吗？</a:t>
            </a:r>
          </a:p>
        </p:txBody>
      </p:sp>
    </p:spTree>
    <p:extLst>
      <p:ext uri="{BB962C8B-B14F-4D97-AF65-F5344CB8AC3E}">
        <p14:creationId xmlns:p14="http://schemas.microsoft.com/office/powerpoint/2010/main" val="9187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59D788-F169-48C5-BBF5-E159CCC9E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BBD74D-C3B8-497E-AC0B-E37DD25864F6}"/>
              </a:ext>
            </a:extLst>
          </p:cNvPr>
          <p:cNvSpPr txBox="1"/>
          <p:nvPr/>
        </p:nvSpPr>
        <p:spPr>
          <a:xfrm>
            <a:off x="762000" y="457200"/>
            <a:ext cx="4615543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太阳高高挂在天空。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放学后，森佐的朋友们在草地上玩耍。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他们张开双臂，奔跑下山。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3F97F8-7A84-478A-B5F7-BAA22CFC6176}"/>
              </a:ext>
            </a:extLst>
          </p:cNvPr>
          <p:cNvSpPr txBox="1"/>
          <p:nvPr/>
        </p:nvSpPr>
        <p:spPr>
          <a:xfrm flipH="1">
            <a:off x="2375262" y="2068286"/>
            <a:ext cx="3481253" cy="91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/>
              <a:t>喂</a:t>
            </a:r>
            <a:r>
              <a:rPr lang="en-US" altLang="zh-CN" sz="4000" b="1" dirty="0"/>
              <a:t>~</a:t>
            </a:r>
            <a:r>
              <a:rPr lang="zh-CN" altLang="en-US" sz="4000" b="1" dirty="0"/>
              <a:t>喂</a:t>
            </a:r>
            <a:r>
              <a:rPr lang="en-US" altLang="zh-CN" sz="4000" b="1" dirty="0"/>
              <a:t>~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925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323</Words>
  <Application>Microsoft Office PowerPoint</Application>
  <PresentationFormat>自定义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思源黑体 CN Medium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30</cp:revision>
  <dcterms:created xsi:type="dcterms:W3CDTF">2021-03-14T02:42:17Z</dcterms:created>
  <dcterms:modified xsi:type="dcterms:W3CDTF">2022-02-02T04:08:05Z</dcterms:modified>
</cp:coreProperties>
</file>