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4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D10024-AEF4-4F9E-852A-4546810D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9E511FB-50AE-4E1D-9DEE-4DC54AD17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8ADFD40-AF02-4CF8-81C9-2B0FE7010D99}"/>
              </a:ext>
            </a:extLst>
          </p:cNvPr>
          <p:cNvSpPr txBox="1"/>
          <p:nvPr/>
        </p:nvSpPr>
        <p:spPr>
          <a:xfrm rot="2229713">
            <a:off x="1672682" y="1449658"/>
            <a:ext cx="3342582" cy="365760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l"/>
            <a:r>
              <a:rPr lang="zh-CN" altLang="en-US" sz="3200" b="1"/>
              <a:t>河马想跳舞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C94170-9064-4D39-98A4-C8FFD568A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9871C4-771A-49B7-A101-DEBB5D2541A6}"/>
              </a:ext>
            </a:extLst>
          </p:cNvPr>
          <p:cNvSpPr/>
          <p:nvPr/>
        </p:nvSpPr>
        <p:spPr>
          <a:xfrm>
            <a:off x="613317" y="1795346"/>
            <a:ext cx="5029200" cy="192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E61CCC-4661-4304-8783-77BC45F1FBA4}"/>
              </a:ext>
            </a:extLst>
          </p:cNvPr>
          <p:cNvSpPr txBox="1"/>
          <p:nvPr/>
        </p:nvSpPr>
        <p:spPr>
          <a:xfrm>
            <a:off x="1828799" y="2759926"/>
            <a:ext cx="519646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“小心点儿！你差点踢到我！”猫鼬一边给孩子洗澡一边说。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“去别的地方跳舞吧。”</a:t>
            </a:r>
          </a:p>
        </p:txBody>
      </p:sp>
    </p:spTree>
    <p:extLst>
      <p:ext uri="{BB962C8B-B14F-4D97-AF65-F5344CB8AC3E}">
        <p14:creationId xmlns:p14="http://schemas.microsoft.com/office/powerpoint/2010/main" val="344085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1B5E86-1751-46B3-90F3-A5DB974A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FC8056-6051-4919-9FCD-0C9DFCE82282}"/>
              </a:ext>
            </a:extLst>
          </p:cNvPr>
          <p:cNvSpPr/>
          <p:nvPr/>
        </p:nvSpPr>
        <p:spPr>
          <a:xfrm>
            <a:off x="512955" y="1494263"/>
            <a:ext cx="5029200" cy="192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4AB20-C27C-4220-9F60-F4A130DE99C2}"/>
              </a:ext>
            </a:extLst>
          </p:cNvPr>
          <p:cNvSpPr txBox="1"/>
          <p:nvPr/>
        </p:nvSpPr>
        <p:spPr>
          <a:xfrm>
            <a:off x="512955" y="1494263"/>
            <a:ext cx="664797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河马想跳舞。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她摊进一滩泥里，用她漂亮的大肚子滑来滑去。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F40071-204A-4747-BCAD-9CC8B0619A4A}"/>
              </a:ext>
            </a:extLst>
          </p:cNvPr>
          <p:cNvSpPr/>
          <p:nvPr/>
        </p:nvSpPr>
        <p:spPr>
          <a:xfrm rot="1775682">
            <a:off x="2359843" y="5230800"/>
            <a:ext cx="1884556" cy="75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C98077-75BF-4D10-8C7E-EF9FE4093D24}"/>
              </a:ext>
            </a:extLst>
          </p:cNvPr>
          <p:cNvSpPr/>
          <p:nvPr/>
        </p:nvSpPr>
        <p:spPr>
          <a:xfrm rot="20698818">
            <a:off x="3093066" y="4321438"/>
            <a:ext cx="1884556" cy="75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2D3ED-A0EE-466B-8BCA-88A247F75BAC}"/>
              </a:ext>
            </a:extLst>
          </p:cNvPr>
          <p:cNvSpPr txBox="1"/>
          <p:nvPr/>
        </p:nvSpPr>
        <p:spPr>
          <a:xfrm rot="20117139">
            <a:off x="2738002" y="4660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/>
              <a:t>啪叽！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F29A1-129D-465A-B95B-62E34B5771F4}"/>
              </a:ext>
            </a:extLst>
          </p:cNvPr>
          <p:cNvSpPr txBox="1"/>
          <p:nvPr/>
        </p:nvSpPr>
        <p:spPr>
          <a:xfrm rot="628349">
            <a:off x="3427807" y="55243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/>
              <a:t>啪叽！</a:t>
            </a:r>
          </a:p>
        </p:txBody>
      </p:sp>
    </p:spTree>
    <p:extLst>
      <p:ext uri="{BB962C8B-B14F-4D97-AF65-F5344CB8AC3E}">
        <p14:creationId xmlns:p14="http://schemas.microsoft.com/office/powerpoint/2010/main" val="85880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1E8CF9-E965-4B88-9086-AADBE538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731B4C-FF7E-4CBF-9555-FD20EBDE439E}"/>
              </a:ext>
            </a:extLst>
          </p:cNvPr>
          <p:cNvSpPr/>
          <p:nvPr/>
        </p:nvSpPr>
        <p:spPr>
          <a:xfrm>
            <a:off x="512955" y="2598233"/>
            <a:ext cx="5029200" cy="259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68E179-01EC-448C-857C-5D4B35BEB507}"/>
              </a:ext>
            </a:extLst>
          </p:cNvPr>
          <p:cNvSpPr txBox="1"/>
          <p:nvPr/>
        </p:nvSpPr>
        <p:spPr>
          <a:xfrm>
            <a:off x="512955" y="3032826"/>
            <a:ext cx="6716903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“你为什么不停止跳舞呢？”驴子提着水桶问。 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“你为什么不能做一些有用的事情呢？”</a:t>
            </a:r>
          </a:p>
        </p:txBody>
      </p:sp>
    </p:spTree>
    <p:extLst>
      <p:ext uri="{BB962C8B-B14F-4D97-AF65-F5344CB8AC3E}">
        <p14:creationId xmlns:p14="http://schemas.microsoft.com/office/powerpoint/2010/main" val="5691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EDC856-0722-48C5-B6AA-5FAE39D5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08C6DBB-E156-42E1-B759-822DCEA58AFB}"/>
              </a:ext>
            </a:extLst>
          </p:cNvPr>
          <p:cNvSpPr/>
          <p:nvPr/>
        </p:nvSpPr>
        <p:spPr>
          <a:xfrm>
            <a:off x="579863" y="568712"/>
            <a:ext cx="4103649" cy="303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C2191-0F7B-4AA3-8531-5834432ACFAD}"/>
              </a:ext>
            </a:extLst>
          </p:cNvPr>
          <p:cNvSpPr/>
          <p:nvPr/>
        </p:nvSpPr>
        <p:spPr>
          <a:xfrm>
            <a:off x="1148575" y="1628078"/>
            <a:ext cx="5029200" cy="1650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0DA7B3-9197-4F8F-96F9-376E8C401AC6}"/>
              </a:ext>
            </a:extLst>
          </p:cNvPr>
          <p:cNvSpPr txBox="1"/>
          <p:nvPr/>
        </p:nvSpPr>
        <p:spPr>
          <a:xfrm>
            <a:off x="800853" y="803209"/>
            <a:ext cx="5109091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河马很伤心。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她太伤心了，不想继续跳舞。</a:t>
            </a:r>
          </a:p>
          <a:p>
            <a:pPr algn="l">
              <a:lnSpc>
                <a:spcPct val="150000"/>
              </a:lnSpc>
            </a:pPr>
            <a:endParaRPr lang="zh-CN" altLang="en-US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她坐在石头上哭了起来。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眼泪顺着她的脸颊流下，落在地上。</a:t>
            </a:r>
          </a:p>
        </p:txBody>
      </p:sp>
    </p:spTree>
    <p:extLst>
      <p:ext uri="{BB962C8B-B14F-4D97-AF65-F5344CB8AC3E}">
        <p14:creationId xmlns:p14="http://schemas.microsoft.com/office/powerpoint/2010/main" val="164792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E26B12-292C-4074-BD92-28134B1D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94FB7B-C0EA-4677-999B-0A937390E715}"/>
              </a:ext>
            </a:extLst>
          </p:cNvPr>
          <p:cNvSpPr/>
          <p:nvPr/>
        </p:nvSpPr>
        <p:spPr>
          <a:xfrm>
            <a:off x="758283" y="2096429"/>
            <a:ext cx="3055434" cy="1750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9D7163-6683-4C1E-8618-5B82E36ACE8B}"/>
              </a:ext>
            </a:extLst>
          </p:cNvPr>
          <p:cNvSpPr txBox="1"/>
          <p:nvPr/>
        </p:nvSpPr>
        <p:spPr>
          <a:xfrm>
            <a:off x="1003610" y="2274848"/>
            <a:ext cx="3262432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蚱蜢听到河马的眼泪。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他绕着她的脚跳舞。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728EC-C3DB-49D6-9490-AD577BF7C18F}"/>
              </a:ext>
            </a:extLst>
          </p:cNvPr>
          <p:cNvSpPr/>
          <p:nvPr/>
        </p:nvSpPr>
        <p:spPr>
          <a:xfrm rot="20174465">
            <a:off x="1084288" y="650074"/>
            <a:ext cx="1382751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ADE906-0F8C-481E-8536-B296F2FA0C0D}"/>
              </a:ext>
            </a:extLst>
          </p:cNvPr>
          <p:cNvSpPr/>
          <p:nvPr/>
        </p:nvSpPr>
        <p:spPr>
          <a:xfrm rot="956330">
            <a:off x="1943451" y="1139272"/>
            <a:ext cx="1382751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65A78C-C5DA-4ABA-87C3-D7B7C677BE5A}"/>
              </a:ext>
            </a:extLst>
          </p:cNvPr>
          <p:cNvSpPr/>
          <p:nvPr/>
        </p:nvSpPr>
        <p:spPr>
          <a:xfrm rot="956330">
            <a:off x="2263120" y="4265044"/>
            <a:ext cx="1382751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F8EE79-D8F6-40DA-B33C-34E4958E919D}"/>
              </a:ext>
            </a:extLst>
          </p:cNvPr>
          <p:cNvSpPr/>
          <p:nvPr/>
        </p:nvSpPr>
        <p:spPr>
          <a:xfrm rot="20411969">
            <a:off x="3470778" y="4837386"/>
            <a:ext cx="1382751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F20BEE-05DC-4F9B-9D67-8D268D6B5DE0}"/>
              </a:ext>
            </a:extLst>
          </p:cNvPr>
          <p:cNvSpPr txBox="1"/>
          <p:nvPr/>
        </p:nvSpPr>
        <p:spPr>
          <a:xfrm rot="19826563">
            <a:off x="1019106" y="44691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咔！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5982D-4E47-494A-8BD2-77963068F091}"/>
              </a:ext>
            </a:extLst>
          </p:cNvPr>
          <p:cNvSpPr txBox="1"/>
          <p:nvPr/>
        </p:nvSpPr>
        <p:spPr>
          <a:xfrm rot="1751506">
            <a:off x="1998522" y="102787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咔！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C85E75-E2E1-456F-9863-D8E8EEDEFA22}"/>
              </a:ext>
            </a:extLst>
          </p:cNvPr>
          <p:cNvSpPr txBox="1"/>
          <p:nvPr/>
        </p:nvSpPr>
        <p:spPr>
          <a:xfrm rot="952454">
            <a:off x="2382655" y="4563104"/>
            <a:ext cx="134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/>
              <a:t>嚓！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515ED-BEB1-429A-B34F-5F3F6CD57BAA}"/>
              </a:ext>
            </a:extLst>
          </p:cNvPr>
          <p:cNvSpPr txBox="1"/>
          <p:nvPr/>
        </p:nvSpPr>
        <p:spPr>
          <a:xfrm rot="20694196">
            <a:off x="3386101" y="5024291"/>
            <a:ext cx="134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/>
              <a:t>嚓！</a:t>
            </a:r>
          </a:p>
        </p:txBody>
      </p:sp>
    </p:spTree>
    <p:extLst>
      <p:ext uri="{BB962C8B-B14F-4D97-AF65-F5344CB8AC3E}">
        <p14:creationId xmlns:p14="http://schemas.microsoft.com/office/powerpoint/2010/main" val="235335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122BE3-EB34-4790-B9A9-CE338267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956BED-FFFF-40E1-A55E-A95D08D43C6D}"/>
              </a:ext>
            </a:extLst>
          </p:cNvPr>
          <p:cNvSpPr/>
          <p:nvPr/>
        </p:nvSpPr>
        <p:spPr>
          <a:xfrm>
            <a:off x="468351" y="1628077"/>
            <a:ext cx="5029200" cy="155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DD855A-D318-49AE-B924-FA7EEB9F54DF}"/>
              </a:ext>
            </a:extLst>
          </p:cNvPr>
          <p:cNvSpPr txBox="1"/>
          <p:nvPr/>
        </p:nvSpPr>
        <p:spPr>
          <a:xfrm>
            <a:off x="761885" y="336961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河马和蚱蜢开始跳舞，其他动物也过来观看</a:t>
            </a:r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0763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193EB-6F8B-43BA-92E0-F271B4EF3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382728-F47A-49F5-AFB3-C73E3369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09ADB0-BDF0-4A40-A565-4F0D9AF2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C8EB39-C880-4D38-A77F-792EA496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CEF1C3-9DAD-47A4-A89A-A841D5D2D87D}"/>
              </a:ext>
            </a:extLst>
          </p:cNvPr>
          <p:cNvSpPr txBox="1"/>
          <p:nvPr/>
        </p:nvSpPr>
        <p:spPr>
          <a:xfrm rot="4086856">
            <a:off x="8989219" y="754565"/>
            <a:ext cx="3342582" cy="3857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l"/>
            <a:r>
              <a:rPr lang="zh-CN" altLang="en-US" sz="3200" b="1"/>
              <a:t>河马想跳舞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7CAE5-DC49-4BE9-842B-A8E5AC478C15}"/>
              </a:ext>
            </a:extLst>
          </p:cNvPr>
          <p:cNvSpPr txBox="1"/>
          <p:nvPr/>
        </p:nvSpPr>
        <p:spPr>
          <a:xfrm>
            <a:off x="10127173" y="28904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97562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1FDEEF-86E9-4AE0-89F9-949DBB018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0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455D35-228C-4BE9-805C-B0339A98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12EE8E9-0FA6-4B08-AE1E-F549A5A0D03D}"/>
              </a:ext>
            </a:extLst>
          </p:cNvPr>
          <p:cNvSpPr/>
          <p:nvPr/>
        </p:nvSpPr>
        <p:spPr>
          <a:xfrm>
            <a:off x="468351" y="1694985"/>
            <a:ext cx="5029200" cy="526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5BBF3-543E-48C7-A64D-DA79997673CB}"/>
              </a:ext>
            </a:extLst>
          </p:cNvPr>
          <p:cNvSpPr txBox="1"/>
          <p:nvPr/>
        </p:nvSpPr>
        <p:spPr>
          <a:xfrm rot="2400814">
            <a:off x="8014039" y="168112"/>
            <a:ext cx="3342582" cy="549670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l"/>
            <a:r>
              <a:rPr lang="zh-CN" altLang="en-US" sz="4800" b="1"/>
              <a:t>河马想跳舞</a:t>
            </a:r>
          </a:p>
        </p:txBody>
      </p:sp>
    </p:spTree>
    <p:extLst>
      <p:ext uri="{BB962C8B-B14F-4D97-AF65-F5344CB8AC3E}">
        <p14:creationId xmlns:p14="http://schemas.microsoft.com/office/powerpoint/2010/main" val="131809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AEA183-F2D3-44DC-AEE4-588320C2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E71C21-18D0-435A-AD41-14B2F1CA69B8}"/>
              </a:ext>
            </a:extLst>
          </p:cNvPr>
          <p:cNvSpPr/>
          <p:nvPr/>
        </p:nvSpPr>
        <p:spPr>
          <a:xfrm>
            <a:off x="401444" y="211873"/>
            <a:ext cx="3902927" cy="258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04E2A-0CA7-4C00-A1EF-82A813315860}"/>
              </a:ext>
            </a:extLst>
          </p:cNvPr>
          <p:cNvSpPr txBox="1"/>
          <p:nvPr/>
        </p:nvSpPr>
        <p:spPr>
          <a:xfrm>
            <a:off x="791736" y="713677"/>
            <a:ext cx="4493538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河马想跳舞。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她在尘土飞扬的地面跳上跳下。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42E9B4-5B5D-4581-8424-FF11FFDCEFCC}"/>
              </a:ext>
            </a:extLst>
          </p:cNvPr>
          <p:cNvSpPr/>
          <p:nvPr/>
        </p:nvSpPr>
        <p:spPr>
          <a:xfrm rot="20615781">
            <a:off x="2325797" y="4941241"/>
            <a:ext cx="2100146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E79282-63F1-488F-9713-E5F16D3614F2}"/>
              </a:ext>
            </a:extLst>
          </p:cNvPr>
          <p:cNvSpPr/>
          <p:nvPr/>
        </p:nvSpPr>
        <p:spPr>
          <a:xfrm rot="843205">
            <a:off x="3883250" y="5716704"/>
            <a:ext cx="2100146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65F07-770A-4081-B1CF-47751BFCE6F2}"/>
              </a:ext>
            </a:extLst>
          </p:cNvPr>
          <p:cNvSpPr txBox="1"/>
          <p:nvPr/>
        </p:nvSpPr>
        <p:spPr>
          <a:xfrm rot="20067452">
            <a:off x="2888599" y="493647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嘭！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87F400-654A-4EC9-B32B-DA4D724C8956}"/>
              </a:ext>
            </a:extLst>
          </p:cNvPr>
          <p:cNvSpPr txBox="1"/>
          <p:nvPr/>
        </p:nvSpPr>
        <p:spPr>
          <a:xfrm rot="2366795">
            <a:off x="4050444" y="580291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嘭！</a:t>
            </a:r>
          </a:p>
        </p:txBody>
      </p:sp>
    </p:spTree>
    <p:extLst>
      <p:ext uri="{BB962C8B-B14F-4D97-AF65-F5344CB8AC3E}">
        <p14:creationId xmlns:p14="http://schemas.microsoft.com/office/powerpoint/2010/main" val="4904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B5AD3E-A51A-488A-8755-46444917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D72D01-B801-4588-B396-1E8CC422050D}"/>
              </a:ext>
            </a:extLst>
          </p:cNvPr>
          <p:cNvSpPr/>
          <p:nvPr/>
        </p:nvSpPr>
        <p:spPr>
          <a:xfrm>
            <a:off x="903248" y="1382751"/>
            <a:ext cx="5029200" cy="27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D4F6A-901E-4C57-8BE9-C292B3AA88E2}"/>
              </a:ext>
            </a:extLst>
          </p:cNvPr>
          <p:cNvSpPr txBox="1"/>
          <p:nvPr/>
        </p:nvSpPr>
        <p:spPr>
          <a:xfrm>
            <a:off x="903248" y="3032826"/>
            <a:ext cx="579357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“你弄脏我了！”睡在沙子里的蜈蚣说。 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“去别的地方跳舞吧。”</a:t>
            </a:r>
          </a:p>
        </p:txBody>
      </p:sp>
    </p:spTree>
    <p:extLst>
      <p:ext uri="{BB962C8B-B14F-4D97-AF65-F5344CB8AC3E}">
        <p14:creationId xmlns:p14="http://schemas.microsoft.com/office/powerpoint/2010/main" val="12822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1229D4-4EB5-4928-AE28-84BC81A4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89D6F2B-52B8-4A5F-AA25-5801973DC205}"/>
              </a:ext>
            </a:extLst>
          </p:cNvPr>
          <p:cNvSpPr/>
          <p:nvPr/>
        </p:nvSpPr>
        <p:spPr>
          <a:xfrm>
            <a:off x="289931" y="301083"/>
            <a:ext cx="5029200" cy="259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DF0E5D-D7C0-4B88-B399-3196BB29F50D}"/>
              </a:ext>
            </a:extLst>
          </p:cNvPr>
          <p:cNvSpPr txBox="1"/>
          <p:nvPr/>
        </p:nvSpPr>
        <p:spPr>
          <a:xfrm>
            <a:off x="925552" y="602166"/>
            <a:ext cx="5109091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河马想跳舞。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她滚进河里，用胳膊和腿溅起水花。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DF437-A65B-4F6E-BB3F-FCB12A6BCA4C}"/>
              </a:ext>
            </a:extLst>
          </p:cNvPr>
          <p:cNvSpPr/>
          <p:nvPr/>
        </p:nvSpPr>
        <p:spPr>
          <a:xfrm rot="2268440">
            <a:off x="3369986" y="5819566"/>
            <a:ext cx="2100146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A3110-458D-4FD9-857B-97DF1FDF98BB}"/>
              </a:ext>
            </a:extLst>
          </p:cNvPr>
          <p:cNvSpPr/>
          <p:nvPr/>
        </p:nvSpPr>
        <p:spPr>
          <a:xfrm rot="18740923">
            <a:off x="2698576" y="4540114"/>
            <a:ext cx="1614734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DA0FFA-6D6D-44E2-B800-E953254C5DB1}"/>
              </a:ext>
            </a:extLst>
          </p:cNvPr>
          <p:cNvSpPr txBox="1"/>
          <p:nvPr/>
        </p:nvSpPr>
        <p:spPr>
          <a:xfrm rot="19758326">
            <a:off x="2798057" y="427379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啪！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44271-D423-406B-8BBE-75FE87BE9C31}"/>
              </a:ext>
            </a:extLst>
          </p:cNvPr>
          <p:cNvSpPr txBox="1"/>
          <p:nvPr/>
        </p:nvSpPr>
        <p:spPr>
          <a:xfrm rot="2559930">
            <a:off x="3645490" y="552920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啪！</a:t>
            </a:r>
          </a:p>
        </p:txBody>
      </p:sp>
    </p:spTree>
    <p:extLst>
      <p:ext uri="{BB962C8B-B14F-4D97-AF65-F5344CB8AC3E}">
        <p14:creationId xmlns:p14="http://schemas.microsoft.com/office/powerpoint/2010/main" val="17232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F91044-91D6-49AF-80FA-555001D9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D94F45-C7D5-4F06-9999-703DAC5478D6}"/>
              </a:ext>
            </a:extLst>
          </p:cNvPr>
          <p:cNvSpPr/>
          <p:nvPr/>
        </p:nvSpPr>
        <p:spPr>
          <a:xfrm>
            <a:off x="1003609" y="1828799"/>
            <a:ext cx="5029200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690308-B67F-481B-8349-6E48D56F69DB}"/>
              </a:ext>
            </a:extLst>
          </p:cNvPr>
          <p:cNvSpPr txBox="1"/>
          <p:nvPr/>
        </p:nvSpPr>
        <p:spPr>
          <a:xfrm>
            <a:off x="486705" y="3032826"/>
            <a:ext cx="7872762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“你把我弄湿了！”翠鸟一边寻找早餐一边说。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“去别的地方跳舞吧。”</a:t>
            </a:r>
          </a:p>
        </p:txBody>
      </p:sp>
    </p:spTree>
    <p:extLst>
      <p:ext uri="{BB962C8B-B14F-4D97-AF65-F5344CB8AC3E}">
        <p14:creationId xmlns:p14="http://schemas.microsoft.com/office/powerpoint/2010/main" val="201860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3AFF66-D2F8-4474-B6CD-790C7CAE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4E32E6-2F20-41E1-8581-E7B0B8AA48A6}"/>
              </a:ext>
            </a:extLst>
          </p:cNvPr>
          <p:cNvSpPr/>
          <p:nvPr/>
        </p:nvSpPr>
        <p:spPr>
          <a:xfrm>
            <a:off x="401444" y="200722"/>
            <a:ext cx="3668751" cy="229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5A384B-214F-47B6-AA29-E58FD42FE31F}"/>
              </a:ext>
            </a:extLst>
          </p:cNvPr>
          <p:cNvSpPr/>
          <p:nvPr/>
        </p:nvSpPr>
        <p:spPr>
          <a:xfrm>
            <a:off x="1449658" y="1505414"/>
            <a:ext cx="5029200" cy="119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C45A7-99B4-4D41-8EB3-3D020FDFF04B}"/>
              </a:ext>
            </a:extLst>
          </p:cNvPr>
          <p:cNvSpPr txBox="1"/>
          <p:nvPr/>
        </p:nvSpPr>
        <p:spPr>
          <a:xfrm>
            <a:off x="669073" y="657922"/>
            <a:ext cx="572464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河马想跳舞。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她在田野里转来转去，把腿踢得高高的。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DA613D-C27E-4623-99E6-C0DA192393B7}"/>
              </a:ext>
            </a:extLst>
          </p:cNvPr>
          <p:cNvSpPr/>
          <p:nvPr/>
        </p:nvSpPr>
        <p:spPr>
          <a:xfrm rot="20793621">
            <a:off x="2302960" y="3451810"/>
            <a:ext cx="2068377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8CB70E-8C59-4D63-94DE-57A0181013D0}"/>
              </a:ext>
            </a:extLst>
          </p:cNvPr>
          <p:cNvSpPr/>
          <p:nvPr/>
        </p:nvSpPr>
        <p:spPr>
          <a:xfrm rot="904158">
            <a:off x="4254117" y="5012884"/>
            <a:ext cx="2068377" cy="82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242572-612C-4257-ACC8-C71B9A66CB51}"/>
              </a:ext>
            </a:extLst>
          </p:cNvPr>
          <p:cNvSpPr txBox="1"/>
          <p:nvPr/>
        </p:nvSpPr>
        <p:spPr>
          <a:xfrm rot="20107408">
            <a:off x="2548486" y="370315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哗！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2F3FC-D566-4031-A010-63F42217D378}"/>
              </a:ext>
            </a:extLst>
          </p:cNvPr>
          <p:cNvSpPr txBox="1"/>
          <p:nvPr/>
        </p:nvSpPr>
        <p:spPr>
          <a:xfrm rot="967706">
            <a:off x="4270454" y="497367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哗！</a:t>
            </a:r>
          </a:p>
        </p:txBody>
      </p:sp>
    </p:spTree>
    <p:extLst>
      <p:ext uri="{BB962C8B-B14F-4D97-AF65-F5344CB8AC3E}">
        <p14:creationId xmlns:p14="http://schemas.microsoft.com/office/powerpoint/2010/main" val="24849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265</Words>
  <Application>Microsoft Office PowerPoint</Application>
  <PresentationFormat>自定义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73</cp:revision>
  <dcterms:created xsi:type="dcterms:W3CDTF">2021-03-14T02:42:17Z</dcterms:created>
  <dcterms:modified xsi:type="dcterms:W3CDTF">2021-06-11T01:48:02Z</dcterms:modified>
</cp:coreProperties>
</file>