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6" r:id="rId3"/>
    <p:sldId id="272" r:id="rId4"/>
    <p:sldId id="271" r:id="rId5"/>
    <p:sldId id="270" r:id="rId6"/>
    <p:sldId id="269" r:id="rId7"/>
    <p:sldId id="268" r:id="rId8"/>
    <p:sldId id="267" r:id="rId9"/>
    <p:sldId id="266" r:id="rId10"/>
    <p:sldId id="265" r:id="rId11"/>
    <p:sldId id="264" r:id="rId12"/>
    <p:sldId id="263" r:id="rId13"/>
    <p:sldId id="262" r:id="rId14"/>
    <p:sldId id="261" r:id="rId15"/>
    <p:sldId id="260" r:id="rId16"/>
    <p:sldId id="259" r:id="rId17"/>
    <p:sldId id="258" r:id="rId18"/>
  </p:sldIdLst>
  <p:sldSz cx="14392275" cy="7200900"/>
  <p:notesSz cx="6858000" cy="9144000"/>
  <p:defaultTextStyle>
    <a:defPPr>
      <a:defRPr lang="zh-CN"/>
    </a:defPPr>
    <a:lvl1pPr marL="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1pPr>
    <a:lvl2pPr marL="518236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2pPr>
    <a:lvl3pPr marL="1036472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3pPr>
    <a:lvl4pPr marL="1554709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4pPr>
    <a:lvl5pPr marL="2072945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5pPr>
    <a:lvl6pPr marL="2591181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6pPr>
    <a:lvl7pPr marL="3109417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7pPr>
    <a:lvl8pPr marL="3627653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8pPr>
    <a:lvl9pPr marL="414589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68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4734B-3801-416F-AA64-F101F69F3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9035" y="1178481"/>
            <a:ext cx="10794206" cy="2506980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5D6608-C9C4-4614-B0F5-35FBE4234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9035" y="3782140"/>
            <a:ext cx="10794206" cy="1738550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42A2B-4E38-4234-975B-E2F1AB2E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6159B-E788-45DC-9FF7-901D1279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C20818-9389-4AB4-B71B-1B871C2F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09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EB327-BCB5-408A-8887-AA787A41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F2FB71-4B50-4158-938C-59205FE9F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5A7C68-3466-40EE-8E0A-A580BE86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CEAC8-E54E-4E81-8A69-F09EA778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D0BF85-7A4B-44C1-96CE-48D90C97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05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2171BB-6D7E-4C6A-9899-65A106D97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99472" y="383381"/>
            <a:ext cx="3103334" cy="61024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F8B54A-8719-47E7-85FC-961261874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89469" y="383381"/>
            <a:ext cx="9130099" cy="61024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20C48-D558-4C7B-B798-F506A59B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5F8DC-9D1E-48C7-8CCC-E0F1F0FA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00DF1-96CF-4A67-9E5D-36F1328A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28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D24E7-CA27-4EBA-A058-AB8FDABD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3241F-0E4B-49F3-BC37-4954A8624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15939-F586-4A86-B81B-BCBDFFE1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8008AC-68A0-42CB-A28C-F7BF4855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284FF-AC60-4765-A8AD-D13A8D6B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89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0F1C6-0696-4708-93CA-B71DA117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973" y="1795225"/>
            <a:ext cx="12413337" cy="299537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671A44-59BC-4B74-8DCF-CB4DF7C2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1973" y="4818937"/>
            <a:ext cx="12413337" cy="1575196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6F142-0813-4C99-B5D5-D3154D94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209E59-21A3-4A10-879E-96864B3F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45ED6-C936-4E01-A9D9-B7243443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49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22837-E032-493B-B5F2-78C24C0C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6825E-D3F0-400D-8A8A-52E86C94B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6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403DDE-5AA5-4FA1-87ED-A29CFB4AC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8608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A37154-D2DB-44A8-A10A-AC457C40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C8CDB3-D539-43F5-95F0-06697172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39D1BB-1FE2-4320-B3C8-F82FF709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4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C77F1-9B8E-49B0-B184-678E3373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383382"/>
            <a:ext cx="12413337" cy="139184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1A1C9F-90AA-4222-8C39-872E64F60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1344" y="1765221"/>
            <a:ext cx="6088606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72579F-BF6A-4A4F-9AC9-AE2D608DB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1344" y="2630329"/>
            <a:ext cx="6088606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7E76CC-B2B7-4162-8C4C-6E71D2449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86089" y="1765221"/>
            <a:ext cx="6118591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A845C0-1D39-45AD-A68A-0814C4C29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86089" y="2630329"/>
            <a:ext cx="6118591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64935D-C534-48F0-8558-D5486897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CE485B-7D12-4EC7-AAAA-7795E8F4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AE81DD-73B5-4790-B2D6-A14A6FA0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24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F76AE-0A50-4DC0-93BB-585B73CE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AA096E-FCA7-4491-B9B1-3EFA6AE2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FEC2EA-0BDE-4B72-A953-BCB9E6BE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8A908B-39C3-48DD-8D2E-C9C27A3A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58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32D484-4432-4D68-8ABB-879F10D8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07EFA9-B0A3-49FF-BCD4-42155FD9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296FAF-5433-4BEF-8360-AD73AC58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43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8DCFF-2A37-43FD-BB28-CC1C1E72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EF5525-D4A5-4D3F-8AE5-7C841A09F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A7B1AF-BFBB-440B-B07F-060CF333D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2599EC-D68F-433A-A57D-8FEB020E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B99B11-0F34-48C8-ADF8-11B1CA3B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DB7C6-2ED4-47E4-B511-7295E653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42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26F94-0008-426B-9F59-170A3BB4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086E44-F778-406D-BD40-E1205DED5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C95A05-0D95-46E0-9E8C-72260D188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FC40D0-57B7-4E13-8B53-25E1AE80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030253-8DB4-440B-8517-2767090B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2D63F3-9CC1-414A-AEA4-7EE42739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69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67A8FA-6BC6-4017-9637-AA8A12A3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69" y="383382"/>
            <a:ext cx="12413337" cy="1391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3D7C4B-C212-42B5-8CC2-B8A0EB6B6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69" y="1916906"/>
            <a:ext cx="12413337" cy="4568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2CCD2-B792-4BC2-823C-CAF6E438E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9469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6A051-8D23-457B-983C-2D588DCFE1A0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160E4-481F-4315-A94D-46E41E7D1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67441" y="6674168"/>
            <a:ext cx="4857393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17A36-4BFA-4D82-B834-212803231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4544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71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025353E-FB8A-4E8D-8FA7-42F86E674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3" y="0"/>
            <a:ext cx="7200900" cy="72009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606E7F7-F7F7-4DEB-85E5-EBC46B699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4AF1A49-A978-4FDA-8271-331552E97617}"/>
              </a:ext>
            </a:extLst>
          </p:cNvPr>
          <p:cNvSpPr txBox="1"/>
          <p:nvPr/>
        </p:nvSpPr>
        <p:spPr>
          <a:xfrm>
            <a:off x="541573" y="462337"/>
            <a:ext cx="6103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/>
              <a:t>Heidel Dedekind·Bridget Krone·Nontobeko Kunene</a:t>
            </a:r>
            <a:endParaRPr lang="zh-CN" altLang="en-US" sz="18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1368A1-CA16-48F5-B44F-AB7B294A5F22}"/>
              </a:ext>
            </a:extLst>
          </p:cNvPr>
          <p:cNvSpPr txBox="1"/>
          <p:nvPr/>
        </p:nvSpPr>
        <p:spPr>
          <a:xfrm>
            <a:off x="1526074" y="6097426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400"/>
              <a:t>我会自己穿衣！</a:t>
            </a:r>
          </a:p>
        </p:txBody>
      </p:sp>
    </p:spTree>
    <p:extLst>
      <p:ext uri="{BB962C8B-B14F-4D97-AF65-F5344CB8AC3E}">
        <p14:creationId xmlns:p14="http://schemas.microsoft.com/office/powerpoint/2010/main" val="2480215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64B8939-6DFA-4BFA-8555-BE22F16FC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00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314E159-8045-4B2D-BF0B-7F36FEEDB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445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AFF89E4-FD4A-4E09-8D1A-BAC19A307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735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889612E-5BEA-450D-8D9A-F9B6C0D0A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416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6A853CB-4166-4A34-A058-0DE0AD367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200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5A50CAA-F992-4127-9578-A18E465AD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586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B696CDD-0CF5-415E-9DBF-0F835825D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850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02EF7E6-2763-442E-8FBB-BB8BB1DFB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22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5D4BC20-441D-462C-AB86-1F18C079C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78AE26B1-0EC7-4173-A6F6-F42542EBBC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0" cy="7200900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DE54C224-19FE-478C-AF07-A6D25283D27E}"/>
              </a:ext>
            </a:extLst>
          </p:cNvPr>
          <p:cNvSpPr txBox="1"/>
          <p:nvPr/>
        </p:nvSpPr>
        <p:spPr>
          <a:xfrm>
            <a:off x="8729355" y="839626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400"/>
              <a:t>我会自己穿衣！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23BF29C-65E0-46CD-A06C-7A613A9AC903}"/>
              </a:ext>
            </a:extLst>
          </p:cNvPr>
          <p:cNvSpPr txBox="1"/>
          <p:nvPr/>
        </p:nvSpPr>
        <p:spPr>
          <a:xfrm>
            <a:off x="9934813" y="196162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/>
              <a:t>这本书属于</a:t>
            </a:r>
          </a:p>
        </p:txBody>
      </p:sp>
    </p:spTree>
    <p:extLst>
      <p:ext uri="{BB962C8B-B14F-4D97-AF65-F5344CB8AC3E}">
        <p14:creationId xmlns:p14="http://schemas.microsoft.com/office/powerpoint/2010/main" val="2658108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0128595-942D-4DBF-A61A-36AC168FA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800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3229891-AFE5-4BBB-8D6E-8CDAD4F7D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02EDB34-38B9-441F-8B11-72B3A510A7EB}"/>
              </a:ext>
            </a:extLst>
          </p:cNvPr>
          <p:cNvSpPr txBox="1"/>
          <p:nvPr/>
        </p:nvSpPr>
        <p:spPr>
          <a:xfrm>
            <a:off x="8879372" y="369726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400"/>
              <a:t>我会自己穿衣！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896C4A4-274A-45B6-AE15-794675DC8BDE}"/>
              </a:ext>
            </a:extLst>
          </p:cNvPr>
          <p:cNvSpPr txBox="1"/>
          <p:nvPr/>
        </p:nvSpPr>
        <p:spPr>
          <a:xfrm>
            <a:off x="7894872" y="6355137"/>
            <a:ext cx="6103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/>
              <a:t>Heidel Dedekind·Bridget Krone·Nontobeko Kunene</a:t>
            </a: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209115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84C9683-CABE-4BF8-83CD-5EEF438BE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357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3C3696D-D4DE-4F5A-BF65-FCA056F22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363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9659B73-47F3-42C5-BE9F-90616E913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80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2B3804F-2F98-42F9-ACD6-8ACE4A1F1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143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F81FA5E-F412-427A-8DF8-62DF1F8BD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634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思源黑体 CN Medium">
      <a:majorFont>
        <a:latin typeface="思源黑体 CN Medium"/>
        <a:ea typeface="思源黑体 CN Medium"/>
        <a:cs typeface=""/>
      </a:majorFont>
      <a:minorFont>
        <a:latin typeface="思源黑体 CN Medium"/>
        <a:ea typeface="思源黑体 CN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24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35</Words>
  <Application>Microsoft Office PowerPoint</Application>
  <PresentationFormat>自定义</PresentationFormat>
  <Paragraphs>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思源黑体 CN Medium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hyf</dc:creator>
  <cp:lastModifiedBy>hyf</cp:lastModifiedBy>
  <cp:revision>22</cp:revision>
  <dcterms:created xsi:type="dcterms:W3CDTF">2021-03-14T02:42:17Z</dcterms:created>
  <dcterms:modified xsi:type="dcterms:W3CDTF">2021-06-18T02:13:02Z</dcterms:modified>
</cp:coreProperties>
</file>