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2021.10.02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D60CB580-92EC-42D0-99E3-333ED4DC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3F1BE80-2013-4D81-97A6-145E13167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15EAFB-911E-4649-9A73-4D6CFE28C1F0}"/>
              </a:ext>
            </a:extLst>
          </p:cNvPr>
          <p:cNvSpPr txBox="1"/>
          <p:nvPr/>
        </p:nvSpPr>
        <p:spPr>
          <a:xfrm>
            <a:off x="2477432" y="8273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/>
              <a:t>西兹的微笑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948C0D-20C8-4758-9095-DAC3F8C2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C88B8A-ADC8-49AA-838E-D69FF3C4D6C9}"/>
              </a:ext>
            </a:extLst>
          </p:cNvPr>
          <p:cNvSpPr txBox="1"/>
          <p:nvPr/>
        </p:nvSpPr>
        <p:spPr>
          <a:xfrm>
            <a:off x="707571" y="1921785"/>
            <a:ext cx="6335486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忽然狗不叫了，它竖起耳朵、摇动尾巴，然后带着珍贵、温暖的微笑转身跑回了家。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一个驼背的老人打开了门。“天呐，你不能进来。你全身都湿透了！”他对狗说。但是马上，微笑就跳向了老人。</a:t>
            </a:r>
          </a:p>
        </p:txBody>
      </p:sp>
    </p:spTree>
    <p:extLst>
      <p:ext uri="{BB962C8B-B14F-4D97-AF65-F5344CB8AC3E}">
        <p14:creationId xmlns:p14="http://schemas.microsoft.com/office/powerpoint/2010/main" val="31230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421CE8-3813-46E4-9327-94CF4239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961A5A-A769-4504-9AA9-448363EEBAEE}"/>
              </a:ext>
            </a:extLst>
          </p:cNvPr>
          <p:cNvSpPr txBox="1"/>
          <p:nvPr/>
        </p:nvSpPr>
        <p:spPr>
          <a:xfrm>
            <a:off x="430649" y="536791"/>
            <a:ext cx="6538864" cy="612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老人站直了。“嗨呀，”他说，“下雨又怎样？孩子，我们出去走走。”然后他们就出发了，踩到水坑溅起水花。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斑马线上站着脾气暴躁的交警马卡贝拉夫人。她看起来又冷又湿，还很可怜。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老人知道该怎么做。“早上好，马卡贝拉夫人！”他说，然后露出了他最大、最灿烂的微笑。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马卡贝拉夫人没有回之以微笑。</a:t>
            </a:r>
          </a:p>
        </p:txBody>
      </p:sp>
    </p:spTree>
    <p:extLst>
      <p:ext uri="{BB962C8B-B14F-4D97-AF65-F5344CB8AC3E}">
        <p14:creationId xmlns:p14="http://schemas.microsoft.com/office/powerpoint/2010/main" val="35076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10A065-A9F6-40D6-BD71-EB54C2A2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844B17-17D7-4253-B4B1-5B301EFF22CD}"/>
              </a:ext>
            </a:extLst>
          </p:cNvPr>
          <p:cNvSpPr txBox="1"/>
          <p:nvPr/>
        </p:nvSpPr>
        <p:spPr>
          <a:xfrm>
            <a:off x="413658" y="813789"/>
            <a:ext cx="6346371" cy="55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在雨中站了几天会让一个人变得特别特别悲伤。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但微笑是神奇的，而且现在是如此强烈、明亮，以至于很难藏在内心。虽然没有马上起效，但却一点一点地渗透出来，直到最后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马卡贝拉夫人的脸上露出了灿烂的笑容！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学校铃响了，孩子们跑着过马路。马卡贝拉夫人举起了她的牌子，对着每一个孩子微笑。</a:t>
            </a:r>
          </a:p>
        </p:txBody>
      </p:sp>
    </p:spTree>
    <p:extLst>
      <p:ext uri="{BB962C8B-B14F-4D97-AF65-F5344CB8AC3E}">
        <p14:creationId xmlns:p14="http://schemas.microsoft.com/office/powerpoint/2010/main" val="226448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CC58B6-844D-4DA8-BBD0-3055030D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DA515D-E747-45FF-AD62-A5EFAFB7CE0C}"/>
              </a:ext>
            </a:extLst>
          </p:cNvPr>
          <p:cNvSpPr txBox="1"/>
          <p:nvPr/>
        </p:nvSpPr>
        <p:spPr>
          <a:xfrm>
            <a:off x="446314" y="1644786"/>
            <a:ext cx="6545501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孩子们对他们的爸爸妈妈、外公外婆和兄弟姐妹微笑。他们对公共汽车司机微笑，对菜贩微笑，对马考夫人微笑，马考夫人又对她丈夫微笑，她丈夫又对市长微笑</a:t>
            </a:r>
            <a:r>
              <a:rPr lang="en-US" altLang="zh-CN" sz="2400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笑容不断跳跃、翻滚、辐射、闪烁，直至每个人都在雨中微笑。</a:t>
            </a:r>
          </a:p>
        </p:txBody>
      </p:sp>
    </p:spTree>
    <p:extLst>
      <p:ext uri="{BB962C8B-B14F-4D97-AF65-F5344CB8AC3E}">
        <p14:creationId xmlns:p14="http://schemas.microsoft.com/office/powerpoint/2010/main" val="94101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2589C7-C36E-40BC-91BD-37C71770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5650B7-43A1-4A60-AE1F-7F833F00E9DA}"/>
              </a:ext>
            </a:extLst>
          </p:cNvPr>
          <p:cNvSpPr txBox="1"/>
          <p:nvPr/>
        </p:nvSpPr>
        <p:spPr>
          <a:xfrm>
            <a:off x="816429" y="2198784"/>
            <a:ext cx="5981125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图书馆里一切都很安静，除了雨声。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“该走了。”西兹的母亲合上书说。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“噢，妈妈！”西兹说，他已经没有笑容了。</a:t>
            </a:r>
          </a:p>
        </p:txBody>
      </p:sp>
    </p:spTree>
    <p:extLst>
      <p:ext uri="{BB962C8B-B14F-4D97-AF65-F5344CB8AC3E}">
        <p14:creationId xmlns:p14="http://schemas.microsoft.com/office/powerpoint/2010/main" val="74662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C76BAE-D643-49BA-B5D6-94691F34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473A3F-8614-4E98-9B7E-63E4E5FCBEE2}"/>
              </a:ext>
            </a:extLst>
          </p:cNvPr>
          <p:cNvSpPr txBox="1"/>
          <p:nvPr/>
        </p:nvSpPr>
        <p:spPr>
          <a:xfrm>
            <a:off x="2013857" y="812924"/>
            <a:ext cx="3381054" cy="557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但当他们走到街上时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多么神奇的景象！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镇子上每个人都在！</a:t>
            </a:r>
            <a:r>
              <a:rPr lang="en-US" altLang="zh-CN" sz="2400" dirty="0"/>
              <a:t> 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每个人！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而且都在微笑！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00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76FB25-A42C-43FA-9171-EC2D0408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BA2555-07DB-43F5-A3E6-9D5D4588ACF0}"/>
              </a:ext>
            </a:extLst>
          </p:cNvPr>
          <p:cNvSpPr txBox="1"/>
          <p:nvPr/>
        </p:nvSpPr>
        <p:spPr>
          <a:xfrm>
            <a:off x="272824" y="536791"/>
            <a:ext cx="6923313" cy="612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微笑蹦蹦跳跳又回到西兹身上。它们使他感到温暖，使他感到痒痒，从他的脚趾爬呀爬</a:t>
            </a:r>
            <a:r>
              <a:rPr lang="en-US" altLang="zh-CN" sz="2400" dirty="0"/>
              <a:t>……</a:t>
            </a:r>
            <a:r>
              <a:rPr lang="zh-CN" altLang="en-US" sz="2400" dirty="0"/>
              <a:t>爬到他头顶上。他太幸福了，于是露出灿烂而明亮地微笑。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有什么变了。黑暗、阴沉的雨天下午看起来似乎不再那么黑暗了。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难道</a:t>
            </a:r>
            <a:r>
              <a:rPr lang="en-US" altLang="zh-CN" sz="2400" dirty="0"/>
              <a:t>……</a:t>
            </a:r>
            <a:r>
              <a:rPr lang="zh-CN" altLang="en-US" sz="2400" dirty="0"/>
              <a:t>是的！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云层散开，温暖的阳光照射在他们身上，带着最大、最亮、最</a:t>
            </a:r>
            <a:r>
              <a:rPr lang="zh-CN" altLang="en-US" sz="2400"/>
              <a:t>灿烂的微笑。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4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4DFF47-893D-41EB-B4FF-D20DBC11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E9A0E6-D006-4F11-A54A-DA996F2C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F42C0-B661-41BD-A3D8-2F7EAB3B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7200900" cy="7200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5ACBDA-CF0F-4981-9979-F3C62596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20" y="216117"/>
            <a:ext cx="6720455" cy="67686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C6E535-A0F7-4A1D-AFC1-A85CC57771B9}"/>
              </a:ext>
            </a:extLst>
          </p:cNvPr>
          <p:cNvSpPr txBox="1"/>
          <p:nvPr/>
        </p:nvSpPr>
        <p:spPr>
          <a:xfrm>
            <a:off x="10162001" y="2166257"/>
            <a:ext cx="17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西兹的微笑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5F7904-5014-426F-B597-BF9D45220DD6}"/>
              </a:ext>
            </a:extLst>
          </p:cNvPr>
          <p:cNvSpPr txBox="1"/>
          <p:nvPr/>
        </p:nvSpPr>
        <p:spPr>
          <a:xfrm>
            <a:off x="10362633" y="29609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2179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4DFF47-893D-41EB-B4FF-D20DBC11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E9A0E6-D006-4F11-A54A-DA996F2C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22E922-F7CC-4F95-976C-7CB0CEC5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4C9B93-CFA6-4BED-9283-B1B7D6897795}"/>
              </a:ext>
            </a:extLst>
          </p:cNvPr>
          <p:cNvSpPr txBox="1"/>
          <p:nvPr/>
        </p:nvSpPr>
        <p:spPr>
          <a:xfrm>
            <a:off x="9930050" y="7075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西兹的微笑</a:t>
            </a:r>
          </a:p>
        </p:txBody>
      </p:sp>
    </p:spTree>
    <p:extLst>
      <p:ext uri="{BB962C8B-B14F-4D97-AF65-F5344CB8AC3E}">
        <p14:creationId xmlns:p14="http://schemas.microsoft.com/office/powerpoint/2010/main" val="306699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3CEE45-0FB9-41C7-8DA7-CEF03803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5821A-5A82-45F5-8958-9D373F4A1CFA}"/>
              </a:ext>
            </a:extLst>
          </p:cNvPr>
          <p:cNvSpPr txBox="1"/>
          <p:nvPr/>
        </p:nvSpPr>
        <p:spPr>
          <a:xfrm>
            <a:off x="751115" y="1644786"/>
            <a:ext cx="6128657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最近几天都在下雨，每个人都在抱怨，除了西兹，他每天早上都带着微笑起床。</a:t>
            </a: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“呀，西兹！你的笑容很神奇！”外婆说，“是给我的吗？”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西兹拍了拍他的嘴。“可外婆这是我的微笑。”他低声说。</a:t>
            </a:r>
          </a:p>
        </p:txBody>
      </p:sp>
    </p:spTree>
    <p:extLst>
      <p:ext uri="{BB962C8B-B14F-4D97-AF65-F5344CB8AC3E}">
        <p14:creationId xmlns:p14="http://schemas.microsoft.com/office/powerpoint/2010/main" val="257850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F3D0A5-0810-4059-971A-81C4B623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4A7C7F-F435-43D1-888B-14E9698CB986}"/>
              </a:ext>
            </a:extLst>
          </p:cNvPr>
          <p:cNvSpPr txBox="1"/>
          <p:nvPr/>
        </p:nvSpPr>
        <p:spPr>
          <a:xfrm>
            <a:off x="816429" y="2198784"/>
            <a:ext cx="5972175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西兹母亲笑了，“西兹！你把微笑送人，也不会失去。你看！”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母亲把西兹举到镜子前。西兹笑得跟刚才一样灿烂。</a:t>
            </a:r>
          </a:p>
        </p:txBody>
      </p:sp>
    </p:spTree>
    <p:extLst>
      <p:ext uri="{BB962C8B-B14F-4D97-AF65-F5344CB8AC3E}">
        <p14:creationId xmlns:p14="http://schemas.microsoft.com/office/powerpoint/2010/main" val="41223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A27784-18F5-47FD-AE7C-7F052A5B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ADD013-A658-4C3D-8204-EFEB091F810C}"/>
              </a:ext>
            </a:extLst>
          </p:cNvPr>
          <p:cNvSpPr txBox="1"/>
          <p:nvPr/>
        </p:nvSpPr>
        <p:spPr>
          <a:xfrm>
            <a:off x="446314" y="1367787"/>
            <a:ext cx="6651851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该出门了。妈妈给西兹扣好雨衣，冒着雨，他们出发前往图书馆。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街道旁，西兹最好的朋友扎内尔站在她家的窗前，悲伤地看着雨。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西兹感到他的嘴角悄悄上扬。在他意识到之前，微笑便跳走，穿过花园飞向扎内尔。</a:t>
            </a:r>
          </a:p>
        </p:txBody>
      </p:sp>
    </p:spTree>
    <p:extLst>
      <p:ext uri="{BB962C8B-B14F-4D97-AF65-F5344CB8AC3E}">
        <p14:creationId xmlns:p14="http://schemas.microsoft.com/office/powerpoint/2010/main" val="38777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06E228-B755-422E-A79D-738FB13A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2E09DA-B86D-4BB9-A4CF-FB0EE9FEC836}"/>
              </a:ext>
            </a:extLst>
          </p:cNvPr>
          <p:cNvSpPr txBox="1"/>
          <p:nvPr/>
        </p:nvSpPr>
        <p:spPr>
          <a:xfrm>
            <a:off x="533399" y="1090788"/>
            <a:ext cx="6411686" cy="501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扎内尔紧紧抓住这个微笑</a:t>
            </a:r>
            <a:r>
              <a:rPr lang="en-US" altLang="zh-CN" sz="2400" dirty="0"/>
              <a:t>——</a:t>
            </a:r>
            <a:r>
              <a:rPr lang="zh-CN" altLang="en-US" sz="2400" dirty="0"/>
              <a:t>它太珍贵了，不能让它溜走。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当西兹走到图书馆时，扎内尔家门铃响了。邮递员带来了她最喜欢的表哥的信。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扎内尔非常高兴，对邮递员微笑。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“谢谢你，邮递员先生！”她说。</a:t>
            </a:r>
          </a:p>
        </p:txBody>
      </p:sp>
    </p:spTree>
    <p:extLst>
      <p:ext uri="{BB962C8B-B14F-4D97-AF65-F5344CB8AC3E}">
        <p14:creationId xmlns:p14="http://schemas.microsoft.com/office/powerpoint/2010/main" val="21514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689582-5E0F-429D-A448-EFF18E5E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8177DE-A81D-44C7-9602-E98C444F8C52}"/>
              </a:ext>
            </a:extLst>
          </p:cNvPr>
          <p:cNvSpPr txBox="1"/>
          <p:nvPr/>
        </p:nvSpPr>
        <p:spPr>
          <a:xfrm>
            <a:off x="576943" y="1644786"/>
            <a:ext cx="6172200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扎内尔的微笑是邮递员上午看到的最灿烂的东西，它让邮递员在雨中跋涉时感到温暖。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邮递员来到一座大宅前。门里一只狗在边转边叫。它憨憨的样子让邮递员忍俊不禁。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邮递员的微笑带着喜悦跳进了大门 。</a:t>
            </a:r>
          </a:p>
        </p:txBody>
      </p:sp>
    </p:spTree>
    <p:extLst>
      <p:ext uri="{BB962C8B-B14F-4D97-AF65-F5344CB8AC3E}">
        <p14:creationId xmlns:p14="http://schemas.microsoft.com/office/powerpoint/2010/main" val="15067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767</Words>
  <Application>Microsoft Office PowerPoint</Application>
  <PresentationFormat>自定义</PresentationFormat>
  <Paragraphs>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68</cp:revision>
  <dcterms:created xsi:type="dcterms:W3CDTF">2021-03-14T02:42:17Z</dcterms:created>
  <dcterms:modified xsi:type="dcterms:W3CDTF">2021-10-03T03:36:02Z</dcterms:modified>
</cp:coreProperties>
</file>