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2022.05.21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C12017-7124-2086-1270-C51387C0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1DCCBD9-694A-7727-7972-76A12A02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0469E5A4-780C-2631-A5DF-86A4969441FA}"/>
              </a:ext>
            </a:extLst>
          </p:cNvPr>
          <p:cNvSpPr txBox="1"/>
          <p:nvPr/>
        </p:nvSpPr>
        <p:spPr>
          <a:xfrm>
            <a:off x="1107621" y="391885"/>
            <a:ext cx="498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0" i="0" u="none" strike="noStrike" baseline="30000" dirty="0">
                <a:solidFill>
                  <a:srgbClr val="000000"/>
                </a:solidFill>
                <a:latin typeface="+mn-ea"/>
              </a:rPr>
              <a:t>Ndumiso </a:t>
            </a:r>
            <a:r>
              <a:rPr lang="en-US" altLang="zh-CN" sz="2400" b="0" i="0" u="none" strike="noStrike" baseline="30000" dirty="0" err="1">
                <a:solidFill>
                  <a:srgbClr val="000000"/>
                </a:solidFill>
                <a:latin typeface="+mn-ea"/>
              </a:rPr>
              <a:t>Nyoni</a:t>
            </a:r>
            <a:r>
              <a:rPr lang="en-US" altLang="zh-CN" sz="2400" b="0" i="0" u="none" strike="noStrike" baseline="30000" dirty="0">
                <a:solidFill>
                  <a:srgbClr val="000000"/>
                </a:solidFill>
                <a:latin typeface="+mn-ea"/>
              </a:rPr>
              <a:t>     Melissa Fagan     Fathima Kathrada</a:t>
            </a:r>
            <a:endParaRPr lang="zh-CN" altLang="en-US" sz="3200" dirty="0"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D46C2B-2817-F3AB-1697-841216F9F5F5}"/>
              </a:ext>
            </a:extLst>
          </p:cNvPr>
          <p:cNvSpPr txBox="1"/>
          <p:nvPr/>
        </p:nvSpPr>
        <p:spPr>
          <a:xfrm>
            <a:off x="1966853" y="154577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塔伯在哪儿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DE1153-7BDB-8BB8-E814-965FFFCF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1F6419-237D-7A64-6DFE-644679A7CAD1}"/>
              </a:ext>
            </a:extLst>
          </p:cNvPr>
          <p:cNvSpPr txBox="1"/>
          <p:nvPr/>
        </p:nvSpPr>
        <p:spPr>
          <a:xfrm>
            <a:off x="9731828" y="2475783"/>
            <a:ext cx="2954655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兹兹急急忙忙的，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她把麦片一扫而光。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有谁看见塔伯了吗？</a:t>
            </a:r>
          </a:p>
        </p:txBody>
      </p:sp>
    </p:spTree>
    <p:extLst>
      <p:ext uri="{BB962C8B-B14F-4D97-AF65-F5344CB8AC3E}">
        <p14:creationId xmlns:p14="http://schemas.microsoft.com/office/powerpoint/2010/main" val="372547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B5590E-3E43-C9D8-7639-AA81DBF3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035A6D-074B-BE13-9266-BB95312A7CBB}"/>
              </a:ext>
            </a:extLst>
          </p:cNvPr>
          <p:cNvSpPr txBox="1"/>
          <p:nvPr/>
        </p:nvSpPr>
        <p:spPr>
          <a:xfrm>
            <a:off x="9818913" y="3306780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兹兹，慢一点儿。</a:t>
            </a:r>
          </a:p>
        </p:txBody>
      </p:sp>
    </p:spTree>
    <p:extLst>
      <p:ext uri="{BB962C8B-B14F-4D97-AF65-F5344CB8AC3E}">
        <p14:creationId xmlns:p14="http://schemas.microsoft.com/office/powerpoint/2010/main" val="316098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492EF8-3878-94AA-FD79-D7443779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46DBC1-8A74-30E8-F905-B119D612AC37}"/>
              </a:ext>
            </a:extLst>
          </p:cNvPr>
          <p:cNvSpPr txBox="1"/>
          <p:nvPr/>
        </p:nvSpPr>
        <p:spPr>
          <a:xfrm>
            <a:off x="10363199" y="1317171"/>
            <a:ext cx="295465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塔伯！塔伯在哪儿？</a:t>
            </a:r>
          </a:p>
        </p:txBody>
      </p:sp>
    </p:spTree>
    <p:extLst>
      <p:ext uri="{BB962C8B-B14F-4D97-AF65-F5344CB8AC3E}">
        <p14:creationId xmlns:p14="http://schemas.microsoft.com/office/powerpoint/2010/main" val="349815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C75553-ED2A-8F5A-5520-A4A3E1CB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2CC570-EF42-E5B5-7A5B-B30E57BFB839}"/>
              </a:ext>
            </a:extLst>
          </p:cNvPr>
          <p:cNvSpPr txBox="1"/>
          <p:nvPr/>
        </p:nvSpPr>
        <p:spPr>
          <a:xfrm>
            <a:off x="8675914" y="5573486"/>
            <a:ext cx="233910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塔伯没有着急。</a:t>
            </a:r>
          </a:p>
        </p:txBody>
      </p:sp>
    </p:spTree>
    <p:extLst>
      <p:ext uri="{BB962C8B-B14F-4D97-AF65-F5344CB8AC3E}">
        <p14:creationId xmlns:p14="http://schemas.microsoft.com/office/powerpoint/2010/main" val="38724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4DBBD3-3046-C7A3-38F1-1C5973AF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F14697-9E70-AA89-F34F-ABB1AD499228}"/>
              </a:ext>
            </a:extLst>
          </p:cNvPr>
          <p:cNvSpPr txBox="1"/>
          <p:nvPr/>
        </p:nvSpPr>
        <p:spPr>
          <a:xfrm>
            <a:off x="8534026" y="2752782"/>
            <a:ext cx="4801314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塔伯，快一点儿！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你要迟到啦，今天是踢球的日子。</a:t>
            </a:r>
          </a:p>
        </p:txBody>
      </p:sp>
    </p:spTree>
    <p:extLst>
      <p:ext uri="{BB962C8B-B14F-4D97-AF65-F5344CB8AC3E}">
        <p14:creationId xmlns:p14="http://schemas.microsoft.com/office/powerpoint/2010/main" val="337949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E9DC80-892A-A9E1-8825-33853B9A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7CE5B1-D763-3E1B-0304-9CD7CC39114E}"/>
              </a:ext>
            </a:extLst>
          </p:cNvPr>
          <p:cNvSpPr txBox="1"/>
          <p:nvPr/>
        </p:nvSpPr>
        <p:spPr>
          <a:xfrm>
            <a:off x="9927771" y="3306780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塔伯也着急起来。</a:t>
            </a:r>
          </a:p>
        </p:txBody>
      </p:sp>
    </p:spTree>
    <p:extLst>
      <p:ext uri="{BB962C8B-B14F-4D97-AF65-F5344CB8AC3E}">
        <p14:creationId xmlns:p14="http://schemas.microsoft.com/office/powerpoint/2010/main" val="286136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011CC3-BB6C-605E-B8A6-8D90205C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B5E5CA-B83A-2527-A30B-6A22E519A605}"/>
              </a:ext>
            </a:extLst>
          </p:cNvPr>
          <p:cNvSpPr txBox="1"/>
          <p:nvPr/>
        </p:nvSpPr>
        <p:spPr>
          <a:xfrm>
            <a:off x="9677399" y="3029781"/>
            <a:ext cx="295465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大家快点儿。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今天是踢球的日子。</a:t>
            </a:r>
          </a:p>
        </p:txBody>
      </p:sp>
    </p:spTree>
    <p:extLst>
      <p:ext uri="{BB962C8B-B14F-4D97-AF65-F5344CB8AC3E}">
        <p14:creationId xmlns:p14="http://schemas.microsoft.com/office/powerpoint/2010/main" val="72093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0A9FC5-4C5E-631E-3BD5-CF2A6D62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6C807-719C-9814-D476-1B029AB9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64FAE7-A9FD-96A0-AC82-BBF65F08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52ED80-FD9E-D10D-2345-62F71DD06BBB}"/>
              </a:ext>
            </a:extLst>
          </p:cNvPr>
          <p:cNvSpPr txBox="1"/>
          <p:nvPr/>
        </p:nvSpPr>
        <p:spPr>
          <a:xfrm>
            <a:off x="9167752" y="77288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塔伯在哪儿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8F68A4-C2E9-90CC-BA4E-DE8478CD642D}"/>
              </a:ext>
            </a:extLst>
          </p:cNvPr>
          <p:cNvSpPr txBox="1"/>
          <p:nvPr/>
        </p:nvSpPr>
        <p:spPr>
          <a:xfrm>
            <a:off x="9937194" y="20465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2457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865C51-8E67-483F-4BCC-7A5A1026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FAB3EC-0E2B-D45F-EA1C-6CA8C447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0ACCA7-D860-F9A8-6F5C-067E1752D1EF}"/>
              </a:ext>
            </a:extLst>
          </p:cNvPr>
          <p:cNvSpPr txBox="1"/>
          <p:nvPr/>
        </p:nvSpPr>
        <p:spPr>
          <a:xfrm>
            <a:off x="9167752" y="77288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塔伯在哪儿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B32CF8-CB03-03C2-D9E5-66497CD22914}"/>
              </a:ext>
            </a:extLst>
          </p:cNvPr>
          <p:cNvSpPr txBox="1"/>
          <p:nvPr/>
        </p:nvSpPr>
        <p:spPr>
          <a:xfrm>
            <a:off x="8306139" y="391885"/>
            <a:ext cx="498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0" i="0" u="none" strike="noStrike" baseline="30000" dirty="0">
                <a:solidFill>
                  <a:srgbClr val="000000"/>
                </a:solidFill>
                <a:latin typeface="+mn-ea"/>
              </a:rPr>
              <a:t>Ndumiso </a:t>
            </a:r>
            <a:r>
              <a:rPr lang="en-US" altLang="zh-CN" sz="2400" b="0" i="0" u="none" strike="noStrike" baseline="30000" dirty="0" err="1">
                <a:solidFill>
                  <a:srgbClr val="000000"/>
                </a:solidFill>
                <a:latin typeface="+mn-ea"/>
              </a:rPr>
              <a:t>Nyoni</a:t>
            </a:r>
            <a:r>
              <a:rPr lang="en-US" altLang="zh-CN" sz="2400" b="0" i="0" u="none" strike="noStrike" baseline="30000" dirty="0">
                <a:solidFill>
                  <a:srgbClr val="000000"/>
                </a:solidFill>
                <a:latin typeface="+mn-ea"/>
              </a:rPr>
              <a:t>     Melissa Fagan     Fathima Kathrada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06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85440C-C115-C0DA-A9EB-20030D0B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26862F-E2A4-2224-4BD7-FB30F43B4ED6}"/>
              </a:ext>
            </a:extLst>
          </p:cNvPr>
          <p:cNvSpPr txBox="1"/>
          <p:nvPr/>
        </p:nvSpPr>
        <p:spPr>
          <a:xfrm>
            <a:off x="7870372" y="132805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周一清晨，塔伯全家正在收拾准备。</a:t>
            </a:r>
          </a:p>
        </p:txBody>
      </p:sp>
    </p:spTree>
    <p:extLst>
      <p:ext uri="{BB962C8B-B14F-4D97-AF65-F5344CB8AC3E}">
        <p14:creationId xmlns:p14="http://schemas.microsoft.com/office/powerpoint/2010/main" val="341231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A5609C-76E4-409A-1802-F1A6CDA8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A49490-EF1D-8736-F924-895565989B7B}"/>
              </a:ext>
            </a:extLst>
          </p:cNvPr>
          <p:cNvSpPr txBox="1"/>
          <p:nvPr/>
        </p:nvSpPr>
        <p:spPr>
          <a:xfrm>
            <a:off x="8958942" y="1143000"/>
            <a:ext cx="3570208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妈妈急急忙忙的，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不小心把茶撒到桌上了。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塔伯在哪儿？</a:t>
            </a:r>
          </a:p>
        </p:txBody>
      </p:sp>
    </p:spTree>
    <p:extLst>
      <p:ext uri="{BB962C8B-B14F-4D97-AF65-F5344CB8AC3E}">
        <p14:creationId xmlns:p14="http://schemas.microsoft.com/office/powerpoint/2010/main" val="172329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56F40F-0780-78E9-18CE-A9DF9E1D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F8D3A7-3EE8-4C64-4B3D-829B30145DA1}"/>
              </a:ext>
            </a:extLst>
          </p:cNvPr>
          <p:cNvSpPr txBox="1"/>
          <p:nvPr/>
        </p:nvSpPr>
        <p:spPr>
          <a:xfrm>
            <a:off x="9851572" y="3013110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妈妈，慢一点儿。</a:t>
            </a:r>
          </a:p>
        </p:txBody>
      </p:sp>
    </p:spTree>
    <p:extLst>
      <p:ext uri="{BB962C8B-B14F-4D97-AF65-F5344CB8AC3E}">
        <p14:creationId xmlns:p14="http://schemas.microsoft.com/office/powerpoint/2010/main" val="217211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3F552E-7EC8-B0D1-10B9-2C41486A9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45EA79-9D6D-B84E-B49A-70F55569A5FE}"/>
              </a:ext>
            </a:extLst>
          </p:cNvPr>
          <p:cNvSpPr txBox="1"/>
          <p:nvPr/>
        </p:nvSpPr>
        <p:spPr>
          <a:xfrm>
            <a:off x="8958942" y="1143000"/>
            <a:ext cx="2954655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爸爸急急忙忙的，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他的衣服全穿错了。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塔伯在哪儿？</a:t>
            </a:r>
          </a:p>
        </p:txBody>
      </p:sp>
    </p:spTree>
    <p:extLst>
      <p:ext uri="{BB962C8B-B14F-4D97-AF65-F5344CB8AC3E}">
        <p14:creationId xmlns:p14="http://schemas.microsoft.com/office/powerpoint/2010/main" val="15684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C526E-4076-3DF4-0E00-336334AE7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0B8DB7-4C1E-6E78-28C5-815966146C08}"/>
              </a:ext>
            </a:extLst>
          </p:cNvPr>
          <p:cNvSpPr txBox="1"/>
          <p:nvPr/>
        </p:nvSpPr>
        <p:spPr>
          <a:xfrm>
            <a:off x="9829799" y="3306780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爸爸，慢一点儿。</a:t>
            </a:r>
          </a:p>
        </p:txBody>
      </p:sp>
    </p:spTree>
    <p:extLst>
      <p:ext uri="{BB962C8B-B14F-4D97-AF65-F5344CB8AC3E}">
        <p14:creationId xmlns:p14="http://schemas.microsoft.com/office/powerpoint/2010/main" val="11516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151</Words>
  <Application>Microsoft Office PowerPoint</Application>
  <PresentationFormat>自定义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17</cp:revision>
  <dcterms:created xsi:type="dcterms:W3CDTF">2021-03-14T02:42:17Z</dcterms:created>
  <dcterms:modified xsi:type="dcterms:W3CDTF">2022-05-21T01:29:33Z</dcterms:modified>
</cp:coreProperties>
</file>