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97D23-0F86-4B7E-9B80-1D31099F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FADCA87-C59D-40F1-9106-77DD099E6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2849D77F-EA96-4380-9095-25586825A5B8}"/>
              </a:ext>
            </a:extLst>
          </p:cNvPr>
          <p:cNvSpPr txBox="1"/>
          <p:nvPr/>
        </p:nvSpPr>
        <p:spPr>
          <a:xfrm>
            <a:off x="1964472" y="1132114"/>
            <a:ext cx="3262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诺姆文德拉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和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吃辣椒比赛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810996-C08D-487A-B443-D8D2A085B9A6}"/>
              </a:ext>
            </a:extLst>
          </p:cNvPr>
          <p:cNvSpPr txBox="1"/>
          <p:nvPr/>
        </p:nvSpPr>
        <p:spPr>
          <a:xfrm>
            <a:off x="0" y="6369903"/>
            <a:ext cx="191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Fortune </a:t>
            </a:r>
            <a:r>
              <a:rPr lang="en-US" altLang="zh-CN" sz="1600" dirty="0" err="1"/>
              <a:t>Tazvivinga</a:t>
            </a:r>
            <a:endParaRPr lang="en-US" altLang="zh-CN" sz="1600" dirty="0"/>
          </a:p>
          <a:p>
            <a:pPr algn="ctr"/>
            <a:r>
              <a:rPr lang="en-US" altLang="zh-CN" sz="1600" dirty="0"/>
              <a:t>Adrien Folly-</a:t>
            </a:r>
            <a:r>
              <a:rPr lang="en-US" altLang="zh-CN" sz="1600" dirty="0" err="1"/>
              <a:t>Notsron</a:t>
            </a:r>
            <a:endParaRPr lang="en-US" altLang="zh-CN" sz="1600" dirty="0"/>
          </a:p>
          <a:p>
            <a:pPr algn="ctr"/>
            <a:r>
              <a:rPr lang="en-US" altLang="zh-CN" sz="1600" dirty="0"/>
              <a:t>Natalie Walker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EF3A22-E20A-413E-8A7F-DBF819B0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397AC7-BF7E-4692-B65D-C7D80E7ECB9D}"/>
              </a:ext>
            </a:extLst>
          </p:cNvPr>
          <p:cNvSpPr txBox="1"/>
          <p:nvPr/>
        </p:nvSpPr>
        <p:spPr>
          <a:xfrm>
            <a:off x="435429" y="217714"/>
            <a:ext cx="2595582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“你先吧，索科。”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诺姆文德拉说。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33130-8FB7-4F32-8D32-C3E25F64A805}"/>
              </a:ext>
            </a:extLst>
          </p:cNvPr>
          <p:cNvSpPr txBox="1"/>
          <p:nvPr/>
        </p:nvSpPr>
        <p:spPr>
          <a:xfrm rot="21423864">
            <a:off x="9514114" y="1251858"/>
            <a:ext cx="233910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吃辣椒比赛规则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6E4ABA-EA34-4324-8298-DFAAD3D6ADCE}"/>
              </a:ext>
            </a:extLst>
          </p:cNvPr>
          <p:cNvSpPr txBox="1"/>
          <p:nvPr/>
        </p:nvSpPr>
        <p:spPr>
          <a:xfrm rot="21429169">
            <a:off x="9363432" y="1963584"/>
            <a:ext cx="2640466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不要说出有多</a:t>
            </a:r>
            <a:r>
              <a:rPr lang="zh-CN" altLang="en-US" sz="2400" b="1" dirty="0">
                <a:solidFill>
                  <a:srgbClr val="FF0000"/>
                </a:solidFill>
              </a:rPr>
              <a:t>辣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辣椒要吃完</a:t>
            </a:r>
          </a:p>
        </p:txBody>
      </p:sp>
    </p:spTree>
    <p:extLst>
      <p:ext uri="{BB962C8B-B14F-4D97-AF65-F5344CB8AC3E}">
        <p14:creationId xmlns:p14="http://schemas.microsoft.com/office/powerpoint/2010/main" val="47066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0DAACC-72FA-4AC6-92D8-411BB4A1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4D36BD-3065-455A-B3B2-47523203FFE8}"/>
              </a:ext>
            </a:extLst>
          </p:cNvPr>
          <p:cNvSpPr txBox="1"/>
          <p:nvPr/>
        </p:nvSpPr>
        <p:spPr>
          <a:xfrm>
            <a:off x="5529943" y="718457"/>
            <a:ext cx="475001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“诺姆文德拉，我害怕。”索科说。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“我不怕。”诺姆文德拉说。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9C336-2351-4D5A-96A9-388BCAD7A2C4}"/>
              </a:ext>
            </a:extLst>
          </p:cNvPr>
          <p:cNvSpPr txBox="1"/>
          <p:nvPr/>
        </p:nvSpPr>
        <p:spPr>
          <a:xfrm>
            <a:off x="7325307" y="3306780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i="1" dirty="0"/>
              <a:t>你能吃多少辣椒？</a:t>
            </a:r>
          </a:p>
        </p:txBody>
      </p:sp>
    </p:spTree>
    <p:extLst>
      <p:ext uri="{BB962C8B-B14F-4D97-AF65-F5344CB8AC3E}">
        <p14:creationId xmlns:p14="http://schemas.microsoft.com/office/powerpoint/2010/main" val="101030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3DB5FB-9C13-43FA-8E62-3FFAF4D1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2A7DCA-D3E2-47A1-8472-538F4E4C0373}"/>
              </a:ext>
            </a:extLst>
          </p:cNvPr>
          <p:cNvSpPr txBox="1"/>
          <p:nvPr/>
        </p:nvSpPr>
        <p:spPr>
          <a:xfrm rot="717777">
            <a:off x="968828" y="2122715"/>
            <a:ext cx="1005403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呃！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A02733-DDB3-4681-BDDA-A4A9BA964F04}"/>
              </a:ext>
            </a:extLst>
          </p:cNvPr>
          <p:cNvSpPr txBox="1"/>
          <p:nvPr/>
        </p:nvSpPr>
        <p:spPr>
          <a:xfrm>
            <a:off x="501658" y="3135086"/>
            <a:ext cx="80021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啊！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0B2573-ED2F-4CA1-B445-F625C2DD472D}"/>
              </a:ext>
            </a:extLst>
          </p:cNvPr>
          <p:cNvSpPr txBox="1"/>
          <p:nvPr/>
        </p:nvSpPr>
        <p:spPr>
          <a:xfrm rot="20783006">
            <a:off x="5105400" y="576945"/>
            <a:ext cx="1415772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/>
              <a:t>哇啊！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9F60C-D41C-4787-A871-957694629746}"/>
              </a:ext>
            </a:extLst>
          </p:cNvPr>
          <p:cNvSpPr txBox="1"/>
          <p:nvPr/>
        </p:nvSpPr>
        <p:spPr>
          <a:xfrm>
            <a:off x="5355772" y="3259616"/>
            <a:ext cx="1415772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/>
              <a:t>辣！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CEE37B-21F1-47D8-A809-3DA798727933}"/>
              </a:ext>
            </a:extLst>
          </p:cNvPr>
          <p:cNvSpPr txBox="1"/>
          <p:nvPr/>
        </p:nvSpPr>
        <p:spPr>
          <a:xfrm>
            <a:off x="11811000" y="2383790"/>
            <a:ext cx="203132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哈啊啊啊啊。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25249D-E9E0-40CE-80D4-3439B7044AE7}"/>
              </a:ext>
            </a:extLst>
          </p:cNvPr>
          <p:cNvSpPr txBox="1"/>
          <p:nvPr/>
        </p:nvSpPr>
        <p:spPr>
          <a:xfrm rot="21123477">
            <a:off x="12118776" y="4013828"/>
            <a:ext cx="1415772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辣辣辣！</a:t>
            </a:r>
          </a:p>
        </p:txBody>
      </p:sp>
    </p:spTree>
    <p:extLst>
      <p:ext uri="{BB962C8B-B14F-4D97-AF65-F5344CB8AC3E}">
        <p14:creationId xmlns:p14="http://schemas.microsoft.com/office/powerpoint/2010/main" val="42894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2BFE7A-B19F-42A0-A4DC-1229F2DB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5582C9-B98F-4E83-8421-90E18B6DA5B0}"/>
              </a:ext>
            </a:extLst>
          </p:cNvPr>
          <p:cNvSpPr txBox="1"/>
          <p:nvPr/>
        </p:nvSpPr>
        <p:spPr>
          <a:xfrm>
            <a:off x="8098971" y="348342"/>
            <a:ext cx="295465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轮到诺姆文德拉了。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她有个计划。</a:t>
            </a:r>
          </a:p>
        </p:txBody>
      </p:sp>
    </p:spTree>
    <p:extLst>
      <p:ext uri="{BB962C8B-B14F-4D97-AF65-F5344CB8AC3E}">
        <p14:creationId xmlns:p14="http://schemas.microsoft.com/office/powerpoint/2010/main" val="143771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139182-5B7B-41EF-987D-3C87A736E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C27E69-816C-4E5E-92A2-07B67C51AB6C}"/>
              </a:ext>
            </a:extLst>
          </p:cNvPr>
          <p:cNvSpPr txBox="1"/>
          <p:nvPr/>
        </p:nvSpPr>
        <p:spPr>
          <a:xfrm>
            <a:off x="0" y="3973286"/>
            <a:ext cx="3775393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诺姆文德拉开始唱歌：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“你说它辣，我说它不！”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评委们很惊讶，问她在说啥。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她继续唱着歌，直到吃完辣椒。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DFD77C-C3A2-4110-BF49-C0F0C7AA5348}"/>
              </a:ext>
            </a:extLst>
          </p:cNvPr>
          <p:cNvSpPr txBox="1"/>
          <p:nvPr/>
        </p:nvSpPr>
        <p:spPr>
          <a:xfrm>
            <a:off x="7326086" y="3886200"/>
            <a:ext cx="26670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i="1" dirty="0"/>
              <a:t>你能和诺姆文德拉一起唱吗？</a:t>
            </a:r>
          </a:p>
        </p:txBody>
      </p:sp>
    </p:spTree>
    <p:extLst>
      <p:ext uri="{BB962C8B-B14F-4D97-AF65-F5344CB8AC3E}">
        <p14:creationId xmlns:p14="http://schemas.microsoft.com/office/powerpoint/2010/main" val="333491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446211-53DB-48F8-8770-65984826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84367D-FA68-4455-84F6-1C6A1246EAA4}"/>
              </a:ext>
            </a:extLst>
          </p:cNvPr>
          <p:cNvSpPr txBox="1"/>
          <p:nvPr/>
        </p:nvSpPr>
        <p:spPr>
          <a:xfrm>
            <a:off x="7196137" y="283029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太棒了！诺姆文德拉赢了！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“你是我最好的朋友，索科！”</a:t>
            </a:r>
          </a:p>
        </p:txBody>
      </p:sp>
    </p:spTree>
    <p:extLst>
      <p:ext uri="{BB962C8B-B14F-4D97-AF65-F5344CB8AC3E}">
        <p14:creationId xmlns:p14="http://schemas.microsoft.com/office/powerpoint/2010/main" val="51258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30166C-9F70-4CE7-BC9F-7F87BD97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C502D3-1C56-4562-8A97-BA442D9BE9B0}"/>
              </a:ext>
            </a:extLst>
          </p:cNvPr>
          <p:cNvSpPr txBox="1"/>
          <p:nvPr/>
        </p:nvSpPr>
        <p:spPr>
          <a:xfrm rot="877165">
            <a:off x="3533549" y="1620244"/>
            <a:ext cx="4288353" cy="917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/>
              <a:t>好耶耶耶耶耶耶！</a:t>
            </a:r>
          </a:p>
        </p:txBody>
      </p:sp>
    </p:spTree>
    <p:extLst>
      <p:ext uri="{BB962C8B-B14F-4D97-AF65-F5344CB8AC3E}">
        <p14:creationId xmlns:p14="http://schemas.microsoft.com/office/powerpoint/2010/main" val="186811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9ECB76-20C5-40B3-A00C-0A4469803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1FE6A-F5C8-4E1C-9E95-2B2DF407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9239C8-C54A-47A8-A7D7-D6036932A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A3E360-5AEC-457A-88D0-DFD54ED07235}"/>
              </a:ext>
            </a:extLst>
          </p:cNvPr>
          <p:cNvSpPr txBox="1"/>
          <p:nvPr/>
        </p:nvSpPr>
        <p:spPr>
          <a:xfrm>
            <a:off x="9165371" y="478971"/>
            <a:ext cx="3262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诺姆文德拉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和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吃辣椒比赛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50787-9011-474E-A3CF-722E602108A0}"/>
              </a:ext>
            </a:extLst>
          </p:cNvPr>
          <p:cNvSpPr txBox="1"/>
          <p:nvPr/>
        </p:nvSpPr>
        <p:spPr>
          <a:xfrm>
            <a:off x="9934813" y="30354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54840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7123D2-3C9C-4AF5-966C-9E9D9A48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218E48-4063-404C-A0D5-DA4A0664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8A4CCD-ED75-4D5D-9A9C-575BB0D310CE}"/>
              </a:ext>
            </a:extLst>
          </p:cNvPr>
          <p:cNvSpPr txBox="1"/>
          <p:nvPr/>
        </p:nvSpPr>
        <p:spPr>
          <a:xfrm>
            <a:off x="9165371" y="2285999"/>
            <a:ext cx="3262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诺姆文德拉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和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吃辣椒比赛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5A063-6FE6-402C-97F3-E489E00C76B8}"/>
              </a:ext>
            </a:extLst>
          </p:cNvPr>
          <p:cNvSpPr txBox="1"/>
          <p:nvPr/>
        </p:nvSpPr>
        <p:spPr>
          <a:xfrm>
            <a:off x="9840909" y="5480922"/>
            <a:ext cx="191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Fortune </a:t>
            </a:r>
            <a:r>
              <a:rPr lang="en-US" altLang="zh-CN" sz="1600" dirty="0" err="1"/>
              <a:t>Tazvivinga</a:t>
            </a:r>
            <a:endParaRPr lang="en-US" altLang="zh-CN" sz="1600" dirty="0"/>
          </a:p>
          <a:p>
            <a:pPr algn="ctr"/>
            <a:r>
              <a:rPr lang="en-US" altLang="zh-CN" sz="1600" dirty="0"/>
              <a:t>Adrien Folly-</a:t>
            </a:r>
            <a:r>
              <a:rPr lang="en-US" altLang="zh-CN" sz="1600" dirty="0" err="1"/>
              <a:t>Notsron</a:t>
            </a:r>
            <a:endParaRPr lang="en-US" altLang="zh-CN" sz="1600" dirty="0"/>
          </a:p>
          <a:p>
            <a:pPr algn="ctr"/>
            <a:r>
              <a:rPr lang="en-US" altLang="zh-CN" sz="1600" dirty="0"/>
              <a:t>Natalie Walker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72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67D538-819F-4866-BEA5-2763A2FD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784D26-9E19-48D5-9110-1F0573C7129D}"/>
              </a:ext>
            </a:extLst>
          </p:cNvPr>
          <p:cNvSpPr txBox="1"/>
          <p:nvPr/>
        </p:nvSpPr>
        <p:spPr>
          <a:xfrm>
            <a:off x="250371" y="119743"/>
            <a:ext cx="8135560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野兔诺姆文德拉和猴子索科是好朋友。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“快点儿，索科！我不想迟到吃辣椒比赛。”诺姆文德拉说。</a:t>
            </a:r>
          </a:p>
        </p:txBody>
      </p:sp>
    </p:spTree>
    <p:extLst>
      <p:ext uri="{BB962C8B-B14F-4D97-AF65-F5344CB8AC3E}">
        <p14:creationId xmlns:p14="http://schemas.microsoft.com/office/powerpoint/2010/main" val="273085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581710-4F8E-4308-8B16-09106EEBF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F989A1-1DA8-4200-8AD1-52B1FB8AFEE6}"/>
              </a:ext>
            </a:extLst>
          </p:cNvPr>
          <p:cNvSpPr txBox="1"/>
          <p:nvPr/>
        </p:nvSpPr>
        <p:spPr>
          <a:xfrm rot="20951740">
            <a:off x="10063085" y="3813066"/>
            <a:ext cx="239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汉巴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汉巴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游乐场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3FDC44-A4A0-4B1C-9772-754952245E1F}"/>
              </a:ext>
            </a:extLst>
          </p:cNvPr>
          <p:cNvSpPr txBox="1"/>
          <p:nvPr/>
        </p:nvSpPr>
        <p:spPr>
          <a:xfrm rot="20247099">
            <a:off x="9335493" y="2344274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/>
              <a:t>汉巴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汉巴</a:t>
            </a:r>
            <a:endParaRPr lang="en-US" altLang="zh-CN" sz="3600" b="1" dirty="0"/>
          </a:p>
          <a:p>
            <a:pPr algn="ctr"/>
            <a:r>
              <a:rPr lang="zh-CN" altLang="en-US" sz="3600" b="1" dirty="0"/>
              <a:t>游乐场</a:t>
            </a:r>
          </a:p>
        </p:txBody>
      </p:sp>
    </p:spTree>
    <p:extLst>
      <p:ext uri="{BB962C8B-B14F-4D97-AF65-F5344CB8AC3E}">
        <p14:creationId xmlns:p14="http://schemas.microsoft.com/office/powerpoint/2010/main" val="40849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93D4E6-8260-4024-BA8F-990B5492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1C5478-F8FD-4235-B1F9-BAE280AEC7E7}"/>
              </a:ext>
            </a:extLst>
          </p:cNvPr>
          <p:cNvSpPr txBox="1"/>
          <p:nvPr/>
        </p:nvSpPr>
        <p:spPr>
          <a:xfrm>
            <a:off x="3592967" y="0"/>
            <a:ext cx="3493634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“诺姆文德拉，如果你赢了，你会带谁去汉巴</a:t>
            </a:r>
            <a:r>
              <a:rPr lang="en-US" altLang="zh-CN" sz="2000" dirty="0"/>
              <a:t>-</a:t>
            </a:r>
            <a:r>
              <a:rPr lang="zh-CN" altLang="en-US" sz="2000" dirty="0"/>
              <a:t>汉巴游乐场？”索科问道。</a:t>
            </a:r>
          </a:p>
        </p:txBody>
      </p:sp>
    </p:spTree>
    <p:extLst>
      <p:ext uri="{BB962C8B-B14F-4D97-AF65-F5344CB8AC3E}">
        <p14:creationId xmlns:p14="http://schemas.microsoft.com/office/powerpoint/2010/main" val="10509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EA29AD-8968-4FB6-836B-B10FFA03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DC1589-48D1-46DB-80BC-10AABC76078B}"/>
              </a:ext>
            </a:extLst>
          </p:cNvPr>
          <p:cNvSpPr txBox="1"/>
          <p:nvPr/>
        </p:nvSpPr>
        <p:spPr>
          <a:xfrm>
            <a:off x="3940629" y="3211286"/>
            <a:ext cx="37338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“很简单，”诺姆文德拉说：“我会带我最好的朋友去！”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9B3641-60A7-4BDD-AA7B-89D7A8781598}"/>
              </a:ext>
            </a:extLst>
          </p:cNvPr>
          <p:cNvSpPr txBox="1"/>
          <p:nvPr/>
        </p:nvSpPr>
        <p:spPr>
          <a:xfrm>
            <a:off x="7935687" y="1040306"/>
            <a:ext cx="382088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“嗯，我想知道诺姆文德拉最好的朋友是谁？”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62B16-8037-46A3-A459-EE46AF025DED}"/>
              </a:ext>
            </a:extLst>
          </p:cNvPr>
          <p:cNvSpPr txBox="1"/>
          <p:nvPr/>
        </p:nvSpPr>
        <p:spPr>
          <a:xfrm>
            <a:off x="11756573" y="4717231"/>
            <a:ext cx="263514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i="1" dirty="0"/>
              <a:t>你觉得诺姆文德拉最好的朋友是谁？</a:t>
            </a:r>
          </a:p>
        </p:txBody>
      </p:sp>
    </p:spTree>
    <p:extLst>
      <p:ext uri="{BB962C8B-B14F-4D97-AF65-F5344CB8AC3E}">
        <p14:creationId xmlns:p14="http://schemas.microsoft.com/office/powerpoint/2010/main" val="191199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29412E-3024-4749-8989-0D7E75F2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A39958-D2F7-4FE5-B6B5-F17E4D7D3FA7}"/>
              </a:ext>
            </a:extLst>
          </p:cNvPr>
          <p:cNvSpPr txBox="1"/>
          <p:nvPr/>
        </p:nvSpPr>
        <p:spPr>
          <a:xfrm>
            <a:off x="4949368" y="613317"/>
            <a:ext cx="449353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诺姆文德拉和索科是最后到的。</a:t>
            </a:r>
          </a:p>
        </p:txBody>
      </p:sp>
    </p:spTree>
    <p:extLst>
      <p:ext uri="{BB962C8B-B14F-4D97-AF65-F5344CB8AC3E}">
        <p14:creationId xmlns:p14="http://schemas.microsoft.com/office/powerpoint/2010/main" val="183109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326</Words>
  <Application>Microsoft Office PowerPoint</Application>
  <PresentationFormat>自定义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44</cp:revision>
  <dcterms:created xsi:type="dcterms:W3CDTF">2021-03-14T02:42:17Z</dcterms:created>
  <dcterms:modified xsi:type="dcterms:W3CDTF">2022-01-19T12:49:37Z</dcterms:modified>
</cp:coreProperties>
</file>