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72" r:id="rId4"/>
    <p:sldId id="271" r:id="rId5"/>
    <p:sldId id="270" r:id="rId6"/>
    <p:sldId id="269" r:id="rId7"/>
    <p:sldId id="268" r:id="rId8"/>
    <p:sldId id="267" r:id="rId9"/>
    <p:sldId id="266" r:id="rId10"/>
    <p:sldId id="265" r:id="rId11"/>
    <p:sldId id="264" r:id="rId12"/>
    <p:sldId id="263" r:id="rId13"/>
    <p:sldId id="262" r:id="rId14"/>
    <p:sldId id="261" r:id="rId15"/>
    <p:sldId id="260" r:id="rId16"/>
    <p:sldId id="259" r:id="rId17"/>
    <p:sldId id="258" r:id="rId18"/>
  </p:sldIdLst>
  <p:sldSz cx="14392275" cy="7200900"/>
  <p:notesSz cx="6858000" cy="9144000"/>
  <p:defaultTextStyle>
    <a:defPPr>
      <a:defRPr lang="zh-CN"/>
    </a:defPPr>
    <a:lvl1pPr marL="0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1pPr>
    <a:lvl2pPr marL="518236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2pPr>
    <a:lvl3pPr marL="1036472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3pPr>
    <a:lvl4pPr marL="1554709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4pPr>
    <a:lvl5pPr marL="2072945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5pPr>
    <a:lvl6pPr marL="2591181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6pPr>
    <a:lvl7pPr marL="3109417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7pPr>
    <a:lvl8pPr marL="3627653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8pPr>
    <a:lvl9pPr marL="4145890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5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74734B-3801-416F-AA64-F101F69F32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9035" y="1178481"/>
            <a:ext cx="10794206" cy="2506980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45D6608-C9C4-4614-B0F5-35FBE42341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9035" y="3782140"/>
            <a:ext cx="10794206" cy="1738550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042A2B-4E38-4234-975B-E2F1AB2E7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2022.07.10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A6159B-E788-45DC-9FF7-901D12790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C20818-9389-4AB4-B71B-1B871C2FB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4091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EEB327-BCB5-408A-8887-AA787A416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CF2FB71-4B50-4158-938C-59205FE9F0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5A7C68-3466-40EE-8E0A-A580BE86F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2022.07.10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0CEAC8-E54E-4E81-8A69-F09EA778A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D0BF85-7A4B-44C1-96CE-48D90C97A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053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F2171BB-6D7E-4C6A-9899-65A106D975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0299472" y="383381"/>
            <a:ext cx="3103334" cy="610243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7F8B54A-8719-47E7-85FC-9612618744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89469" y="383381"/>
            <a:ext cx="9130099" cy="610243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820C48-D558-4C7B-B798-F506A59B7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2022.07.10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85F8DC-9D1E-48C7-8CCC-E0F1F0FA2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F00DF1-96CF-4A67-9E5D-36F1328A6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1288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6D24E7-CA27-4EBA-A058-AB8FDABD6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03241F-0E4B-49F3-BC37-4954A8624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715939-F586-4A86-B81B-BCBDFFE16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2022.07.10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8008AC-68A0-42CB-A28C-F7BF4855E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B284FF-AC60-4765-A8AD-D13A8D6B0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2894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D0F1C6-0696-4708-93CA-B71DA1171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1973" y="1795225"/>
            <a:ext cx="12413337" cy="2995374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671A44-59BC-4B74-8DCF-CB4DF7C24E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1973" y="4818937"/>
            <a:ext cx="12413337" cy="1575196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86F142-0813-4C99-B5D5-D3154D94F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2022.07.10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209E59-21A3-4A10-879E-96864B3F3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745ED6-C936-4E01-A9D9-B72434439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0490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022837-E032-493B-B5F2-78C24C0CF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16825E-D3F0-400D-8A8A-52E86C94B2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69" y="1916906"/>
            <a:ext cx="6116717" cy="456890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5403DDE-5AA5-4FA1-87ED-A29CFB4ACE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86089" y="1916906"/>
            <a:ext cx="6116717" cy="456890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A37154-D2DB-44A8-A10A-AC457C406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2022.07.10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C8CDB3-D539-43F5-95F0-066971729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39D1BB-1FE2-4320-B3C8-F82FF709A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41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DC77F1-9B8E-49B0-B184-678E3373D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344" y="383382"/>
            <a:ext cx="12413337" cy="139184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1A1C9F-90AA-4222-8C39-872E64F60A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1344" y="1765221"/>
            <a:ext cx="6088606" cy="865108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772579F-BF6A-4A4F-9AC9-AE2D608DBA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91344" y="2630329"/>
            <a:ext cx="6088606" cy="386881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7E76CC-B2B7-4162-8C4C-6E71D24494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286089" y="1765221"/>
            <a:ext cx="6118591" cy="865108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1A845C0-1D39-45AD-A68A-0814C4C298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286089" y="2630329"/>
            <a:ext cx="6118591" cy="386881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164935D-C534-48F0-8558-D54868979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2022.07.10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BCE485B-7D12-4EC7-AAAA-7795E8F44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3AE81DD-73B5-4790-B2D6-A14A6FA03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4246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1F76AE-0A50-4DC0-93BB-585B73CED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BAA096E-FCA7-4491-B9B1-3EFA6AE23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2022.07.10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3FEC2EA-0BDE-4B72-A953-BCB9E6BEC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C8A908B-39C3-48DD-8D2E-C9C27A3A6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2584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E32D484-4432-4D68-8ABB-879F10D89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2022.07.10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D07EFA9-B0A3-49FF-BCD4-42155FD9C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F296FAF-5433-4BEF-8360-AD73AC58F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7431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C8DCFF-2A37-43FD-BB28-CC1C1E72C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344" y="480060"/>
            <a:ext cx="4641883" cy="168021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EF5525-D4A5-4D3F-8AE5-7C841A09F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8592" y="1036797"/>
            <a:ext cx="7286089" cy="5117306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A7B1AF-BFBB-440B-B07F-060CF333D7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1344" y="2160270"/>
            <a:ext cx="4641883" cy="4002167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2599EC-D68F-433A-A57D-8FEB020E0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2022.07.10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B99B11-0F34-48C8-ADF8-11B1CA3B0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1DB7C6-2ED4-47E4-B511-7295E6536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9427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E26F94-0008-426B-9F59-170A3BB46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344" y="480060"/>
            <a:ext cx="4641883" cy="168021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2086E44-F778-406D-BD40-E1205DED57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118592" y="1036797"/>
            <a:ext cx="7286089" cy="5117306"/>
          </a:xfrm>
        </p:spPr>
        <p:txBody>
          <a:bodyPr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BC95A05-0D95-46E0-9E8C-72260D1882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1344" y="2160270"/>
            <a:ext cx="4641883" cy="4002167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FC40D0-57B7-4E13-8B53-25E1AE801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2022.07.10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D030253-8DB4-440B-8517-2767090B8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2D63F3-9CC1-414A-AEA4-7EE42739D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7690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667A8FA-6BC6-4017-9637-AA8A12A30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69" y="383382"/>
            <a:ext cx="12413337" cy="1391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3D7C4B-C212-42B5-8CC2-B8A0EB6B67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69" y="1916906"/>
            <a:ext cx="12413337" cy="4568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92CCD2-B792-4BC2-823C-CAF6E438EB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89469" y="6674168"/>
            <a:ext cx="3238262" cy="383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6A051-8D23-457B-983C-2D588DCFE1A0}" type="datetimeFigureOut">
              <a:rPr lang="zh-CN" altLang="en-US" smtClean="0"/>
              <a:t>2022.07.10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0160E4-481F-4315-A94D-46E41E7D11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767441" y="6674168"/>
            <a:ext cx="4857393" cy="383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017A36-4BFA-4D82-B834-212803231E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64544" y="6674168"/>
            <a:ext cx="3238262" cy="383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1710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60E31D1-4415-88F7-7292-8D3ED991B8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763" y="0"/>
            <a:ext cx="7200900" cy="7200900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FE230629-563A-B87C-C904-396AC5D1B3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375" y="0"/>
            <a:ext cx="7200900" cy="7200900"/>
          </a:xfrm>
          <a:prstGeom prst="rect">
            <a:avLst/>
          </a:prstGeom>
        </p:spPr>
      </p:pic>
      <p:sp>
        <p:nvSpPr>
          <p:cNvPr id="39" name="文本框 38">
            <a:extLst>
              <a:ext uri="{FF2B5EF4-FFF2-40B4-BE49-F238E27FC236}">
                <a16:creationId xmlns:a16="http://schemas.microsoft.com/office/drawing/2014/main" id="{E5BB7E6C-9BA0-CA18-A6A0-BA30C0777887}"/>
              </a:ext>
            </a:extLst>
          </p:cNvPr>
          <p:cNvSpPr txBox="1"/>
          <p:nvPr/>
        </p:nvSpPr>
        <p:spPr>
          <a:xfrm>
            <a:off x="1296421" y="402771"/>
            <a:ext cx="45937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/>
              <a:t>唱出事实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C6D52C54-4041-91CD-E98F-127D3FE47A0A}"/>
              </a:ext>
            </a:extLst>
          </p:cNvPr>
          <p:cNvSpPr txBox="1"/>
          <p:nvPr/>
        </p:nvSpPr>
        <p:spPr>
          <a:xfrm>
            <a:off x="1923618" y="1405706"/>
            <a:ext cx="33393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dirty="0"/>
              <a:t>米里亚姆</a:t>
            </a:r>
            <a:r>
              <a:rPr lang="en-US" altLang="zh-CN" sz="2400" dirty="0"/>
              <a:t>·</a:t>
            </a:r>
            <a:r>
              <a:rPr lang="zh-CN" altLang="en-US" sz="2400" dirty="0"/>
              <a:t>马克巴的故事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7F6B8FF9-6991-8B16-7FAD-1F188A45BAAB}"/>
              </a:ext>
            </a:extLst>
          </p:cNvPr>
          <p:cNvSpPr txBox="1"/>
          <p:nvPr/>
        </p:nvSpPr>
        <p:spPr>
          <a:xfrm>
            <a:off x="637835" y="6692147"/>
            <a:ext cx="59109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err="1"/>
              <a:t>Louwrisa</a:t>
            </a:r>
            <a:r>
              <a:rPr lang="en-US" altLang="zh-CN" sz="2000" dirty="0"/>
              <a:t> </a:t>
            </a:r>
            <a:r>
              <a:rPr lang="en-US" altLang="zh-CN" sz="2000" dirty="0" err="1"/>
              <a:t>Blaauw</a:t>
            </a:r>
            <a:r>
              <a:rPr lang="en-US" altLang="zh-CN" sz="2000" dirty="0"/>
              <a:t>     Bianca de Jong     Jade Mathieson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6581082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DFA68BE-5478-FD4B-C59C-5AE4748200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8956DBB8-6585-C4AD-F0A7-3B80EB39841F}"/>
              </a:ext>
            </a:extLst>
          </p:cNvPr>
          <p:cNvSpPr txBox="1"/>
          <p:nvPr/>
        </p:nvSpPr>
        <p:spPr>
          <a:xfrm>
            <a:off x="1240972" y="1197428"/>
            <a:ext cx="5857194" cy="1695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/>
              <a:t>人们说我的嗓子是上天给予我的礼物，</a:t>
            </a:r>
            <a:endParaRPr lang="en-US" altLang="zh-CN" sz="2400" dirty="0"/>
          </a:p>
          <a:p>
            <a:pPr algn="l">
              <a:lnSpc>
                <a:spcPct val="150000"/>
              </a:lnSpc>
            </a:pPr>
            <a:r>
              <a:rPr lang="zh-CN" altLang="en-US" sz="2400" dirty="0"/>
              <a:t>我的歌声十分特别。我和其他音乐家一起合作，我们的音乐传遍全球。</a:t>
            </a:r>
          </a:p>
        </p:txBody>
      </p:sp>
    </p:spTree>
    <p:extLst>
      <p:ext uri="{BB962C8B-B14F-4D97-AF65-F5344CB8AC3E}">
        <p14:creationId xmlns:p14="http://schemas.microsoft.com/office/powerpoint/2010/main" val="31935599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8DE4DA4C-AC08-9DBB-43A0-87043CA1B2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21A1621F-391A-0B67-3A8B-D4081B71223C}"/>
              </a:ext>
            </a:extLst>
          </p:cNvPr>
          <p:cNvSpPr txBox="1"/>
          <p:nvPr/>
        </p:nvSpPr>
        <p:spPr>
          <a:xfrm>
            <a:off x="730023" y="2475783"/>
            <a:ext cx="6639606" cy="22493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/>
              <a:t>我住在索菲亚镇，文化与音乐之地。</a:t>
            </a:r>
            <a:endParaRPr lang="en-US" altLang="zh-CN" sz="2400" dirty="0"/>
          </a:p>
          <a:p>
            <a:pPr algn="l">
              <a:lnSpc>
                <a:spcPct val="150000"/>
              </a:lnSpc>
            </a:pPr>
            <a:r>
              <a:rPr lang="zh-CN" altLang="en-US" sz="2400" dirty="0"/>
              <a:t>索菲亚镇，南非人们和谐创作音乐并共舞之地。</a:t>
            </a:r>
            <a:endParaRPr lang="en-US" altLang="zh-CN" sz="2400" dirty="0"/>
          </a:p>
          <a:p>
            <a:pPr algn="l">
              <a:lnSpc>
                <a:spcPct val="150000"/>
              </a:lnSpc>
            </a:pPr>
            <a:r>
              <a:rPr lang="zh-CN" altLang="en-US" sz="2400" dirty="0"/>
              <a:t>但当时的统治阶级不喜欢这种团结，他们不希望黑人和白人成为朋友。</a:t>
            </a:r>
          </a:p>
        </p:txBody>
      </p:sp>
    </p:spTree>
    <p:extLst>
      <p:ext uri="{BB962C8B-B14F-4D97-AF65-F5344CB8AC3E}">
        <p14:creationId xmlns:p14="http://schemas.microsoft.com/office/powerpoint/2010/main" val="34147267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57146EC-C698-E5E1-CE52-1847F8FA46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F6ACF23E-30F1-2AA2-14AC-A02E7A047E69}"/>
              </a:ext>
            </a:extLst>
          </p:cNvPr>
          <p:cNvSpPr txBox="1"/>
          <p:nvPr/>
        </p:nvSpPr>
        <p:spPr>
          <a:xfrm>
            <a:off x="685800" y="2752782"/>
            <a:ext cx="6694715" cy="1695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/>
              <a:t>我相信因肤色而区别对待人是不对的。我没有隐瞒这种信仰，于是统治者想让我离开这个国家。</a:t>
            </a:r>
          </a:p>
          <a:p>
            <a:pPr algn="l">
              <a:lnSpc>
                <a:spcPct val="150000"/>
              </a:lnSpc>
            </a:pPr>
            <a:r>
              <a:rPr lang="zh-CN" altLang="en-US" sz="2400" dirty="0"/>
              <a:t>当我在美国唱歌时，我被告知再也无法回家。</a:t>
            </a:r>
          </a:p>
        </p:txBody>
      </p:sp>
    </p:spTree>
    <p:extLst>
      <p:ext uri="{BB962C8B-B14F-4D97-AF65-F5344CB8AC3E}">
        <p14:creationId xmlns:p14="http://schemas.microsoft.com/office/powerpoint/2010/main" val="18956436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1175124-F9F3-6DCE-AB20-19AEA0EDA6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C1E2FE68-AC88-1DE1-0FB9-5ECE61CADB5B}"/>
              </a:ext>
            </a:extLst>
          </p:cNvPr>
          <p:cNvSpPr txBox="1"/>
          <p:nvPr/>
        </p:nvSpPr>
        <p:spPr>
          <a:xfrm>
            <a:off x="598713" y="2752782"/>
            <a:ext cx="6815138" cy="1695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/>
              <a:t>全世界都听到了我的故事，这些故事，连同我的歌曲一起，让许多人看到南非黑人处境的不公。</a:t>
            </a:r>
            <a:endParaRPr lang="en-US" altLang="zh-CN" sz="2400" dirty="0"/>
          </a:p>
          <a:p>
            <a:pPr algn="l">
              <a:lnSpc>
                <a:spcPct val="150000"/>
              </a:lnSpc>
            </a:pPr>
            <a:r>
              <a:rPr lang="zh-CN" altLang="en-US" sz="2400" dirty="0"/>
              <a:t>我决定无论如何都要继续唱歌，讲出国家的事实。</a:t>
            </a:r>
          </a:p>
        </p:txBody>
      </p:sp>
    </p:spTree>
    <p:extLst>
      <p:ext uri="{BB962C8B-B14F-4D97-AF65-F5344CB8AC3E}">
        <p14:creationId xmlns:p14="http://schemas.microsoft.com/office/powerpoint/2010/main" val="8073274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2E8EF8C0-C618-9A2C-0E84-1C4564F7F8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0C9EC2A6-C663-5067-F206-EB9EDBC7930D}"/>
              </a:ext>
            </a:extLst>
          </p:cNvPr>
          <p:cNvSpPr txBox="1"/>
          <p:nvPr/>
        </p:nvSpPr>
        <p:spPr>
          <a:xfrm>
            <a:off x="674914" y="2475783"/>
            <a:ext cx="6521223" cy="22493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/>
              <a:t>全世界都喜欢我的音乐，许多国家都欢迎我。我赢得了一些奖项，也为全世界重要人唱歌。</a:t>
            </a:r>
            <a:endParaRPr lang="en-US" altLang="zh-CN" sz="2400" dirty="0"/>
          </a:p>
          <a:p>
            <a:pPr algn="l">
              <a:lnSpc>
                <a:spcPct val="150000"/>
              </a:lnSpc>
            </a:pPr>
            <a:r>
              <a:rPr lang="zh-CN" altLang="en-US" sz="2400" dirty="0"/>
              <a:t>我生活美好，却缺乏了一些东西</a:t>
            </a:r>
            <a:r>
              <a:rPr lang="en-US" altLang="zh-CN" sz="2400" dirty="0"/>
              <a:t>——</a:t>
            </a:r>
            <a:r>
              <a:rPr lang="zh-CN" altLang="en-US" sz="2400" dirty="0"/>
              <a:t>我不能在自己祖国歌唱，那里的人民也不自由。</a:t>
            </a:r>
          </a:p>
        </p:txBody>
      </p:sp>
    </p:spTree>
    <p:extLst>
      <p:ext uri="{BB962C8B-B14F-4D97-AF65-F5344CB8AC3E}">
        <p14:creationId xmlns:p14="http://schemas.microsoft.com/office/powerpoint/2010/main" val="10760600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E7D34FA-DCC5-8632-5429-B11CE38FB0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2D69597C-6663-D3AC-F134-9A93DCF38211}"/>
              </a:ext>
            </a:extLst>
          </p:cNvPr>
          <p:cNvSpPr txBox="1"/>
          <p:nvPr/>
        </p:nvSpPr>
        <p:spPr>
          <a:xfrm>
            <a:off x="707571" y="2752782"/>
            <a:ext cx="6488566" cy="1695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/>
              <a:t>当纳尔逊</a:t>
            </a:r>
            <a:r>
              <a:rPr lang="en-US" altLang="zh-CN" sz="2400" dirty="0"/>
              <a:t>·</a:t>
            </a:r>
            <a:r>
              <a:rPr lang="zh-CN" altLang="en-US" sz="2400" dirty="0"/>
              <a:t>曼德拉成为南非总统后，美好的日子开始了。新人掌权，不公平的法律已成为过去。终于，我带着新的希望回家了。</a:t>
            </a:r>
          </a:p>
        </p:txBody>
      </p:sp>
    </p:spTree>
    <p:extLst>
      <p:ext uri="{BB962C8B-B14F-4D97-AF65-F5344CB8AC3E}">
        <p14:creationId xmlns:p14="http://schemas.microsoft.com/office/powerpoint/2010/main" val="10857750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CBB07F8-69C1-BF62-98C2-46120788BC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CD25C6F6-705C-3D65-6F93-71AC2CE5439B}"/>
              </a:ext>
            </a:extLst>
          </p:cNvPr>
          <p:cNvSpPr txBox="1"/>
          <p:nvPr/>
        </p:nvSpPr>
        <p:spPr>
          <a:xfrm>
            <a:off x="642937" y="936171"/>
            <a:ext cx="6454550" cy="22493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/>
              <a:t>至此，我可以在一个自由、公平的国家里唱歌。不同肤色的人可以一起欣赏音乐。我也凭借我的勇敢坚强做出了一些贡献，我在自己所有的歌中都唱出了事实。</a:t>
            </a:r>
          </a:p>
        </p:txBody>
      </p:sp>
    </p:spTree>
    <p:extLst>
      <p:ext uri="{BB962C8B-B14F-4D97-AF65-F5344CB8AC3E}">
        <p14:creationId xmlns:p14="http://schemas.microsoft.com/office/powerpoint/2010/main" val="16564992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FDE93B0-3643-4023-ED27-F56793D046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746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1FB4C89-88DD-57F3-E61B-93077D6FF2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375" y="0"/>
            <a:ext cx="7200900" cy="72009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3053F3A6-5B35-676A-94F9-1B2A07C11B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0" cy="72009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E642A8C0-9233-F72C-FB44-FE0F8962348A}"/>
              </a:ext>
            </a:extLst>
          </p:cNvPr>
          <p:cNvSpPr txBox="1"/>
          <p:nvPr/>
        </p:nvSpPr>
        <p:spPr>
          <a:xfrm>
            <a:off x="8499702" y="402771"/>
            <a:ext cx="45937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/>
              <a:t>唱出事实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A922D91-85E5-A25B-47AA-0F4AC1E8F1DD}"/>
              </a:ext>
            </a:extLst>
          </p:cNvPr>
          <p:cNvSpPr txBox="1"/>
          <p:nvPr/>
        </p:nvSpPr>
        <p:spPr>
          <a:xfrm>
            <a:off x="9928009" y="1785257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dirty="0"/>
              <a:t>这本书属于</a:t>
            </a:r>
          </a:p>
        </p:txBody>
      </p:sp>
    </p:spTree>
    <p:extLst>
      <p:ext uri="{BB962C8B-B14F-4D97-AF65-F5344CB8AC3E}">
        <p14:creationId xmlns:p14="http://schemas.microsoft.com/office/powerpoint/2010/main" val="591519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4ACF86FA-5A88-38BF-409A-18134544AE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584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9F2B7F7B-BF50-17CA-439E-F43B7D8652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3B5D0560-8F82-1C90-0254-363D9E169893}"/>
              </a:ext>
            </a:extLst>
          </p:cNvPr>
          <p:cNvSpPr txBox="1"/>
          <p:nvPr/>
        </p:nvSpPr>
        <p:spPr>
          <a:xfrm>
            <a:off x="8499702" y="402771"/>
            <a:ext cx="45937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/>
              <a:t>唱出事实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52FD223-D055-6DCB-19C0-C0F5A72C84E7}"/>
              </a:ext>
            </a:extLst>
          </p:cNvPr>
          <p:cNvSpPr txBox="1"/>
          <p:nvPr/>
        </p:nvSpPr>
        <p:spPr>
          <a:xfrm>
            <a:off x="9126899" y="1403325"/>
            <a:ext cx="33393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dirty="0"/>
              <a:t>米里亚姆</a:t>
            </a:r>
            <a:r>
              <a:rPr lang="en-US" altLang="zh-CN" sz="2400" dirty="0"/>
              <a:t>·</a:t>
            </a:r>
            <a:r>
              <a:rPr lang="zh-CN" altLang="en-US" sz="2400" dirty="0"/>
              <a:t>马克巴的故事</a:t>
            </a:r>
          </a:p>
        </p:txBody>
      </p:sp>
    </p:spTree>
    <p:extLst>
      <p:ext uri="{BB962C8B-B14F-4D97-AF65-F5344CB8AC3E}">
        <p14:creationId xmlns:p14="http://schemas.microsoft.com/office/powerpoint/2010/main" val="976846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8066E71B-0D8D-393F-922C-99AF418636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AD4E4060-92BA-F52A-4BAC-D353A95E3330}"/>
              </a:ext>
            </a:extLst>
          </p:cNvPr>
          <p:cNvSpPr txBox="1"/>
          <p:nvPr/>
        </p:nvSpPr>
        <p:spPr>
          <a:xfrm>
            <a:off x="1382484" y="1110344"/>
            <a:ext cx="5399315" cy="22493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/>
              <a:t>很久以前，在大城市约翰内斯堡，</a:t>
            </a:r>
            <a:endParaRPr lang="en-US" altLang="zh-CN" sz="2400" dirty="0"/>
          </a:p>
          <a:p>
            <a:pPr algn="l">
              <a:lnSpc>
                <a:spcPct val="150000"/>
              </a:lnSpc>
            </a:pPr>
            <a:r>
              <a:rPr lang="zh-CN" altLang="en-US" sz="2400" dirty="0"/>
              <a:t>一名女婴出生了。</a:t>
            </a:r>
            <a:endParaRPr lang="en-US" altLang="zh-CN" sz="2400" dirty="0"/>
          </a:p>
          <a:p>
            <a:pPr algn="l">
              <a:lnSpc>
                <a:spcPct val="150000"/>
              </a:lnSpc>
            </a:pPr>
            <a:r>
              <a:rPr lang="zh-CN" altLang="en-US" sz="2400" dirty="0"/>
              <a:t>那个婴儿就是我。妈妈叫我米里亚姆，米里亚姆</a:t>
            </a:r>
            <a:r>
              <a:rPr lang="en-US" altLang="zh-CN" sz="2400" dirty="0"/>
              <a:t>·</a:t>
            </a:r>
            <a:r>
              <a:rPr lang="zh-CN" altLang="en-US" sz="2400" dirty="0"/>
              <a:t>马克巴。</a:t>
            </a:r>
          </a:p>
        </p:txBody>
      </p:sp>
    </p:spTree>
    <p:extLst>
      <p:ext uri="{BB962C8B-B14F-4D97-AF65-F5344CB8AC3E}">
        <p14:creationId xmlns:p14="http://schemas.microsoft.com/office/powerpoint/2010/main" val="4044211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0D23432-8806-59E0-CE4D-614AF4DFEE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31DCA9BC-3040-7803-C1E6-7EA115A28C92}"/>
              </a:ext>
            </a:extLst>
          </p:cNvPr>
          <p:cNvSpPr txBox="1"/>
          <p:nvPr/>
        </p:nvSpPr>
        <p:spPr>
          <a:xfrm>
            <a:off x="1088570" y="1545772"/>
            <a:ext cx="5094515" cy="1695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/>
              <a:t>我妈妈是一名巫医，同时也是清洁工。但她很难赚到足够我们两人的钱，于是她开始出售自制啤酒。</a:t>
            </a:r>
          </a:p>
        </p:txBody>
      </p:sp>
    </p:spTree>
    <p:extLst>
      <p:ext uri="{BB962C8B-B14F-4D97-AF65-F5344CB8AC3E}">
        <p14:creationId xmlns:p14="http://schemas.microsoft.com/office/powerpoint/2010/main" val="2832768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B4A9143-0867-2600-BF10-A271F6C131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7A277C73-CC06-CDA7-18E4-D4FB61215E34}"/>
              </a:ext>
            </a:extLst>
          </p:cNvPr>
          <p:cNvSpPr txBox="1"/>
          <p:nvPr/>
        </p:nvSpPr>
        <p:spPr>
          <a:xfrm>
            <a:off x="1197428" y="2752782"/>
            <a:ext cx="5649686" cy="1695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/>
              <a:t>但法律禁止销售自制啤酒，于是妈妈要被送进监狱关六个月。当时我只有</a:t>
            </a:r>
            <a:r>
              <a:rPr lang="en-US" altLang="zh-CN" sz="2400" dirty="0"/>
              <a:t>18</a:t>
            </a:r>
            <a:r>
              <a:rPr lang="zh-CN" altLang="en-US" sz="2400" dirty="0"/>
              <a:t>天大，离不开妈妈，于是我也进了监狱。</a:t>
            </a:r>
          </a:p>
        </p:txBody>
      </p:sp>
    </p:spTree>
    <p:extLst>
      <p:ext uri="{BB962C8B-B14F-4D97-AF65-F5344CB8AC3E}">
        <p14:creationId xmlns:p14="http://schemas.microsoft.com/office/powerpoint/2010/main" val="553962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FFF84FC-EA05-1FA7-12C6-1ABF4F1F86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72CB5C51-845D-8815-7802-8461EFF94B40}"/>
              </a:ext>
            </a:extLst>
          </p:cNvPr>
          <p:cNvSpPr txBox="1"/>
          <p:nvPr/>
        </p:nvSpPr>
        <p:spPr>
          <a:xfrm>
            <a:off x="968829" y="2475783"/>
            <a:ext cx="5769428" cy="22493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/>
              <a:t>小时候我喜欢唱歌。长大一些，我便开始帮妈妈打扫房间。我一边唱歌一边干家务，歌声让家务变得轻松，生活也更加美好。不知为何，唱歌总是让我高兴。</a:t>
            </a:r>
          </a:p>
        </p:txBody>
      </p:sp>
    </p:spTree>
    <p:extLst>
      <p:ext uri="{BB962C8B-B14F-4D97-AF65-F5344CB8AC3E}">
        <p14:creationId xmlns:p14="http://schemas.microsoft.com/office/powerpoint/2010/main" val="1327615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C0F6FA4-C8D6-2DC6-6B9C-9C86E7304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44C9D792-5B85-02FB-0B9A-53344F2FF096}"/>
              </a:ext>
            </a:extLst>
          </p:cNvPr>
          <p:cNvSpPr txBox="1"/>
          <p:nvPr/>
        </p:nvSpPr>
        <p:spPr>
          <a:xfrm>
            <a:off x="1088571" y="1034143"/>
            <a:ext cx="5584371" cy="1695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/>
              <a:t>我在教堂唱歌，这让大家都开心。</a:t>
            </a:r>
            <a:endParaRPr lang="en-US" altLang="zh-CN" sz="2400" dirty="0"/>
          </a:p>
          <a:p>
            <a:pPr algn="l">
              <a:lnSpc>
                <a:spcPct val="150000"/>
              </a:lnSpc>
            </a:pPr>
            <a:r>
              <a:rPr lang="zh-CN" altLang="en-US" sz="2400" dirty="0"/>
              <a:t>音乐有让人团结的力量。当我们唱歌时，我们勇敢而坚强。</a:t>
            </a:r>
          </a:p>
        </p:txBody>
      </p:sp>
    </p:spTree>
    <p:extLst>
      <p:ext uri="{BB962C8B-B14F-4D97-AF65-F5344CB8AC3E}">
        <p14:creationId xmlns:p14="http://schemas.microsoft.com/office/powerpoint/2010/main" val="2412351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思源黑体 CN Medium">
      <a:majorFont>
        <a:latin typeface="思源黑体 CN Medium"/>
        <a:ea typeface="思源黑体 CN Medium"/>
        <a:cs typeface=""/>
      </a:majorFont>
      <a:minorFont>
        <a:latin typeface="思源黑体 CN Medium"/>
        <a:ea typeface="思源黑体 CN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lnSpc>
            <a:spcPct val="150000"/>
          </a:lnSpc>
          <a:defRPr sz="2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486</Words>
  <Application>Microsoft Office PowerPoint</Application>
  <PresentationFormat>自定义</PresentationFormat>
  <Paragraphs>28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0" baseType="lpstr">
      <vt:lpstr>思源黑体 CN Medium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hyf</dc:creator>
  <cp:lastModifiedBy>hu yufeng</cp:lastModifiedBy>
  <cp:revision>131</cp:revision>
  <dcterms:created xsi:type="dcterms:W3CDTF">2021-03-14T02:42:17Z</dcterms:created>
  <dcterms:modified xsi:type="dcterms:W3CDTF">2022-07-09T23:40:54Z</dcterms:modified>
</cp:coreProperties>
</file>