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2022.06.11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D04B9F-3E34-1B6D-4A22-7957E3078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AD5A4F9-4496-E28F-0D97-65755EF38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A9BC8650-A42D-D216-E717-77ABB0457C51}"/>
              </a:ext>
            </a:extLst>
          </p:cNvPr>
          <p:cNvSpPr txBox="1"/>
          <p:nvPr/>
        </p:nvSpPr>
        <p:spPr>
          <a:xfrm>
            <a:off x="763102" y="1719944"/>
            <a:ext cx="567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altLang="zh-CN" sz="2000" dirty="0">
                <a:latin typeface="+mn-ea"/>
              </a:rPr>
              <a:t>Ntembiso Velemane     Mabel Mnensa     Carla Latsky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0B98BDF-0ECC-9864-9D89-AFD5BCBE9087}"/>
              </a:ext>
            </a:extLst>
          </p:cNvPr>
          <p:cNvSpPr txBox="1"/>
          <p:nvPr/>
        </p:nvSpPr>
        <p:spPr>
          <a:xfrm>
            <a:off x="1353680" y="566058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火车上有什么人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D304EC8-CF10-A4BE-82CE-FD916969B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D60B2F-7846-792B-D0CD-FB8A4C8495E9}"/>
              </a:ext>
            </a:extLst>
          </p:cNvPr>
          <p:cNvSpPr txBox="1"/>
          <p:nvPr/>
        </p:nvSpPr>
        <p:spPr>
          <a:xfrm>
            <a:off x="1012371" y="3306780"/>
            <a:ext cx="5187639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/>
              <a:t>“</a:t>
            </a:r>
            <a:r>
              <a:rPr lang="zh-CN" altLang="en-US" sz="2400" dirty="0"/>
              <a:t>你们为什么穿着睡衣？</a:t>
            </a:r>
            <a:r>
              <a:rPr lang="en-US" altLang="zh-CN" sz="2400" dirty="0"/>
              <a:t>”</a:t>
            </a:r>
            <a:r>
              <a:rPr lang="zh-CN" altLang="en-US" sz="2400" dirty="0"/>
              <a:t>纳勒迪问。</a:t>
            </a:r>
          </a:p>
        </p:txBody>
      </p:sp>
    </p:spTree>
    <p:extLst>
      <p:ext uri="{BB962C8B-B14F-4D97-AF65-F5344CB8AC3E}">
        <p14:creationId xmlns:p14="http://schemas.microsoft.com/office/powerpoint/2010/main" val="82238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97AE92-13FF-3779-A059-579390440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50F8E8B-5A08-B7E1-AB50-F8BE08525DD5}"/>
              </a:ext>
            </a:extLst>
          </p:cNvPr>
          <p:cNvSpPr txBox="1"/>
          <p:nvPr/>
        </p:nvSpPr>
        <p:spPr>
          <a:xfrm>
            <a:off x="794657" y="881743"/>
            <a:ext cx="3211135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“我们是练空手道的。”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19E714-2CC9-9851-2451-6ACCD0296BCE}"/>
              </a:ext>
            </a:extLst>
          </p:cNvPr>
          <p:cNvSpPr txBox="1"/>
          <p:nvPr/>
        </p:nvSpPr>
        <p:spPr>
          <a:xfrm>
            <a:off x="3940628" y="5606143"/>
            <a:ext cx="1672253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“像这样。”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54B33A-4FA8-1BCD-C6ED-0C12089ACE16}"/>
              </a:ext>
            </a:extLst>
          </p:cNvPr>
          <p:cNvSpPr txBox="1"/>
          <p:nvPr/>
        </p:nvSpPr>
        <p:spPr>
          <a:xfrm>
            <a:off x="8871857" y="1839686"/>
            <a:ext cx="1415772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/>
              <a:t>哈！</a:t>
            </a:r>
          </a:p>
        </p:txBody>
      </p:sp>
    </p:spTree>
    <p:extLst>
      <p:ext uri="{BB962C8B-B14F-4D97-AF65-F5344CB8AC3E}">
        <p14:creationId xmlns:p14="http://schemas.microsoft.com/office/powerpoint/2010/main" val="391651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C452CB-D768-3700-1FF7-613E779B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EFC8969-D760-D72D-F6EE-A9F64BAAA1F5}"/>
              </a:ext>
            </a:extLst>
          </p:cNvPr>
          <p:cNvSpPr txBox="1"/>
          <p:nvPr/>
        </p:nvSpPr>
        <p:spPr>
          <a:xfrm>
            <a:off x="424543" y="2752782"/>
            <a:ext cx="5929828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“看！一名陆兵。”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“不，”妈妈说，“她是一名水手，是海兵。”</a:t>
            </a:r>
          </a:p>
        </p:txBody>
      </p:sp>
    </p:spTree>
    <p:extLst>
      <p:ext uri="{BB962C8B-B14F-4D97-AF65-F5344CB8AC3E}">
        <p14:creationId xmlns:p14="http://schemas.microsoft.com/office/powerpoint/2010/main" val="374894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4CA1F10-4C84-30D3-A381-F322CE5A8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A13544-D1F4-553E-6ED7-E841B4009427}"/>
              </a:ext>
            </a:extLst>
          </p:cNvPr>
          <p:cNvSpPr txBox="1"/>
          <p:nvPr/>
        </p:nvSpPr>
        <p:spPr>
          <a:xfrm>
            <a:off x="272144" y="2752782"/>
            <a:ext cx="6825343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“妈妈！鼓手！”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“听！纳勒迪。”妈妈说，“鼓发出了火车的声音。”</a:t>
            </a:r>
          </a:p>
        </p:txBody>
      </p:sp>
    </p:spTree>
    <p:extLst>
      <p:ext uri="{BB962C8B-B14F-4D97-AF65-F5344CB8AC3E}">
        <p14:creationId xmlns:p14="http://schemas.microsoft.com/office/powerpoint/2010/main" val="40120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F9069C-CAF6-7653-C22D-C5D009D47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EB455-5D28-24ED-EA8B-BE561737CE27}"/>
              </a:ext>
            </a:extLst>
          </p:cNvPr>
          <p:cNvSpPr txBox="1"/>
          <p:nvPr/>
        </p:nvSpPr>
        <p:spPr>
          <a:xfrm>
            <a:off x="1143000" y="1447800"/>
            <a:ext cx="5365571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“你想和我们一起跳舞吗？”鼓手问道。</a:t>
            </a:r>
          </a:p>
        </p:txBody>
      </p:sp>
    </p:spTree>
    <p:extLst>
      <p:ext uri="{BB962C8B-B14F-4D97-AF65-F5344CB8AC3E}">
        <p14:creationId xmlns:p14="http://schemas.microsoft.com/office/powerpoint/2010/main" val="119416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E2EB7BB-11B3-E404-79C2-ADD9E4983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8CD8B4-9DDE-57A5-87F6-690245CC4CEE}"/>
              </a:ext>
            </a:extLst>
          </p:cNvPr>
          <p:cNvSpPr txBox="1"/>
          <p:nvPr/>
        </p:nvSpPr>
        <p:spPr>
          <a:xfrm>
            <a:off x="892629" y="3029781"/>
            <a:ext cx="5442857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“我们下一站就下车。”妈妈告诉纳勒迪，她已经累了。</a:t>
            </a:r>
          </a:p>
        </p:txBody>
      </p:sp>
    </p:spTree>
    <p:extLst>
      <p:ext uri="{BB962C8B-B14F-4D97-AF65-F5344CB8AC3E}">
        <p14:creationId xmlns:p14="http://schemas.microsoft.com/office/powerpoint/2010/main" val="171470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1B528C-75EC-1A86-9E07-60A0EEA7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AEE6F5-A221-669C-7381-E72B0677E5CB}"/>
              </a:ext>
            </a:extLst>
          </p:cNvPr>
          <p:cNvSpPr txBox="1"/>
          <p:nvPr/>
        </p:nvSpPr>
        <p:spPr>
          <a:xfrm>
            <a:off x="2155371" y="685800"/>
            <a:ext cx="5365571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“所以，火车上</a:t>
            </a:r>
            <a:r>
              <a:rPr lang="zh-CN" altLang="en-US" sz="2400"/>
              <a:t>有什么人</a:t>
            </a:r>
            <a:r>
              <a:rPr lang="zh-CN" altLang="en-US" sz="2400" dirty="0"/>
              <a:t>呢？”妈妈问。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“最好的那些。”纳勒迪回答。</a:t>
            </a:r>
          </a:p>
        </p:txBody>
      </p:sp>
    </p:spTree>
    <p:extLst>
      <p:ext uri="{BB962C8B-B14F-4D97-AF65-F5344CB8AC3E}">
        <p14:creationId xmlns:p14="http://schemas.microsoft.com/office/powerpoint/2010/main" val="328344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0F9B76-6367-C1E5-2F80-7C4E51566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1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497ECAA-7E23-B357-B604-575DE7917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289631E-623D-1C92-98C3-D925CC94B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D5257C-2138-51AC-A1D0-5FE8045E3121}"/>
              </a:ext>
            </a:extLst>
          </p:cNvPr>
          <p:cNvSpPr txBox="1"/>
          <p:nvPr/>
        </p:nvSpPr>
        <p:spPr>
          <a:xfrm>
            <a:off x="8549818" y="566058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火车上有什么人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29EC35-BAE1-3BF8-C13C-BA38052EA34C}"/>
              </a:ext>
            </a:extLst>
          </p:cNvPr>
          <p:cNvSpPr txBox="1"/>
          <p:nvPr/>
        </p:nvSpPr>
        <p:spPr>
          <a:xfrm>
            <a:off x="9934812" y="21553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58498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544875-A0B1-91CD-806E-8E97BA953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7951A4-D45F-E2CD-1391-02873167A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BBC51D-071A-C840-98D1-99D840D9F7F3}"/>
              </a:ext>
            </a:extLst>
          </p:cNvPr>
          <p:cNvSpPr txBox="1"/>
          <p:nvPr/>
        </p:nvSpPr>
        <p:spPr>
          <a:xfrm>
            <a:off x="8549817" y="566058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火车上有什么人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F738E8-EE55-EC36-C8D7-52B6804EA900}"/>
              </a:ext>
            </a:extLst>
          </p:cNvPr>
          <p:cNvSpPr txBox="1"/>
          <p:nvPr/>
        </p:nvSpPr>
        <p:spPr>
          <a:xfrm>
            <a:off x="7959239" y="6324601"/>
            <a:ext cx="567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altLang="zh-CN" sz="2000" dirty="0">
                <a:latin typeface="+mn-ea"/>
              </a:rPr>
              <a:t>Ntembiso Velemane     Mabel Mnensa     Carla Latsky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77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0712E6-9701-524E-C740-F89C5DE41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730C16-4A87-ADB2-E8CD-B06E6255C393}"/>
              </a:ext>
            </a:extLst>
          </p:cNvPr>
          <p:cNvSpPr txBox="1"/>
          <p:nvPr/>
        </p:nvSpPr>
        <p:spPr>
          <a:xfrm>
            <a:off x="1709058" y="2752782"/>
            <a:ext cx="3877985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/>
            </a:lvl1pPr>
          </a:lstStyle>
          <a:p>
            <a:r>
              <a:rPr lang="zh-CN" altLang="en-US" dirty="0"/>
              <a:t>今天是去沙滩的日子！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纳勒迪第一次坐火车。</a:t>
            </a:r>
          </a:p>
        </p:txBody>
      </p:sp>
    </p:spTree>
    <p:extLst>
      <p:ext uri="{BB962C8B-B14F-4D97-AF65-F5344CB8AC3E}">
        <p14:creationId xmlns:p14="http://schemas.microsoft.com/office/powerpoint/2010/main" val="312521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C5D033-FE44-B654-0A42-540033D7E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B9D8D1-25C1-9282-D320-68523B0FE00D}"/>
              </a:ext>
            </a:extLst>
          </p:cNvPr>
          <p:cNvSpPr txBox="1"/>
          <p:nvPr/>
        </p:nvSpPr>
        <p:spPr>
          <a:xfrm>
            <a:off x="1534885" y="2752782"/>
            <a:ext cx="450668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/>
            </a:lvl1pPr>
          </a:lstStyle>
          <a:p>
            <a:r>
              <a:rPr lang="en-US" altLang="zh-CN" dirty="0"/>
              <a:t>“</a:t>
            </a:r>
            <a:r>
              <a:rPr lang="zh-CN" altLang="en-US" dirty="0"/>
              <a:t>火车上有什么人？</a:t>
            </a:r>
            <a:r>
              <a:rPr lang="en-US" altLang="zh-CN" dirty="0"/>
              <a:t>”</a:t>
            </a:r>
            <a:r>
              <a:rPr lang="zh-CN" altLang="en-US" dirty="0"/>
              <a:t>纳勒迪问。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“我们一起看看吧。”妈妈说。</a:t>
            </a:r>
          </a:p>
        </p:txBody>
      </p:sp>
    </p:spTree>
    <p:extLst>
      <p:ext uri="{BB962C8B-B14F-4D97-AF65-F5344CB8AC3E}">
        <p14:creationId xmlns:p14="http://schemas.microsoft.com/office/powerpoint/2010/main" val="124954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95D9CE-A0BB-A317-C46E-E0C63D09C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  <a:noFill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AC398CF-6D1F-F99B-3D80-C24C83EF4715}"/>
              </a:ext>
            </a:extLst>
          </p:cNvPr>
          <p:cNvSpPr txBox="1"/>
          <p:nvPr/>
        </p:nvSpPr>
        <p:spPr>
          <a:xfrm>
            <a:off x="1513114" y="3306780"/>
            <a:ext cx="4659086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/>
            </a:lvl1pPr>
          </a:lstStyle>
          <a:p>
            <a:r>
              <a:rPr lang="en-US" altLang="zh-CN" dirty="0"/>
              <a:t>“</a:t>
            </a:r>
            <a:r>
              <a:rPr lang="zh-CN" altLang="en-US" dirty="0"/>
              <a:t>妈妈，看！</a:t>
            </a:r>
            <a:r>
              <a:rPr lang="en-US" altLang="zh-CN" dirty="0"/>
              <a:t>”</a:t>
            </a:r>
            <a:r>
              <a:rPr lang="zh-CN" altLang="en-US" dirty="0"/>
              <a:t>纳勒迪小声说。</a:t>
            </a:r>
          </a:p>
        </p:txBody>
      </p:sp>
    </p:spTree>
    <p:extLst>
      <p:ext uri="{BB962C8B-B14F-4D97-AF65-F5344CB8AC3E}">
        <p14:creationId xmlns:p14="http://schemas.microsoft.com/office/powerpoint/2010/main" val="61477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6F188C-5381-90F6-06F9-6DFE14DB8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01AC23-71A7-3CC5-CDA9-7CB27EF6C5A0}"/>
              </a:ext>
            </a:extLst>
          </p:cNvPr>
          <p:cNvSpPr txBox="1"/>
          <p:nvPr/>
        </p:nvSpPr>
        <p:spPr>
          <a:xfrm>
            <a:off x="1197429" y="1644786"/>
            <a:ext cx="4750018" cy="3911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/>
            </a:lvl1pPr>
          </a:lstStyle>
          <a:p>
            <a:r>
              <a:rPr lang="zh-CN" altLang="en-US" dirty="0"/>
              <a:t>“小姑娘你好，你想打个招呼吗？”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纳勒迪看向妈妈。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妈妈点点头。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“好呀！”纳勒迪说。</a:t>
            </a:r>
          </a:p>
        </p:txBody>
      </p:sp>
    </p:spTree>
    <p:extLst>
      <p:ext uri="{BB962C8B-B14F-4D97-AF65-F5344CB8AC3E}">
        <p14:creationId xmlns:p14="http://schemas.microsoft.com/office/powerpoint/2010/main" val="243409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F8E2D8-0FED-D5B2-4928-09C632BB3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72C8AA5-B683-34C1-68EA-C7541B734AD7}"/>
              </a:ext>
            </a:extLst>
          </p:cNvPr>
          <p:cNvSpPr txBox="1"/>
          <p:nvPr/>
        </p:nvSpPr>
        <p:spPr>
          <a:xfrm>
            <a:off x="631372" y="125185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“巧克力！巧克力！”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C39A8D-F819-87A6-8B4B-9914EBD0D8EC}"/>
              </a:ext>
            </a:extLst>
          </p:cNvPr>
          <p:cNvSpPr txBox="1"/>
          <p:nvPr/>
        </p:nvSpPr>
        <p:spPr>
          <a:xfrm>
            <a:off x="8958943" y="2475783"/>
            <a:ext cx="4212771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“我能尝一个吗？”纳勒迪问。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“我们先留着肚子，等之后到沙滩上吃冰淇淋。”妈妈说。</a:t>
            </a:r>
          </a:p>
        </p:txBody>
      </p:sp>
    </p:spTree>
    <p:extLst>
      <p:ext uri="{BB962C8B-B14F-4D97-AF65-F5344CB8AC3E}">
        <p14:creationId xmlns:p14="http://schemas.microsoft.com/office/powerpoint/2010/main" val="350405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271</Words>
  <Application>Microsoft Office PowerPoint</Application>
  <PresentationFormat>自定义</PresentationFormat>
  <Paragraphs>39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22</cp:revision>
  <dcterms:created xsi:type="dcterms:W3CDTF">2021-03-14T02:42:17Z</dcterms:created>
  <dcterms:modified xsi:type="dcterms:W3CDTF">2022-06-11T01:57:06Z</dcterms:modified>
</cp:coreProperties>
</file>