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2022.05.07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2022.05.07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2022.05.07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2022.05.07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2022.05.07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2022.05.07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2022.05.07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2022.05.07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2022.05.07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2022.05.07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2022.05.07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2022.05.07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E57152C-092A-6968-2544-7D8486384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3" y="0"/>
            <a:ext cx="7200900" cy="72009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8EBBE027-1BDA-0BF7-F58B-77923371D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2A70F5B2-17BC-EB8B-7491-F1DE55832DFB}"/>
              </a:ext>
            </a:extLst>
          </p:cNvPr>
          <p:cNvSpPr txBox="1"/>
          <p:nvPr/>
        </p:nvSpPr>
        <p:spPr>
          <a:xfrm>
            <a:off x="859971" y="674914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/>
              <a:t>如果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653C30D-CF61-FCA5-B3CA-752B79CC22A6}"/>
              </a:ext>
            </a:extLst>
          </p:cNvPr>
          <p:cNvSpPr txBox="1"/>
          <p:nvPr/>
        </p:nvSpPr>
        <p:spPr>
          <a:xfrm>
            <a:off x="859971" y="1672993"/>
            <a:ext cx="23928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Cristy Zinn</a:t>
            </a:r>
          </a:p>
          <a:p>
            <a:pPr algn="l"/>
            <a:r>
              <a:rPr lang="en-US" altLang="zh-CN" sz="2000" dirty="0"/>
              <a:t>Mary-Anne Hampton</a:t>
            </a:r>
          </a:p>
          <a:p>
            <a:pPr algn="l"/>
            <a:r>
              <a:rPr lang="en-US" altLang="zh-CN" sz="2000" dirty="0"/>
              <a:t>Julie Smith-Belton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E7C75B2-427C-E407-D968-4A9ED9165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4D09D2C-DC77-DDDD-5257-EF31610463FE}"/>
              </a:ext>
            </a:extLst>
          </p:cNvPr>
          <p:cNvSpPr txBox="1"/>
          <p:nvPr/>
        </p:nvSpPr>
        <p:spPr>
          <a:xfrm>
            <a:off x="9056914" y="2815620"/>
            <a:ext cx="43043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如果大家都不需要做饭，</a:t>
            </a:r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r>
              <a:rPr lang="zh-CN" altLang="en-US" sz="2400" dirty="0"/>
              <a:t>晚餐就会自动出现在餐桌上</a:t>
            </a:r>
            <a:r>
              <a:rPr lang="en-US" altLang="zh-CN" sz="2400" dirty="0"/>
              <a:t>……</a:t>
            </a:r>
          </a:p>
          <a:p>
            <a:pPr algn="l"/>
            <a:r>
              <a:rPr lang="zh-CN" altLang="en-US" sz="2400" dirty="0"/>
              <a:t>（而且都是你的最爱）</a:t>
            </a:r>
          </a:p>
        </p:txBody>
      </p:sp>
    </p:spTree>
    <p:extLst>
      <p:ext uri="{BB962C8B-B14F-4D97-AF65-F5344CB8AC3E}">
        <p14:creationId xmlns:p14="http://schemas.microsoft.com/office/powerpoint/2010/main" val="2142800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7695FDA-70B1-514A-A76A-F9B0D7DF3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FC1715B-CDC8-50D5-0325-158964FD090D}"/>
              </a:ext>
            </a:extLst>
          </p:cNvPr>
          <p:cNvSpPr txBox="1"/>
          <p:nvPr/>
        </p:nvSpPr>
        <p:spPr>
          <a:xfrm>
            <a:off x="1426028" y="3000285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如果冰淇淋从来都不会化，</a:t>
            </a:r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r>
              <a:rPr lang="zh-CN" altLang="en-US" sz="2400" dirty="0"/>
              <a:t>那我就可以吃一整个夏天。</a:t>
            </a:r>
          </a:p>
        </p:txBody>
      </p:sp>
    </p:spTree>
    <p:extLst>
      <p:ext uri="{BB962C8B-B14F-4D97-AF65-F5344CB8AC3E}">
        <p14:creationId xmlns:p14="http://schemas.microsoft.com/office/powerpoint/2010/main" val="3722277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8AFC49E-7723-F07C-5C5A-31B03560B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C29975A-8887-AA1D-4249-36EB231B5AEA}"/>
              </a:ext>
            </a:extLst>
          </p:cNvPr>
          <p:cNvSpPr txBox="1"/>
          <p:nvPr/>
        </p:nvSpPr>
        <p:spPr>
          <a:xfrm>
            <a:off x="0" y="3374571"/>
            <a:ext cx="3570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如果爸爸讲故事的时候，</a:t>
            </a:r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r>
              <a:rPr lang="zh-CN" altLang="en-US" sz="2400" dirty="0"/>
              <a:t>书中的插图都飞了出来？</a:t>
            </a:r>
          </a:p>
        </p:txBody>
      </p:sp>
    </p:spTree>
    <p:extLst>
      <p:ext uri="{BB962C8B-B14F-4D97-AF65-F5344CB8AC3E}">
        <p14:creationId xmlns:p14="http://schemas.microsoft.com/office/powerpoint/2010/main" val="2227809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075EE9F-8FE9-B65E-BE6D-69B0587B8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0DB67E6-94BA-F9B6-4F30-BF74C66AC184}"/>
              </a:ext>
            </a:extLst>
          </p:cNvPr>
          <p:cNvSpPr txBox="1"/>
          <p:nvPr/>
        </p:nvSpPr>
        <p:spPr>
          <a:xfrm>
            <a:off x="849086" y="4572000"/>
            <a:ext cx="4493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如果我的粉色橡胶靴有魔法？</a:t>
            </a:r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r>
              <a:rPr lang="zh-CN" altLang="en-US" sz="2400" dirty="0"/>
              <a:t>这样我就可以跑得比哥哥更快！</a:t>
            </a:r>
          </a:p>
        </p:txBody>
      </p:sp>
    </p:spTree>
    <p:extLst>
      <p:ext uri="{BB962C8B-B14F-4D97-AF65-F5344CB8AC3E}">
        <p14:creationId xmlns:p14="http://schemas.microsoft.com/office/powerpoint/2010/main" val="3001860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8DF9FF9-40B8-E103-51B2-EC392438A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9B4C564-6787-5207-0110-FAF33A541A86}"/>
              </a:ext>
            </a:extLst>
          </p:cNvPr>
          <p:cNvSpPr txBox="1"/>
          <p:nvPr/>
        </p:nvSpPr>
        <p:spPr>
          <a:xfrm>
            <a:off x="10014857" y="968829"/>
            <a:ext cx="3381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如果你闭上眼，然后</a:t>
            </a:r>
            <a:r>
              <a:rPr lang="en-US" altLang="zh-CN" sz="2400" dirty="0"/>
              <a:t>……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9730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F073F20-886F-BF29-0C5A-491FA8E09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41F1C72-3F0E-93B2-4ED2-86225986C7A5}"/>
              </a:ext>
            </a:extLst>
          </p:cNvPr>
          <p:cNvSpPr txBox="1"/>
          <p:nvPr/>
        </p:nvSpPr>
        <p:spPr>
          <a:xfrm>
            <a:off x="979714" y="3000285"/>
            <a:ext cx="56733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“南迪，你在做什么？”南迪的哥哥问道。</a:t>
            </a:r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r>
              <a:rPr lang="zh-CN" altLang="en-US" sz="2400" dirty="0"/>
              <a:t>南迪坐在台阶上，露出了大大的微笑。</a:t>
            </a:r>
          </a:p>
        </p:txBody>
      </p:sp>
    </p:spTree>
    <p:extLst>
      <p:ext uri="{BB962C8B-B14F-4D97-AF65-F5344CB8AC3E}">
        <p14:creationId xmlns:p14="http://schemas.microsoft.com/office/powerpoint/2010/main" val="3893596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D82E08C-96E2-BDFA-7FAE-A1B7F9253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B4187EA-E25F-B0C9-DF4F-E00B5F8E8C27}"/>
              </a:ext>
            </a:extLst>
          </p:cNvPr>
          <p:cNvSpPr txBox="1"/>
          <p:nvPr/>
        </p:nvSpPr>
        <p:spPr>
          <a:xfrm>
            <a:off x="9546771" y="3369617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“只是在乱想。”她说。</a:t>
            </a:r>
          </a:p>
        </p:txBody>
      </p:sp>
    </p:spTree>
    <p:extLst>
      <p:ext uri="{BB962C8B-B14F-4D97-AF65-F5344CB8AC3E}">
        <p14:creationId xmlns:p14="http://schemas.microsoft.com/office/powerpoint/2010/main" val="1386738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948FBCB-ADCE-54E3-70AF-94432DA8E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2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938FDA5-BACD-359D-1F57-7039B4C4A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1E6353C-F1A3-4F63-22B3-6809334D9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5EE5925-AFBB-1468-1C0F-09828D0281A2}"/>
              </a:ext>
            </a:extLst>
          </p:cNvPr>
          <p:cNvSpPr txBox="1"/>
          <p:nvPr/>
        </p:nvSpPr>
        <p:spPr>
          <a:xfrm>
            <a:off x="10088701" y="674914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/>
              <a:t>如果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DF8818-8284-9AEE-7810-6062962A80D0}"/>
              </a:ext>
            </a:extLst>
          </p:cNvPr>
          <p:cNvSpPr txBox="1"/>
          <p:nvPr/>
        </p:nvSpPr>
        <p:spPr>
          <a:xfrm>
            <a:off x="9930050" y="194999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236794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AF2542A-3DF5-0EDC-4737-AA83532A1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1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CA7E4A5-62EA-E25F-CFC1-231D7ECA7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161E24A-0C75-8E9F-2A85-B91FB3A2BA3B}"/>
              </a:ext>
            </a:extLst>
          </p:cNvPr>
          <p:cNvSpPr txBox="1"/>
          <p:nvPr/>
        </p:nvSpPr>
        <p:spPr>
          <a:xfrm>
            <a:off x="10088701" y="674914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/>
              <a:t>如果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A79E38-DF8D-6DF0-ACB9-D9F8078E4237}"/>
              </a:ext>
            </a:extLst>
          </p:cNvPr>
          <p:cNvSpPr txBox="1"/>
          <p:nvPr/>
        </p:nvSpPr>
        <p:spPr>
          <a:xfrm>
            <a:off x="7852383" y="1672993"/>
            <a:ext cx="5888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Cristy Zinn    Mary-Anne Hampton    Julie Smith-Belton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0151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561B4A4-90E8-F4E7-3383-EA1D28685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118BE11-6F5D-C413-92E7-58A9B97810FD}"/>
              </a:ext>
            </a:extLst>
          </p:cNvPr>
          <p:cNvSpPr txBox="1"/>
          <p:nvPr/>
        </p:nvSpPr>
        <p:spPr>
          <a:xfrm>
            <a:off x="1807028" y="1698171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南迪坐在屋前蓝色台阶上。</a:t>
            </a:r>
          </a:p>
        </p:txBody>
      </p:sp>
    </p:spTree>
    <p:extLst>
      <p:ext uri="{BB962C8B-B14F-4D97-AF65-F5344CB8AC3E}">
        <p14:creationId xmlns:p14="http://schemas.microsoft.com/office/powerpoint/2010/main" val="999428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609893D-F382-3091-787A-17BCC54C2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43380E8-FA78-17A7-1D97-E2117957F889}"/>
              </a:ext>
            </a:extLst>
          </p:cNvPr>
          <p:cNvSpPr txBox="1"/>
          <p:nvPr/>
        </p:nvSpPr>
        <p:spPr>
          <a:xfrm>
            <a:off x="9470571" y="2764972"/>
            <a:ext cx="2149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她正在想象</a:t>
            </a:r>
            <a:r>
              <a:rPr lang="en-US" altLang="zh-CN" sz="2400" dirty="0"/>
              <a:t>……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753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74583B0-2004-B91A-88C6-26150886B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FB86A92-5B05-4BD2-7F28-9C9CC6ED445E}"/>
              </a:ext>
            </a:extLst>
          </p:cNvPr>
          <p:cNvSpPr txBox="1"/>
          <p:nvPr/>
        </p:nvSpPr>
        <p:spPr>
          <a:xfrm>
            <a:off x="8327572" y="1861457"/>
            <a:ext cx="51090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如果吃了软糖就能跳得特别特别高，</a:t>
            </a:r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r>
              <a:rPr lang="zh-CN" altLang="en-US" sz="2400" dirty="0"/>
              <a:t>那样一下子就能到学校了！</a:t>
            </a:r>
          </a:p>
        </p:txBody>
      </p:sp>
    </p:spTree>
    <p:extLst>
      <p:ext uri="{BB962C8B-B14F-4D97-AF65-F5344CB8AC3E}">
        <p14:creationId xmlns:p14="http://schemas.microsoft.com/office/powerpoint/2010/main" val="17883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F1658EC-0F1B-EC5A-518C-A0EBA1EEF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DA16C3F-3A56-DB43-64BA-A447BCD9EC2D}"/>
              </a:ext>
            </a:extLst>
          </p:cNvPr>
          <p:cNvSpPr txBox="1"/>
          <p:nvPr/>
        </p:nvSpPr>
        <p:spPr>
          <a:xfrm>
            <a:off x="8186057" y="1915885"/>
            <a:ext cx="3570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如果小鸡和山羊会说话，</a:t>
            </a:r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r>
              <a:rPr lang="zh-CN" altLang="en-US" sz="2400" dirty="0"/>
              <a:t>那它们会讲笑话吗？</a:t>
            </a:r>
          </a:p>
        </p:txBody>
      </p:sp>
    </p:spTree>
    <p:extLst>
      <p:ext uri="{BB962C8B-B14F-4D97-AF65-F5344CB8AC3E}">
        <p14:creationId xmlns:p14="http://schemas.microsoft.com/office/powerpoint/2010/main" val="163614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DEF5AFB-977A-2E07-CDDF-586005674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AA36B25-35A1-BF8F-9FF1-8011E24C3EDF}"/>
              </a:ext>
            </a:extLst>
          </p:cNvPr>
          <p:cNvSpPr txBox="1"/>
          <p:nvPr/>
        </p:nvSpPr>
        <p:spPr>
          <a:xfrm>
            <a:off x="8926285" y="3000285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如果我的房子变成了飞船，</a:t>
            </a:r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r>
              <a:rPr lang="zh-CN" altLang="en-US" sz="2400" dirty="0"/>
              <a:t>那么我们全家就能去月球旅行了。</a:t>
            </a:r>
          </a:p>
        </p:txBody>
      </p:sp>
    </p:spTree>
    <p:extLst>
      <p:ext uri="{BB962C8B-B14F-4D97-AF65-F5344CB8AC3E}">
        <p14:creationId xmlns:p14="http://schemas.microsoft.com/office/powerpoint/2010/main" val="3423862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200</Words>
  <Application>Microsoft Office PowerPoint</Application>
  <PresentationFormat>自定义</PresentationFormat>
  <Paragraphs>37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hu yufeng</cp:lastModifiedBy>
  <cp:revision>29</cp:revision>
  <dcterms:created xsi:type="dcterms:W3CDTF">2021-03-14T02:42:17Z</dcterms:created>
  <dcterms:modified xsi:type="dcterms:W3CDTF">2022-05-07T06:18:49Z</dcterms:modified>
</cp:coreProperties>
</file>