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2022.11.19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2022.11.19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035870-2EB3-D8AC-7002-9B546A8D3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EAFC0D3-1DA3-6AC4-5287-E65C6B538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36EBB09A-EB0D-D6BA-2A73-C872B915B018}"/>
              </a:ext>
            </a:extLst>
          </p:cNvPr>
          <p:cNvSpPr txBox="1"/>
          <p:nvPr/>
        </p:nvSpPr>
        <p:spPr>
          <a:xfrm>
            <a:off x="425589" y="326572"/>
            <a:ext cx="6340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/>
              <a:t>崖壁上为什么有个洞？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C2DC4B-EE2D-C709-CB18-431A9D9B9A31}"/>
              </a:ext>
            </a:extLst>
          </p:cNvPr>
          <p:cNvSpPr txBox="1"/>
          <p:nvPr/>
        </p:nvSpPr>
        <p:spPr>
          <a:xfrm>
            <a:off x="466044" y="5858665"/>
            <a:ext cx="2188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Amy </a:t>
            </a:r>
            <a:r>
              <a:rPr lang="en-US" altLang="zh-CN" sz="2000" dirty="0" err="1"/>
              <a:t>Slatem</a:t>
            </a:r>
            <a:r>
              <a:rPr lang="en-US" altLang="zh-CN" sz="2000" dirty="0"/>
              <a:t> </a:t>
            </a:r>
          </a:p>
          <a:p>
            <a:pPr algn="l"/>
            <a:r>
              <a:rPr lang="en-US" altLang="zh-CN" sz="2000" dirty="0"/>
              <a:t>Kirsty Paxton</a:t>
            </a:r>
          </a:p>
          <a:p>
            <a:pPr algn="l"/>
            <a:r>
              <a:rPr lang="en-US" altLang="zh-CN" sz="2000" dirty="0"/>
              <a:t>Danielle Botha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FD6EF7-7AC2-D5DE-7906-A34D46802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A619303-02F7-EE44-9E2C-4D362AC16630}"/>
              </a:ext>
            </a:extLst>
          </p:cNvPr>
          <p:cNvSpPr txBox="1"/>
          <p:nvPr/>
        </p:nvSpPr>
        <p:spPr>
          <a:xfrm>
            <a:off x="1404257" y="3305914"/>
            <a:ext cx="451757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“听起来很有趣。”努利萨说。</a:t>
            </a:r>
          </a:p>
        </p:txBody>
      </p:sp>
    </p:spTree>
    <p:extLst>
      <p:ext uri="{BB962C8B-B14F-4D97-AF65-F5344CB8AC3E}">
        <p14:creationId xmlns:p14="http://schemas.microsoft.com/office/powerpoint/2010/main" val="238002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FDFAC3-2026-429C-474B-05F693407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009DAF-2606-60CF-49A8-D560487A304F}"/>
              </a:ext>
            </a:extLst>
          </p:cNvPr>
          <p:cNvSpPr txBox="1"/>
          <p:nvPr/>
        </p:nvSpPr>
        <p:spPr>
          <a:xfrm>
            <a:off x="7721431" y="429869"/>
            <a:ext cx="5624918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“崖壁上为什么有个洞？”努利萨问奶奶。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“那是我们祖先寻到我们的入口。”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“听起来很有趣。”努利萨说。</a:t>
            </a:r>
          </a:p>
        </p:txBody>
      </p:sp>
    </p:spTree>
    <p:extLst>
      <p:ext uri="{BB962C8B-B14F-4D97-AF65-F5344CB8AC3E}">
        <p14:creationId xmlns:p14="http://schemas.microsoft.com/office/powerpoint/2010/main" val="113815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D89810-87CF-EB0B-9DE4-919CE4A62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5963CF-4360-4B90-F464-82A43104C7AC}"/>
              </a:ext>
            </a:extLst>
          </p:cNvPr>
          <p:cNvSpPr txBox="1"/>
          <p:nvPr/>
        </p:nvSpPr>
        <p:spPr>
          <a:xfrm>
            <a:off x="642026" y="2198784"/>
            <a:ext cx="5763870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“崖壁上为什么有个洞？”努利萨问姑妈。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“那是通向上帝的窗口。”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“听起来很有趣。”努利萨说。</a:t>
            </a:r>
          </a:p>
        </p:txBody>
      </p:sp>
    </p:spTree>
    <p:extLst>
      <p:ext uri="{BB962C8B-B14F-4D97-AF65-F5344CB8AC3E}">
        <p14:creationId xmlns:p14="http://schemas.microsoft.com/office/powerpoint/2010/main" val="134113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726593-2411-9A13-E6E9-868C17AC0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198D7F-1912-4C92-7270-9C43C761730A}"/>
              </a:ext>
            </a:extLst>
          </p:cNvPr>
          <p:cNvSpPr txBox="1"/>
          <p:nvPr/>
        </p:nvSpPr>
        <p:spPr>
          <a:xfrm>
            <a:off x="7821038" y="2198784"/>
            <a:ext cx="6095305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“崖壁上为什么有个洞？”努利萨问他的朋友。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“因为有艘船撞向了海崖。”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“听起来很有趣。”努利萨说。</a:t>
            </a:r>
          </a:p>
        </p:txBody>
      </p:sp>
    </p:spTree>
    <p:extLst>
      <p:ext uri="{BB962C8B-B14F-4D97-AF65-F5344CB8AC3E}">
        <p14:creationId xmlns:p14="http://schemas.microsoft.com/office/powerpoint/2010/main" val="308431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31E9143-A7F6-8A2F-5EFD-453E8AB86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12798E-E434-A0FB-B43B-E83076CEB233}"/>
              </a:ext>
            </a:extLst>
          </p:cNvPr>
          <p:cNvSpPr txBox="1"/>
          <p:nvPr/>
        </p:nvSpPr>
        <p:spPr>
          <a:xfrm>
            <a:off x="246883" y="3872824"/>
            <a:ext cx="3741458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“崖壁上为什么有个洞？”努利萨问他的妹妹。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“因为我哥哥要不停地问。”她说。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0688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038FA5-FFE9-FF2D-763A-FE7DAAD4F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F377CF5-30FF-A762-85D3-A7C716AB7EB1}"/>
              </a:ext>
            </a:extLst>
          </p:cNvPr>
          <p:cNvSpPr txBox="1"/>
          <p:nvPr/>
        </p:nvSpPr>
        <p:spPr>
          <a:xfrm>
            <a:off x="1404257" y="3305914"/>
            <a:ext cx="451757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努利萨笑了。</a:t>
            </a:r>
          </a:p>
        </p:txBody>
      </p:sp>
    </p:spTree>
    <p:extLst>
      <p:ext uri="{BB962C8B-B14F-4D97-AF65-F5344CB8AC3E}">
        <p14:creationId xmlns:p14="http://schemas.microsoft.com/office/powerpoint/2010/main" val="201677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A4528E-E2AF-F69A-58F5-C78A5A932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FD312B-017E-1279-B481-32BC8C9488C9}"/>
              </a:ext>
            </a:extLst>
          </p:cNvPr>
          <p:cNvSpPr txBox="1"/>
          <p:nvPr/>
        </p:nvSpPr>
        <p:spPr>
          <a:xfrm>
            <a:off x="1306285" y="497399"/>
            <a:ext cx="451757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他还是继续问着。</a:t>
            </a:r>
          </a:p>
        </p:txBody>
      </p:sp>
    </p:spTree>
    <p:extLst>
      <p:ext uri="{BB962C8B-B14F-4D97-AF65-F5344CB8AC3E}">
        <p14:creationId xmlns:p14="http://schemas.microsoft.com/office/powerpoint/2010/main" val="241408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3061161-5318-EDB5-6780-BE77F062C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9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A9AA4A-6277-05B9-1CDD-CBD1940A1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3182314-550E-050A-1333-D4E38E3CB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2C228C-B9E5-986A-BD71-78EDB148F9E9}"/>
              </a:ext>
            </a:extLst>
          </p:cNvPr>
          <p:cNvSpPr txBox="1"/>
          <p:nvPr/>
        </p:nvSpPr>
        <p:spPr>
          <a:xfrm>
            <a:off x="7626488" y="500743"/>
            <a:ext cx="6340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/>
              <a:t>崖壁上为什么有个洞？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A05A92-4AF6-9244-1FF4-0466BB95441E}"/>
              </a:ext>
            </a:extLst>
          </p:cNvPr>
          <p:cNvSpPr txBox="1"/>
          <p:nvPr/>
        </p:nvSpPr>
        <p:spPr>
          <a:xfrm>
            <a:off x="9414101" y="1752599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19627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480E12D-CB68-55D0-D902-4D282FE91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1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275F6F-45DC-E52E-3A90-B4C6A4BD6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92B317F-C734-ECED-B4D3-1768F91F543B}"/>
              </a:ext>
            </a:extLst>
          </p:cNvPr>
          <p:cNvSpPr txBox="1"/>
          <p:nvPr/>
        </p:nvSpPr>
        <p:spPr>
          <a:xfrm>
            <a:off x="7626488" y="500743"/>
            <a:ext cx="6340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/>
              <a:t>崖壁上为什么有个洞？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F6F9F7-6918-F29B-33C5-555540238A6E}"/>
              </a:ext>
            </a:extLst>
          </p:cNvPr>
          <p:cNvSpPr txBox="1"/>
          <p:nvPr/>
        </p:nvSpPr>
        <p:spPr>
          <a:xfrm>
            <a:off x="7748587" y="5880437"/>
            <a:ext cx="2188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Amy </a:t>
            </a:r>
            <a:r>
              <a:rPr lang="en-US" altLang="zh-CN" sz="2000" dirty="0" err="1"/>
              <a:t>Slatem</a:t>
            </a:r>
            <a:r>
              <a:rPr lang="en-US" altLang="zh-CN" sz="2000" dirty="0"/>
              <a:t> </a:t>
            </a:r>
          </a:p>
          <a:p>
            <a:pPr algn="l"/>
            <a:r>
              <a:rPr lang="en-US" altLang="zh-CN" sz="2000" dirty="0"/>
              <a:t>Kirsty Paxton</a:t>
            </a:r>
          </a:p>
          <a:p>
            <a:pPr algn="l"/>
            <a:r>
              <a:rPr lang="en-US" altLang="zh-CN" sz="2000" dirty="0"/>
              <a:t>Danielle Botha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328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F7BE61-854D-B2A0-2E68-BFFDC8B4B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46869F-1B29-AAF5-A68F-8C6B99F8BA1B}"/>
              </a:ext>
            </a:extLst>
          </p:cNvPr>
          <p:cNvSpPr txBox="1"/>
          <p:nvPr/>
        </p:nvSpPr>
        <p:spPr>
          <a:xfrm>
            <a:off x="533400" y="174171"/>
            <a:ext cx="6464754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努利萨住在伊斯卡勒尼小村庄，噪音之地。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905006-5FEA-9CAE-C439-B9B152C1E729}"/>
              </a:ext>
            </a:extLst>
          </p:cNvPr>
          <p:cNvSpPr txBox="1"/>
          <p:nvPr/>
        </p:nvSpPr>
        <p:spPr>
          <a:xfrm>
            <a:off x="8773886" y="157500"/>
            <a:ext cx="3842657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有些人称其为崖壁上的洞。</a:t>
            </a:r>
          </a:p>
        </p:txBody>
      </p:sp>
    </p:spTree>
    <p:extLst>
      <p:ext uri="{BB962C8B-B14F-4D97-AF65-F5344CB8AC3E}">
        <p14:creationId xmlns:p14="http://schemas.microsoft.com/office/powerpoint/2010/main" val="370310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BEF6DD-908D-7563-8FFE-822FA675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42F7C3E-02B4-393B-4E48-789345224CDF}"/>
              </a:ext>
            </a:extLst>
          </p:cNvPr>
          <p:cNvSpPr txBox="1"/>
          <p:nvPr/>
        </p:nvSpPr>
        <p:spPr>
          <a:xfrm>
            <a:off x="778213" y="2475783"/>
            <a:ext cx="5758774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“崖壁上为什么有个洞？”努利萨问母亲。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“因为从前有一位鱼人用一个巨大鱼头打穿海崖，拯救了他的爱人。”</a:t>
            </a:r>
          </a:p>
        </p:txBody>
      </p:sp>
    </p:spTree>
    <p:extLst>
      <p:ext uri="{BB962C8B-B14F-4D97-AF65-F5344CB8AC3E}">
        <p14:creationId xmlns:p14="http://schemas.microsoft.com/office/powerpoint/2010/main" val="316464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086953F-B841-0D32-EE12-75BA2E2C4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50F1F9E-FE54-A83E-B49F-D1D72339175B}"/>
              </a:ext>
            </a:extLst>
          </p:cNvPr>
          <p:cNvSpPr txBox="1"/>
          <p:nvPr/>
        </p:nvSpPr>
        <p:spPr>
          <a:xfrm>
            <a:off x="1268070" y="3305914"/>
            <a:ext cx="451757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“听起来很有趣。”努利萨说。</a:t>
            </a:r>
          </a:p>
        </p:txBody>
      </p:sp>
    </p:spTree>
    <p:extLst>
      <p:ext uri="{BB962C8B-B14F-4D97-AF65-F5344CB8AC3E}">
        <p14:creationId xmlns:p14="http://schemas.microsoft.com/office/powerpoint/2010/main" val="386629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69A15B-1B31-DD70-2D0C-DEBDE33CA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ED3831-5AA7-14A9-CAFA-028CDC486B0B}"/>
              </a:ext>
            </a:extLst>
          </p:cNvPr>
          <p:cNvSpPr txBox="1"/>
          <p:nvPr/>
        </p:nvSpPr>
        <p:spPr>
          <a:xfrm>
            <a:off x="7837714" y="1480457"/>
            <a:ext cx="5722643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“崖壁上为什么有个洞？”努利萨问老师。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5132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C59931B-A173-5874-37DC-84FB3EEAE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06931A3-D1BC-55F6-1795-432F88616B2C}"/>
              </a:ext>
            </a:extLst>
          </p:cNvPr>
          <p:cNvSpPr txBox="1"/>
          <p:nvPr/>
        </p:nvSpPr>
        <p:spPr>
          <a:xfrm>
            <a:off x="992222" y="3028915"/>
            <a:ext cx="494165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“因为海浪几百年不断地拍打，岩石上就形成了一个洞。”老师说。</a:t>
            </a:r>
          </a:p>
        </p:txBody>
      </p:sp>
    </p:spTree>
    <p:extLst>
      <p:ext uri="{BB962C8B-B14F-4D97-AF65-F5344CB8AC3E}">
        <p14:creationId xmlns:p14="http://schemas.microsoft.com/office/powerpoint/2010/main" val="299104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310</Words>
  <Application>Microsoft Office PowerPoint</Application>
  <PresentationFormat>自定义</PresentationFormat>
  <Paragraphs>39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41</cp:revision>
  <dcterms:created xsi:type="dcterms:W3CDTF">2021-03-14T02:42:17Z</dcterms:created>
  <dcterms:modified xsi:type="dcterms:W3CDTF">2022-11-19T03:26:08Z</dcterms:modified>
</cp:coreProperties>
</file>