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2022.06.25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ABB8B2-4A20-6878-0337-A28CCE45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11CA63-9CF6-9232-D9AA-67338BC9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0D56D5E3-85DA-DEF2-DE45-7D9703891A4E}"/>
              </a:ext>
            </a:extLst>
          </p:cNvPr>
          <p:cNvSpPr txBox="1"/>
          <p:nvPr/>
        </p:nvSpPr>
        <p:spPr>
          <a:xfrm rot="21259478">
            <a:off x="600349" y="2846413"/>
            <a:ext cx="1981673" cy="113611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Annika </a:t>
            </a:r>
            <a:r>
              <a:rPr lang="en-US" altLang="zh-CN" sz="2000" dirty="0" err="1">
                <a:solidFill>
                  <a:schemeClr val="bg1"/>
                </a:solidFill>
              </a:rPr>
              <a:t>Brandow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Sam Wilson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FB69CB-E975-03CC-DBF1-7AE184AE1EFD}"/>
              </a:ext>
            </a:extLst>
          </p:cNvPr>
          <p:cNvSpPr txBox="1"/>
          <p:nvPr/>
        </p:nvSpPr>
        <p:spPr>
          <a:xfrm>
            <a:off x="2705910" y="17456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嘿，你！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E9291C-2D84-7DFB-95D4-3197E1A53F6E}"/>
              </a:ext>
            </a:extLst>
          </p:cNvPr>
          <p:cNvSpPr txBox="1"/>
          <p:nvPr/>
        </p:nvSpPr>
        <p:spPr>
          <a:xfrm rot="20579796">
            <a:off x="311782" y="3305104"/>
            <a:ext cx="3122761" cy="94837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bg1"/>
                </a:solidFill>
              </a:rPr>
              <a:t>Wilna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Combrinck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19B9D56-D928-2A37-6A58-F4D3ADC9318E}"/>
              </a:ext>
            </a:extLst>
          </p:cNvPr>
          <p:cNvSpPr txBox="1"/>
          <p:nvPr/>
        </p:nvSpPr>
        <p:spPr>
          <a:xfrm flipH="1">
            <a:off x="11273972" y="2843803"/>
            <a:ext cx="14986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这一页有什么用呢？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B31D2-1D60-FB6A-427B-6379B518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C79AD3-FF1A-FAD1-1E39-B6823A03D9C9}"/>
              </a:ext>
            </a:extLst>
          </p:cNvPr>
          <p:cNvSpPr txBox="1"/>
          <p:nvPr/>
        </p:nvSpPr>
        <p:spPr>
          <a:xfrm>
            <a:off x="7196137" y="272551"/>
            <a:ext cx="5109091" cy="4712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鬣狗在追我们。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我们需要跑快点！</a:t>
            </a:r>
            <a:r>
              <a:rPr lang="zh-CN" altLang="en-US" sz="4800" b="1" dirty="0"/>
              <a:t>快！</a:t>
            </a:r>
            <a:endParaRPr lang="en-US" altLang="zh-CN" sz="4800" b="1" dirty="0"/>
          </a:p>
          <a:p>
            <a:pPr algn="l">
              <a:lnSpc>
                <a:spcPct val="150000"/>
              </a:lnSpc>
            </a:pPr>
            <a:r>
              <a:rPr lang="zh-CN" altLang="en-US" sz="4800" b="1" dirty="0"/>
              <a:t>翻过两页！</a:t>
            </a:r>
            <a:endParaRPr lang="en-US" altLang="zh-CN" sz="4800" b="1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不要看下一页</a:t>
            </a:r>
            <a:r>
              <a:rPr lang="en-US" altLang="zh-CN" sz="3600" dirty="0"/>
              <a:t>——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翻过去！</a:t>
            </a:r>
          </a:p>
        </p:txBody>
      </p:sp>
    </p:spTree>
    <p:extLst>
      <p:ext uri="{BB962C8B-B14F-4D97-AF65-F5344CB8AC3E}">
        <p14:creationId xmlns:p14="http://schemas.microsoft.com/office/powerpoint/2010/main" val="381315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61FFD0-3492-1A3E-98C6-691DE676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8FC544-85C6-5FCE-0587-5C7CF49DA3F9}"/>
              </a:ext>
            </a:extLst>
          </p:cNvPr>
          <p:cNvSpPr txBox="1"/>
          <p:nvPr/>
        </p:nvSpPr>
        <p:spPr>
          <a:xfrm>
            <a:off x="7011790" y="2075000"/>
            <a:ext cx="6647974" cy="3050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</a:rPr>
              <a:t>噢，不好！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</a:rPr>
              <a:t>我被吞进了肚子！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现在你得从头开始读这本书了。</a:t>
            </a:r>
          </a:p>
        </p:txBody>
      </p:sp>
    </p:spTree>
    <p:extLst>
      <p:ext uri="{BB962C8B-B14F-4D97-AF65-F5344CB8AC3E}">
        <p14:creationId xmlns:p14="http://schemas.microsoft.com/office/powerpoint/2010/main" val="116718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D71865-2528-F0E7-4493-47732A3C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1F8B07-2EEA-F7F3-8064-5A569CDECECF}"/>
              </a:ext>
            </a:extLst>
          </p:cNvPr>
          <p:cNvSpPr txBox="1"/>
          <p:nvPr/>
        </p:nvSpPr>
        <p:spPr>
          <a:xfrm>
            <a:off x="664028" y="411478"/>
            <a:ext cx="4801314" cy="4158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呀！好险！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鬣狗差点就抓到我了！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怪兽刚刚走过去。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挠挠雪人使它分心，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让我悄悄溜过去！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0C405-BAC6-9B08-F5CD-6EED016237DF}"/>
              </a:ext>
            </a:extLst>
          </p:cNvPr>
          <p:cNvSpPr txBox="1"/>
          <p:nvPr/>
        </p:nvSpPr>
        <p:spPr>
          <a:xfrm rot="20610605">
            <a:off x="875695" y="4979470"/>
            <a:ext cx="6463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7CC6A3-2C05-4AF1-C4EE-064139F17362}"/>
              </a:ext>
            </a:extLst>
          </p:cNvPr>
          <p:cNvSpPr txBox="1"/>
          <p:nvPr/>
        </p:nvSpPr>
        <p:spPr>
          <a:xfrm rot="986210">
            <a:off x="1751390" y="4979470"/>
            <a:ext cx="6463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36F11-041E-3033-BE43-FA6879063BF7}"/>
              </a:ext>
            </a:extLst>
          </p:cNvPr>
          <p:cNvSpPr txBox="1"/>
          <p:nvPr/>
        </p:nvSpPr>
        <p:spPr>
          <a:xfrm rot="1104901">
            <a:off x="1428224" y="5806021"/>
            <a:ext cx="6463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522E1-8230-09C0-13AB-F6BE0A63FA40}"/>
              </a:ext>
            </a:extLst>
          </p:cNvPr>
          <p:cNvSpPr txBox="1"/>
          <p:nvPr/>
        </p:nvSpPr>
        <p:spPr>
          <a:xfrm rot="20638902">
            <a:off x="2424847" y="5806020"/>
            <a:ext cx="6463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挠</a:t>
            </a:r>
          </a:p>
        </p:txBody>
      </p:sp>
    </p:spTree>
    <p:extLst>
      <p:ext uri="{BB962C8B-B14F-4D97-AF65-F5344CB8AC3E}">
        <p14:creationId xmlns:p14="http://schemas.microsoft.com/office/powerpoint/2010/main" val="11178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AEA052-1C66-2D74-2E3D-28AC65DF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1EEC4A-2205-B688-3347-F3D46C690CA7}"/>
              </a:ext>
            </a:extLst>
          </p:cNvPr>
          <p:cNvSpPr txBox="1"/>
          <p:nvPr/>
        </p:nvSpPr>
        <p:spPr>
          <a:xfrm>
            <a:off x="812800" y="1798001"/>
            <a:ext cx="6186309" cy="360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怪兽来了！我们要同它战斗！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我们不怕它！对它说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4800" b="1" dirty="0"/>
              <a:t>你好臭</a:t>
            </a:r>
            <a:r>
              <a:rPr lang="en-US" altLang="zh-CN" sz="4800" b="1" dirty="0"/>
              <a:t>!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说出来！说吧！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9077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8A4C49-0DDA-6E07-79EC-445BBC83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A5F19-2B62-8CE7-C706-3A95A1BAC454}"/>
              </a:ext>
            </a:extLst>
          </p:cNvPr>
          <p:cNvSpPr txBox="1"/>
          <p:nvPr/>
        </p:nvSpPr>
        <p:spPr>
          <a:xfrm>
            <a:off x="6359307" y="981784"/>
            <a:ext cx="8032968" cy="523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好像没有用！现在要做最吓人的鬼脸，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把它赶跑！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你准备好了吗？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一、二、三</a:t>
            </a:r>
            <a:r>
              <a:rPr lang="en-US" altLang="zh-CN" sz="3600" dirty="0">
                <a:solidFill>
                  <a:schemeClr val="bg1"/>
                </a:solidFill>
              </a:rPr>
              <a:t>……</a:t>
            </a:r>
          </a:p>
          <a:p>
            <a:pPr algn="l">
              <a:lnSpc>
                <a:spcPct val="150000"/>
              </a:lnSpc>
            </a:pPr>
            <a:endParaRPr lang="en-US" altLang="zh-CN" sz="36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</a:rPr>
              <a:t>			</a:t>
            </a:r>
            <a:r>
              <a:rPr lang="zh-CN" altLang="en-US" sz="4800" b="1" dirty="0">
                <a:solidFill>
                  <a:schemeClr val="bg1"/>
                </a:solidFill>
              </a:rPr>
              <a:t>啊</a:t>
            </a:r>
            <a:r>
              <a:rPr lang="en-US" altLang="zh-CN" sz="4800" b="1" dirty="0">
                <a:solidFill>
                  <a:schemeClr val="bg1"/>
                </a:solidFill>
              </a:rPr>
              <a:t>——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8844FA-15AA-7C78-CA49-55CDE8A7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94150B-CFCA-BBA4-ABAC-4ECE42110596}"/>
              </a:ext>
            </a:extLst>
          </p:cNvPr>
          <p:cNvSpPr txBox="1"/>
          <p:nvPr/>
        </p:nvSpPr>
        <p:spPr>
          <a:xfrm>
            <a:off x="2235200" y="3600450"/>
            <a:ext cx="3877985" cy="249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我们做到了！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我们把它吓跑了！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      来击掌吧！</a:t>
            </a:r>
          </a:p>
        </p:txBody>
      </p:sp>
    </p:spTree>
    <p:extLst>
      <p:ext uri="{BB962C8B-B14F-4D97-AF65-F5344CB8AC3E}">
        <p14:creationId xmlns:p14="http://schemas.microsoft.com/office/powerpoint/2010/main" val="145656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AA034F-D6AF-DE6E-2103-D015EEB6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7EB0E8-AE82-3F3E-68CE-201C11B83576}"/>
              </a:ext>
            </a:extLst>
          </p:cNvPr>
          <p:cNvSpPr txBox="1"/>
          <p:nvPr/>
        </p:nvSpPr>
        <p:spPr>
          <a:xfrm>
            <a:off x="1487714" y="1030514"/>
            <a:ext cx="4339650" cy="2773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/>
              <a:t>好有趣！</a:t>
            </a:r>
            <a:endParaRPr lang="en-US" altLang="zh-CN" sz="4800" b="1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让我们回到最开始，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再来一次冒险吧！</a:t>
            </a:r>
          </a:p>
        </p:txBody>
      </p:sp>
    </p:spTree>
    <p:extLst>
      <p:ext uri="{BB962C8B-B14F-4D97-AF65-F5344CB8AC3E}">
        <p14:creationId xmlns:p14="http://schemas.microsoft.com/office/powerpoint/2010/main" val="103631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B946C1-0386-BD22-8FED-D4A22BE3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DCAD1A-BC5B-4A7C-60FE-784D4826FDF1}"/>
              </a:ext>
            </a:extLst>
          </p:cNvPr>
          <p:cNvSpPr txBox="1"/>
          <p:nvPr/>
        </p:nvSpPr>
        <p:spPr>
          <a:xfrm>
            <a:off x="584200" y="4343400"/>
            <a:ext cx="203132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快到最后了！</a:t>
            </a:r>
          </a:p>
        </p:txBody>
      </p:sp>
    </p:spTree>
    <p:extLst>
      <p:ext uri="{BB962C8B-B14F-4D97-AF65-F5344CB8AC3E}">
        <p14:creationId xmlns:p14="http://schemas.microsoft.com/office/powerpoint/2010/main" val="139076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E6A6C6-7508-754D-790D-4B6EE7E8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FCE6E5-F6C2-63A1-4967-2277E1B3E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BBA587-679F-4076-3B4F-92EFEB64FFEE}"/>
              </a:ext>
            </a:extLst>
          </p:cNvPr>
          <p:cNvSpPr txBox="1"/>
          <p:nvPr/>
        </p:nvSpPr>
        <p:spPr>
          <a:xfrm>
            <a:off x="9829800" y="112122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嘿！你！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603EC3-8603-8ADA-F853-4BC7745BD245}"/>
              </a:ext>
            </a:extLst>
          </p:cNvPr>
          <p:cNvSpPr txBox="1"/>
          <p:nvPr/>
        </p:nvSpPr>
        <p:spPr>
          <a:xfrm>
            <a:off x="9917180" y="268877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797960-A20D-106F-6164-1DB186A26CBB}"/>
              </a:ext>
            </a:extLst>
          </p:cNvPr>
          <p:cNvSpPr txBox="1"/>
          <p:nvPr/>
        </p:nvSpPr>
        <p:spPr>
          <a:xfrm>
            <a:off x="12921343" y="45611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就是你！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FC1C82-C757-CBDD-5128-8252DEC0B50E}"/>
              </a:ext>
            </a:extLst>
          </p:cNvPr>
          <p:cNvSpPr txBox="1"/>
          <p:nvPr/>
        </p:nvSpPr>
        <p:spPr>
          <a:xfrm flipH="1">
            <a:off x="4045858" y="2843405"/>
            <a:ext cx="14986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这一页有什么用呢？</a:t>
            </a:r>
          </a:p>
        </p:txBody>
      </p:sp>
    </p:spTree>
    <p:extLst>
      <p:ext uri="{BB962C8B-B14F-4D97-AF65-F5344CB8AC3E}">
        <p14:creationId xmlns:p14="http://schemas.microsoft.com/office/powerpoint/2010/main" val="417977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EE6B66-D088-F43C-3937-A5D021F0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8DC6FF-7079-78D7-E83D-515E7320CC79}"/>
              </a:ext>
            </a:extLst>
          </p:cNvPr>
          <p:cNvSpPr txBox="1"/>
          <p:nvPr/>
        </p:nvSpPr>
        <p:spPr>
          <a:xfrm>
            <a:off x="9967685" y="43845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开始冒险吧！</a:t>
            </a:r>
          </a:p>
        </p:txBody>
      </p:sp>
    </p:spTree>
    <p:extLst>
      <p:ext uri="{BB962C8B-B14F-4D97-AF65-F5344CB8AC3E}">
        <p14:creationId xmlns:p14="http://schemas.microsoft.com/office/powerpoint/2010/main" val="2038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C8C81C-CF63-26AB-6470-B50DAFF8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44BD90-9D5B-1A25-7BF5-D808F8B3C9C4}"/>
              </a:ext>
            </a:extLst>
          </p:cNvPr>
          <p:cNvSpPr txBox="1"/>
          <p:nvPr/>
        </p:nvSpPr>
        <p:spPr>
          <a:xfrm>
            <a:off x="10722428" y="46155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糟糕！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826110-8238-0746-FD38-E6D1E6C8AC47}"/>
              </a:ext>
            </a:extLst>
          </p:cNvPr>
          <p:cNvSpPr txBox="1"/>
          <p:nvPr/>
        </p:nvSpPr>
        <p:spPr>
          <a:xfrm>
            <a:off x="9876042" y="9470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嘿！你！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88CB9-4043-836F-BCE2-2F2E4FC6736C}"/>
              </a:ext>
            </a:extLst>
          </p:cNvPr>
          <p:cNvSpPr txBox="1"/>
          <p:nvPr/>
        </p:nvSpPr>
        <p:spPr>
          <a:xfrm>
            <a:off x="8573313" y="6466116"/>
            <a:ext cx="525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Annika </a:t>
            </a:r>
            <a:r>
              <a:rPr lang="en-US" altLang="zh-CN" sz="2000" dirty="0" err="1"/>
              <a:t>Brandow</a:t>
            </a:r>
            <a:r>
              <a:rPr lang="en-US" altLang="zh-CN" sz="2000" dirty="0"/>
              <a:t> · Sam Wilson · </a:t>
            </a:r>
            <a:r>
              <a:rPr lang="en-US" altLang="zh-CN" sz="2000" dirty="0" err="1"/>
              <a:t>Wilna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Combrinck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948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52C4B8-CCEF-1437-6AFA-448023F7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FC5BB0-404A-CF68-67A6-0B8147453E29}"/>
              </a:ext>
            </a:extLst>
          </p:cNvPr>
          <p:cNvSpPr txBox="1"/>
          <p:nvPr/>
        </p:nvSpPr>
        <p:spPr>
          <a:xfrm>
            <a:off x="406400" y="1419402"/>
            <a:ext cx="6350000" cy="360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嗨！我是一名战士，</a:t>
            </a:r>
            <a:endParaRPr lang="en-US" altLang="zh-CN" sz="3600" dirty="0"/>
          </a:p>
          <a:p>
            <a:pPr algn="l"/>
            <a:r>
              <a:rPr lang="zh-CN" altLang="en-US" sz="3600" dirty="0"/>
              <a:t>我正同一名怪兽作战。</a:t>
            </a:r>
            <a:endParaRPr lang="en-US" altLang="zh-CN" sz="3600" dirty="0"/>
          </a:p>
          <a:p>
            <a:pPr algn="l"/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我需要你来帮我。对，就是</a:t>
            </a:r>
            <a:r>
              <a:rPr lang="zh-CN" altLang="en-US" sz="4800" b="1" dirty="0"/>
              <a:t>你</a:t>
            </a:r>
            <a:r>
              <a:rPr lang="zh-CN" altLang="en-US" sz="3600" dirty="0"/>
              <a:t>！跟我来！</a:t>
            </a:r>
          </a:p>
        </p:txBody>
      </p:sp>
    </p:spTree>
    <p:extLst>
      <p:ext uri="{BB962C8B-B14F-4D97-AF65-F5344CB8AC3E}">
        <p14:creationId xmlns:p14="http://schemas.microsoft.com/office/powerpoint/2010/main" val="38420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A00843-1D87-B1CD-F9B3-9BB0F215A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8836E9-3DC0-A32F-2BA5-A4ABA18E1942}"/>
              </a:ext>
            </a:extLst>
          </p:cNvPr>
          <p:cNvSpPr txBox="1"/>
          <p:nvPr/>
        </p:nvSpPr>
        <p:spPr>
          <a:xfrm>
            <a:off x="280079" y="685800"/>
            <a:ext cx="7067778" cy="190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看到树上那些忍者猴了吗？我需要你来</a:t>
            </a:r>
            <a:r>
              <a:rPr lang="zh-CN" altLang="en-US" sz="4800" b="1" dirty="0"/>
              <a:t>晃</a:t>
            </a:r>
            <a:r>
              <a:rPr lang="zh-CN" altLang="en-US" sz="3600" dirty="0"/>
              <a:t>这本书，让它们掉下来。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78C865-AE46-729E-EA10-969A04EE3908}"/>
              </a:ext>
            </a:extLst>
          </p:cNvPr>
          <p:cNvSpPr txBox="1"/>
          <p:nvPr/>
        </p:nvSpPr>
        <p:spPr>
          <a:xfrm rot="20488153">
            <a:off x="2095500" y="3397060"/>
            <a:ext cx="78740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4D195F-334E-8E39-CECB-9E993FDD7C5B}"/>
              </a:ext>
            </a:extLst>
          </p:cNvPr>
          <p:cNvSpPr txBox="1"/>
          <p:nvPr/>
        </p:nvSpPr>
        <p:spPr>
          <a:xfrm rot="1014793">
            <a:off x="3255508" y="3397060"/>
            <a:ext cx="78740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1A00D5-7333-6354-6E29-EB6E337ADA18}"/>
              </a:ext>
            </a:extLst>
          </p:cNvPr>
          <p:cNvSpPr txBox="1"/>
          <p:nvPr/>
        </p:nvSpPr>
        <p:spPr>
          <a:xfrm rot="688462">
            <a:off x="3909555" y="4319676"/>
            <a:ext cx="78740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E68BCA-8A82-8165-0D54-1A86C34D7670}"/>
              </a:ext>
            </a:extLst>
          </p:cNvPr>
          <p:cNvSpPr txBox="1"/>
          <p:nvPr/>
        </p:nvSpPr>
        <p:spPr>
          <a:xfrm rot="20669048">
            <a:off x="4916780" y="4315489"/>
            <a:ext cx="78740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D92DB5-E2BE-7AAD-71A1-EF72BCBBB58C}"/>
              </a:ext>
            </a:extLst>
          </p:cNvPr>
          <p:cNvSpPr txBox="1"/>
          <p:nvPr/>
        </p:nvSpPr>
        <p:spPr>
          <a:xfrm rot="615722">
            <a:off x="4993655" y="5330604"/>
            <a:ext cx="78740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晃</a:t>
            </a:r>
          </a:p>
        </p:txBody>
      </p:sp>
    </p:spTree>
    <p:extLst>
      <p:ext uri="{BB962C8B-B14F-4D97-AF65-F5344CB8AC3E}">
        <p14:creationId xmlns:p14="http://schemas.microsoft.com/office/powerpoint/2010/main" val="375023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A3D80C-F9B7-C40E-586F-A8BD5414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E8957F-A247-EC4F-D16A-AF40192EBA07}"/>
              </a:ext>
            </a:extLst>
          </p:cNvPr>
          <p:cNvSpPr txBox="1"/>
          <p:nvPr/>
        </p:nvSpPr>
        <p:spPr>
          <a:xfrm>
            <a:off x="960242" y="1176019"/>
            <a:ext cx="6235895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噢，不好！蝙蝠来了！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我需要你帮我把它们</a:t>
            </a:r>
            <a:r>
              <a:rPr lang="zh-CN" altLang="en-US" sz="4800" b="1" dirty="0"/>
              <a:t>吹</a:t>
            </a:r>
            <a:r>
              <a:rPr lang="zh-CN" altLang="en-US" sz="3600" dirty="0"/>
              <a:t>走。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        一、二、三</a:t>
            </a:r>
            <a:r>
              <a:rPr lang="en-US" altLang="zh-CN" sz="3600" dirty="0"/>
              <a:t>——</a:t>
            </a:r>
          </a:p>
          <a:p>
            <a:pPr algn="l">
              <a:lnSpc>
                <a:spcPct val="150000"/>
              </a:lnSpc>
            </a:pPr>
            <a:r>
              <a:rPr lang="zh-CN" altLang="en-US" sz="7200" b="1" dirty="0"/>
              <a:t>       吹！</a:t>
            </a:r>
          </a:p>
        </p:txBody>
      </p:sp>
    </p:spTree>
    <p:extLst>
      <p:ext uri="{BB962C8B-B14F-4D97-AF65-F5344CB8AC3E}">
        <p14:creationId xmlns:p14="http://schemas.microsoft.com/office/powerpoint/2010/main" val="40979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A7A371-9BAD-20D6-3EBF-5BFBB438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F4DD49-9095-E8E9-4471-70D6F90BB0DF}"/>
              </a:ext>
            </a:extLst>
          </p:cNvPr>
          <p:cNvSpPr txBox="1"/>
          <p:nvPr/>
        </p:nvSpPr>
        <p:spPr>
          <a:xfrm rot="20083019">
            <a:off x="9092725" y="331523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敲！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6A41E4-B36B-1141-C72C-E7D954302317}"/>
              </a:ext>
            </a:extLst>
          </p:cNvPr>
          <p:cNvSpPr txBox="1"/>
          <p:nvPr/>
        </p:nvSpPr>
        <p:spPr>
          <a:xfrm>
            <a:off x="10863943" y="161637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敲！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63577-2789-9213-22C3-E1AB947AFB29}"/>
              </a:ext>
            </a:extLst>
          </p:cNvPr>
          <p:cNvSpPr txBox="1"/>
          <p:nvPr/>
        </p:nvSpPr>
        <p:spPr>
          <a:xfrm rot="2215630">
            <a:off x="12628109" y="495052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敲！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EC270-2E93-E1FE-1E78-F86DECFEF353}"/>
              </a:ext>
            </a:extLst>
          </p:cNvPr>
          <p:cNvSpPr txBox="1"/>
          <p:nvPr/>
        </p:nvSpPr>
        <p:spPr>
          <a:xfrm>
            <a:off x="1577966" y="1480108"/>
            <a:ext cx="5262979" cy="356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/>
              <a:t>终于摆脱它们了！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这是通向怪兽巢穴的门。</a:t>
            </a:r>
            <a:endParaRPr lang="en-US" altLang="zh-CN" sz="3600" dirty="0"/>
          </a:p>
          <a:p>
            <a:pPr algn="l">
              <a:lnSpc>
                <a:spcPct val="150000"/>
              </a:lnSpc>
            </a:pPr>
            <a:endParaRPr lang="en-US" altLang="zh-CN" sz="3600" dirty="0"/>
          </a:p>
          <a:p>
            <a:pPr algn="l">
              <a:lnSpc>
                <a:spcPct val="150000"/>
              </a:lnSpc>
            </a:pPr>
            <a:r>
              <a:rPr lang="zh-CN" altLang="en-US" sz="4800" b="1" dirty="0"/>
              <a:t>          敲</a:t>
            </a:r>
            <a:r>
              <a:rPr lang="zh-CN" altLang="en-US" sz="3600" dirty="0"/>
              <a:t>开它！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0808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3B4F7-546D-2CB5-1FCA-2ACB0D96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F2BE50-A538-73F1-DC6D-3FFC4E9F5032}"/>
              </a:ext>
            </a:extLst>
          </p:cNvPr>
          <p:cNvSpPr txBox="1"/>
          <p:nvPr/>
        </p:nvSpPr>
        <p:spPr>
          <a:xfrm>
            <a:off x="3240005" y="4168202"/>
            <a:ext cx="3531736" cy="1665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把这本书</a:t>
            </a:r>
            <a:r>
              <a:rPr lang="zh-CN" altLang="en-US" sz="3600" b="1" dirty="0">
                <a:solidFill>
                  <a:schemeClr val="bg1"/>
                </a:solidFill>
              </a:rPr>
              <a:t>倒过来</a:t>
            </a:r>
            <a:r>
              <a:rPr lang="en-US" altLang="zh-CN" sz="3600" dirty="0">
                <a:solidFill>
                  <a:schemeClr val="bg1"/>
                </a:solidFill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让我走过屋顶！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D3FC5C-0FA3-D52C-669C-48B00CD8C318}"/>
              </a:ext>
            </a:extLst>
          </p:cNvPr>
          <p:cNvSpPr txBox="1"/>
          <p:nvPr/>
        </p:nvSpPr>
        <p:spPr>
          <a:xfrm rot="2473773">
            <a:off x="4332086" y="687054"/>
            <a:ext cx="2031325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一个坑！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0CC550-F9FB-7138-7D0F-7E601949B6C4}"/>
              </a:ext>
            </a:extLst>
          </p:cNvPr>
          <p:cNvSpPr txBox="1"/>
          <p:nvPr/>
        </p:nvSpPr>
        <p:spPr>
          <a:xfrm rot="10800000">
            <a:off x="7973877" y="4366010"/>
            <a:ext cx="5917417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谢谢你。现在再把书</a:t>
            </a:r>
            <a:r>
              <a:rPr lang="zh-CN" altLang="en-US" sz="3600" b="1" dirty="0">
                <a:solidFill>
                  <a:schemeClr val="bg1"/>
                </a:solidFill>
              </a:rPr>
              <a:t>倒过去</a:t>
            </a:r>
            <a:r>
              <a:rPr lang="zh-CN" altLang="en-US" sz="3600" dirty="0">
                <a:solidFill>
                  <a:schemeClr val="bg1"/>
                </a:solidFill>
              </a:rPr>
              <a:t>，这样我就可以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7AE8B-4ED4-F15A-5F68-18BF3261DD2C}"/>
              </a:ext>
            </a:extLst>
          </p:cNvPr>
          <p:cNvSpPr txBox="1"/>
          <p:nvPr/>
        </p:nvSpPr>
        <p:spPr>
          <a:xfrm rot="10800000">
            <a:off x="10286255" y="3337996"/>
            <a:ext cx="646331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9435BE-7000-44A9-2545-96E5CD86C688}"/>
              </a:ext>
            </a:extLst>
          </p:cNvPr>
          <p:cNvSpPr txBox="1"/>
          <p:nvPr/>
        </p:nvSpPr>
        <p:spPr>
          <a:xfrm rot="10800000">
            <a:off x="8935683" y="2105719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回到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9EC70E-9328-C4AB-ED04-C5DD3E1C78C2}"/>
              </a:ext>
            </a:extLst>
          </p:cNvPr>
          <p:cNvSpPr txBox="1"/>
          <p:nvPr/>
        </p:nvSpPr>
        <p:spPr>
          <a:xfrm rot="10800000">
            <a:off x="7292370" y="1028440"/>
            <a:ext cx="1569660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地面。</a:t>
            </a:r>
          </a:p>
        </p:txBody>
      </p:sp>
    </p:spTree>
    <p:extLst>
      <p:ext uri="{BB962C8B-B14F-4D97-AF65-F5344CB8AC3E}">
        <p14:creationId xmlns:p14="http://schemas.microsoft.com/office/powerpoint/2010/main" val="35013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363</Words>
  <Application>Microsoft Office PowerPoint</Application>
  <PresentationFormat>自定义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39</cp:revision>
  <dcterms:created xsi:type="dcterms:W3CDTF">2021-03-14T02:42:17Z</dcterms:created>
  <dcterms:modified xsi:type="dcterms:W3CDTF">2022-06-24T23:03:11Z</dcterms:modified>
</cp:coreProperties>
</file>