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3" r:id="rId4"/>
    <p:sldId id="272" r:id="rId5"/>
    <p:sldId id="271" r:id="rId6"/>
    <p:sldId id="270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60" r:id="rId16"/>
    <p:sldId id="259" r:id="rId17"/>
    <p:sldId id="258" r:id="rId18"/>
  </p:sldIdLst>
  <p:sldSz cx="14392275" cy="7200900"/>
  <p:notesSz cx="6858000" cy="9144000"/>
  <p:defaultTextStyle>
    <a:defPPr>
      <a:defRPr lang="zh-CN"/>
    </a:defPPr>
    <a:lvl1pPr marL="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1pPr>
    <a:lvl2pPr marL="518236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2pPr>
    <a:lvl3pPr marL="1036472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3pPr>
    <a:lvl4pPr marL="1554709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4pPr>
    <a:lvl5pPr marL="2072945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5pPr>
    <a:lvl6pPr marL="2591181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6pPr>
    <a:lvl7pPr marL="3109417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7pPr>
    <a:lvl8pPr marL="3627653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8pPr>
    <a:lvl9pPr marL="4145890" algn="l" defTabSz="1036472" rtl="0" eaLnBrk="1" latinLnBrk="0" hangingPunct="1">
      <a:defRPr sz="20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4734B-3801-416F-AA64-F101F69F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035" y="1178481"/>
            <a:ext cx="10794206" cy="250698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5D6608-C9C4-4614-B0F5-35FBE423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035" y="3782140"/>
            <a:ext cx="10794206" cy="1738550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42A2B-4E38-4234-975B-E2F1AB2E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6159B-E788-45DC-9FF7-901D1279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20818-9389-4AB4-B71B-1B871C2F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9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B327-BCB5-408A-8887-AA787A41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2FB71-4B50-4158-938C-59205FE9F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A7C68-3466-40EE-8E0A-A580BE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CEAC8-E54E-4E81-8A69-F09EA778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D0BF85-7A4B-44C1-96CE-48D90C9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2171BB-6D7E-4C6A-9899-65A106D9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99472" y="383381"/>
            <a:ext cx="3103334" cy="61024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F8B54A-8719-47E7-85FC-961261874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89469" y="383381"/>
            <a:ext cx="9130099" cy="61024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20C48-D558-4C7B-B798-F506A59B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5F8DC-9D1E-48C7-8CCC-E0F1F0FA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00DF1-96CF-4A67-9E5D-36F1328A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2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D24E7-CA27-4EBA-A058-AB8FDAB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3241F-0E4B-49F3-BC37-4954A862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15939-F586-4A86-B81B-BCBDFFE1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008AC-68A0-42CB-A28C-F7BF4855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284FF-AC60-4765-A8AD-D13A8D6B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89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0F1C6-0696-4708-93CA-B71DA117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73" y="1795225"/>
            <a:ext cx="12413337" cy="299537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671A44-59BC-4B74-8DCF-CB4DF7C2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1973" y="4818937"/>
            <a:ext cx="12413337" cy="1575196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F142-0813-4C99-B5D5-D3154D94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09E59-21A3-4A10-879E-96864B3F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45ED6-C936-4E01-A9D9-B7243443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4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22837-E032-493B-B5F2-78C24C0C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6825E-D3F0-400D-8A8A-52E86C94B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6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403DDE-5AA5-4FA1-87ED-A29CFB4AC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089" y="1916906"/>
            <a:ext cx="6116717" cy="45689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A37154-D2DB-44A8-A10A-AC457C40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C8CDB3-D539-43F5-95F0-06697172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9D1BB-1FE2-4320-B3C8-F82FF709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4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77F1-9B8E-49B0-B184-678E3373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383382"/>
            <a:ext cx="12413337" cy="1391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A1C9F-90AA-4222-8C39-872E64F6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1344" y="1765221"/>
            <a:ext cx="6088606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2579F-BF6A-4A4F-9AC9-AE2D608DB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1344" y="2630329"/>
            <a:ext cx="6088606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7E76CC-B2B7-4162-8C4C-6E71D2449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6089" y="1765221"/>
            <a:ext cx="6118591" cy="865108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A845C0-1D39-45AD-A68A-0814C4C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6089" y="2630329"/>
            <a:ext cx="6118591" cy="38688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64935D-C534-48F0-8558-D5486897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CE485B-7D12-4EC7-AAAA-7795E8F4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AE81DD-73B5-4790-B2D6-A14A6FA0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F76AE-0A50-4DC0-93BB-585B73CE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AA096E-FCA7-4491-B9B1-3EFA6AE2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FEC2EA-0BDE-4B72-A953-BCB9E6BE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8B-39C3-48DD-8D2E-C9C27A3A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2D484-4432-4D68-8ABB-879F10D8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7EFA9-B0A3-49FF-BCD4-42155FD9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296FAF-5433-4BEF-8360-AD73AC58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3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8DCFF-2A37-43FD-BB28-CC1C1E72C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F5525-D4A5-4D3F-8AE5-7C841A09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A7B1AF-BFBB-440B-B07F-060CF333D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2599EC-D68F-433A-A57D-8FEB020E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99B11-0F34-48C8-ADF8-11B1CA3B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B7C6-2ED4-47E4-B511-7295E65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2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26F94-0008-426B-9F59-170A3BB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344" y="480060"/>
            <a:ext cx="4641883" cy="168021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086E44-F778-406D-BD40-E1205DED5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18592" y="1036797"/>
            <a:ext cx="7286089" cy="5117306"/>
          </a:xfr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95A05-0D95-46E0-9E8C-72260D18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1344" y="2160270"/>
            <a:ext cx="4641883" cy="4002167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C40D0-57B7-4E13-8B53-25E1AE80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30253-8DB4-440B-8517-2767090B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D63F3-9CC1-414A-AEA4-7EE4273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9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7A8FA-6BC6-4017-9637-AA8A12A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69" y="383382"/>
            <a:ext cx="12413337" cy="1391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3D7C4B-C212-42B5-8CC2-B8A0EB6B6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69" y="1916906"/>
            <a:ext cx="12413337" cy="4568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2CCD2-B792-4BC2-823C-CAF6E438E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469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A051-8D23-457B-983C-2D588DCFE1A0}" type="datetimeFigureOut">
              <a:rPr lang="zh-CN" altLang="en-US" smtClean="0"/>
              <a:t>2021/7/17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0160E4-481F-4315-A94D-46E41E7D1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67441" y="6674168"/>
            <a:ext cx="4857393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17A36-4BFA-4D82-B834-212803231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4544" y="6674168"/>
            <a:ext cx="3238262" cy="383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9C07-5FF9-4E2E-8CDE-D139C78D7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71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B2A4A7-6AD3-4706-BE0A-0D1ACCB02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A65091B-7FAA-4749-AEC1-B9EDEDF3A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7" y="0"/>
            <a:ext cx="7200900" cy="72009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A0F857-17BB-43F4-BB20-C8DC51DC4479}"/>
              </a:ext>
            </a:extLst>
          </p:cNvPr>
          <p:cNvSpPr txBox="1"/>
          <p:nvPr/>
        </p:nvSpPr>
        <p:spPr>
          <a:xfrm>
            <a:off x="975917" y="6534615"/>
            <a:ext cx="524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/>
              <a:t>Liesl Jobson • Natalie Edwards • Marike Beyleveld</a:t>
            </a:r>
            <a:endParaRPr lang="zh-CN" altLang="en-US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1D6B70-FD17-4B03-B8F1-1D248CCF29DD}"/>
              </a:ext>
            </a:extLst>
          </p:cNvPr>
          <p:cNvSpPr txBox="1"/>
          <p:nvPr/>
        </p:nvSpPr>
        <p:spPr>
          <a:xfrm>
            <a:off x="1659076" y="522992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卡拉波的疑问</a:t>
            </a:r>
          </a:p>
        </p:txBody>
      </p:sp>
    </p:spTree>
    <p:extLst>
      <p:ext uri="{BB962C8B-B14F-4D97-AF65-F5344CB8AC3E}">
        <p14:creationId xmlns:p14="http://schemas.microsoft.com/office/powerpoint/2010/main" val="265810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5567407-C956-4D7A-B523-CC9A1DA0F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B17D61F-EB59-4087-8154-02774FFE7776}"/>
              </a:ext>
            </a:extLst>
          </p:cNvPr>
          <p:cNvSpPr txBox="1"/>
          <p:nvPr/>
        </p:nvSpPr>
        <p:spPr>
          <a:xfrm>
            <a:off x="2007220" y="3032826"/>
            <a:ext cx="3877985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我姑父科索放牛回来。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158820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001210-9E84-445D-A820-834B172BA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84F8D3D-0A08-4A4C-9322-623EA7AC53B1}"/>
              </a:ext>
            </a:extLst>
          </p:cNvPr>
          <p:cNvSpPr txBox="1"/>
          <p:nvPr/>
        </p:nvSpPr>
        <p:spPr>
          <a:xfrm>
            <a:off x="2007220" y="3032826"/>
            <a:ext cx="4801314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妈妈在不刮风的时候把麦子晾干。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129920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A54F8E-5EF3-4E97-8EC1-B9B9BE74B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B9C1D62-CDA8-4E43-A7DF-1E80C8E8F801}"/>
              </a:ext>
            </a:extLst>
          </p:cNvPr>
          <p:cNvSpPr txBox="1"/>
          <p:nvPr/>
        </p:nvSpPr>
        <p:spPr>
          <a:xfrm>
            <a:off x="2007220" y="3032826"/>
            <a:ext cx="3877985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爸爸骑着马翻过雪山。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17644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0D96503-ED4A-454B-9D19-C0FF5BCB4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6C0D6B-B339-4539-B71E-829E6515B762}"/>
              </a:ext>
            </a:extLst>
          </p:cNvPr>
          <p:cNvSpPr txBox="1"/>
          <p:nvPr/>
        </p:nvSpPr>
        <p:spPr>
          <a:xfrm>
            <a:off x="2007220" y="3032826"/>
            <a:ext cx="3877985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爷爷牵着驴慢慢地来回走。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293363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FBD2002-D3C6-437E-82A4-6AE6183F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C02F60F-4A07-4744-8843-27438CA33B73}"/>
              </a:ext>
            </a:extLst>
          </p:cNvPr>
          <p:cNvSpPr txBox="1"/>
          <p:nvPr/>
        </p:nvSpPr>
        <p:spPr>
          <a:xfrm>
            <a:off x="2007220" y="3032826"/>
            <a:ext cx="3877985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奶奶唱歌，直到火焰熄灭。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1995304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BBBCDBC-0138-4AAA-B150-1A8458A74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16089A8-D79A-4B1D-AE9D-66DE8A742633}"/>
              </a:ext>
            </a:extLst>
          </p:cNvPr>
          <p:cNvSpPr txBox="1"/>
          <p:nvPr/>
        </p:nvSpPr>
        <p:spPr>
          <a:xfrm>
            <a:off x="2007220" y="3032826"/>
            <a:ext cx="5109091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你知道怎么说好。你知道怎么说不。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那就是你该做的！那就是你知道的！</a:t>
            </a:r>
          </a:p>
        </p:txBody>
      </p:sp>
    </p:spTree>
    <p:extLst>
      <p:ext uri="{BB962C8B-B14F-4D97-AF65-F5344CB8AC3E}">
        <p14:creationId xmlns:p14="http://schemas.microsoft.com/office/powerpoint/2010/main" val="427811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875784-0A55-4D81-AFD1-299E7D66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E5E472-1335-4C47-BB91-8E12CFAA2935}"/>
              </a:ext>
            </a:extLst>
          </p:cNvPr>
          <p:cNvSpPr txBox="1"/>
          <p:nvPr/>
        </p:nvSpPr>
        <p:spPr>
          <a:xfrm>
            <a:off x="2007220" y="3032826"/>
            <a:ext cx="4801314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当你嬉戏的时候每个人都笑了。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你的工作是玩。你的工作是成长。</a:t>
            </a:r>
          </a:p>
        </p:txBody>
      </p:sp>
    </p:spTree>
    <p:extLst>
      <p:ext uri="{BB962C8B-B14F-4D97-AF65-F5344CB8AC3E}">
        <p14:creationId xmlns:p14="http://schemas.microsoft.com/office/powerpoint/2010/main" val="29712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88ADD57-D2E4-4D05-9DB6-157F7CFC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3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52B6D1-F4D3-4E3A-B611-C0717C439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0"/>
            <a:ext cx="7200900" cy="72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FF37149-BF01-4040-BF34-1E6E8B594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0" cy="72009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B5D821-45C2-497D-9806-659833B16705}"/>
              </a:ext>
            </a:extLst>
          </p:cNvPr>
          <p:cNvSpPr txBox="1"/>
          <p:nvPr/>
        </p:nvSpPr>
        <p:spPr>
          <a:xfrm>
            <a:off x="8852832" y="635620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卡拉波的疑问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E6A61A-389E-4809-AD2F-8638C4866412}"/>
              </a:ext>
            </a:extLst>
          </p:cNvPr>
          <p:cNvSpPr txBox="1"/>
          <p:nvPr/>
        </p:nvSpPr>
        <p:spPr>
          <a:xfrm>
            <a:off x="9934813" y="26093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/>
              <a:t>这本书属于</a:t>
            </a:r>
          </a:p>
        </p:txBody>
      </p:sp>
    </p:spTree>
    <p:extLst>
      <p:ext uri="{BB962C8B-B14F-4D97-AF65-F5344CB8AC3E}">
        <p14:creationId xmlns:p14="http://schemas.microsoft.com/office/powerpoint/2010/main" val="40215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281897-C29B-447C-BBB6-B0BED8D57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1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538B59-AF5C-4571-BDAC-387562AF9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0CF9F7F-72C1-4ED0-9E1B-BDCA4ECB2741}"/>
              </a:ext>
            </a:extLst>
          </p:cNvPr>
          <p:cNvSpPr txBox="1"/>
          <p:nvPr/>
        </p:nvSpPr>
        <p:spPr>
          <a:xfrm>
            <a:off x="8852832" y="5163016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/>
              <a:t>卡拉波的疑问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7B5E9C-15F9-4791-8985-243792454ABA}"/>
              </a:ext>
            </a:extLst>
          </p:cNvPr>
          <p:cNvSpPr txBox="1"/>
          <p:nvPr/>
        </p:nvSpPr>
        <p:spPr>
          <a:xfrm>
            <a:off x="8167291" y="6426989"/>
            <a:ext cx="5249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/>
              <a:t>Liesl Jobson • Natalie Edwards • Marike Beyleveld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3807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4C699B9-8282-4130-9E3D-C6B7CC33D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EA497F-0493-45CD-8943-C84A0F9423B4}"/>
              </a:ext>
            </a:extLst>
          </p:cNvPr>
          <p:cNvSpPr txBox="1"/>
          <p:nvPr/>
        </p:nvSpPr>
        <p:spPr>
          <a:xfrm>
            <a:off x="2007220" y="3032826"/>
            <a:ext cx="4976042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我姐姐琪芙在追那只打鸣的公鸡。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86980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F6E31C-24E3-4819-AFE9-401962779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22830D-1453-42D3-98E4-A6D195B58439}"/>
              </a:ext>
            </a:extLst>
          </p:cNvPr>
          <p:cNvSpPr txBox="1"/>
          <p:nvPr/>
        </p:nvSpPr>
        <p:spPr>
          <a:xfrm>
            <a:off x="2007220" y="3032826"/>
            <a:ext cx="3877985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我哥哥凯特略有球要扔。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213254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A548949-710D-4CC4-83C6-2756EF6B4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C66882-7CDD-4F23-BD98-CC2B7FBD31B4}"/>
              </a:ext>
            </a:extLst>
          </p:cNvPr>
          <p:cNvSpPr txBox="1"/>
          <p:nvPr/>
        </p:nvSpPr>
        <p:spPr>
          <a:xfrm>
            <a:off x="2007220" y="3032826"/>
            <a:ext cx="5109091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我堂兄库特洛亚诺在种一排排种子。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47430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511D7F-FA32-433D-8C6C-01403523E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A92445-06B5-468C-9957-7E66C0C7EC3F}"/>
              </a:ext>
            </a:extLst>
          </p:cNvPr>
          <p:cNvSpPr txBox="1"/>
          <p:nvPr/>
        </p:nvSpPr>
        <p:spPr>
          <a:xfrm>
            <a:off x="2007220" y="3032826"/>
            <a:ext cx="4911922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我堂姐卡莫海洛靠在她的锄头上。 </a:t>
            </a:r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80969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AA0C09-52FD-47F6-9A06-D5D3A28F1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14392275" cy="71961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7BBC24-36F0-4231-9871-4DDD8B3101EE}"/>
              </a:ext>
            </a:extLst>
          </p:cNvPr>
          <p:cNvSpPr txBox="1"/>
          <p:nvPr/>
        </p:nvSpPr>
        <p:spPr>
          <a:xfrm>
            <a:off x="2007220" y="3032826"/>
            <a:ext cx="4185761" cy="11352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/>
              <a:t>我姑妈克洛曼有件衣服要缝。</a:t>
            </a:r>
            <a:endParaRPr lang="en-US" altLang="zh-CN" sz="2400"/>
          </a:p>
          <a:p>
            <a:pPr algn="l">
              <a:lnSpc>
                <a:spcPct val="150000"/>
              </a:lnSpc>
            </a:pPr>
            <a:r>
              <a:rPr lang="zh-CN" altLang="en-US" sz="2400"/>
              <a:t>我该做什么？我知道什么？</a:t>
            </a:r>
          </a:p>
        </p:txBody>
      </p:sp>
    </p:spTree>
    <p:extLst>
      <p:ext uri="{BB962C8B-B14F-4D97-AF65-F5344CB8AC3E}">
        <p14:creationId xmlns:p14="http://schemas.microsoft.com/office/powerpoint/2010/main" val="155787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思源黑体 CN Medium">
      <a:majorFont>
        <a:latin typeface="思源黑体 CN Medium"/>
        <a:ea typeface="思源黑体 CN Medium"/>
        <a:cs typeface=""/>
      </a:majorFont>
      <a:minorFont>
        <a:latin typeface="思源黑体 CN Medium"/>
        <a:ea typeface="思源黑体 CN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257</Words>
  <Application>Microsoft Office PowerPoint</Application>
  <PresentationFormat>自定义</PresentationFormat>
  <Paragraphs>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思源黑体 CN Medium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hyf</dc:creator>
  <cp:lastModifiedBy>hyf</cp:lastModifiedBy>
  <cp:revision>44</cp:revision>
  <dcterms:created xsi:type="dcterms:W3CDTF">2021-03-14T02:42:17Z</dcterms:created>
  <dcterms:modified xsi:type="dcterms:W3CDTF">2021-07-17T10:44:08Z</dcterms:modified>
</cp:coreProperties>
</file>