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9" r:id="rId6"/>
    <p:sldId id="258" r:id="rId7"/>
    <p:sldId id="257" r:id="rId8"/>
    <p:sldId id="256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73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D9CB17-3E5E-454D-9E0C-804F62FB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2103" cy="720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F1602F-EEC1-404E-BF17-E4A6E437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03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76C0D5-756B-4BE7-867C-85A596E217D5}"/>
              </a:ext>
            </a:extLst>
          </p:cNvPr>
          <p:cNvSpPr txBox="1"/>
          <p:nvPr/>
        </p:nvSpPr>
        <p:spPr>
          <a:xfrm>
            <a:off x="4036741" y="3138785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浴缸大冒险</a:t>
            </a:r>
          </a:p>
        </p:txBody>
      </p:sp>
    </p:spTree>
    <p:extLst>
      <p:ext uri="{BB962C8B-B14F-4D97-AF65-F5344CB8AC3E}">
        <p14:creationId xmlns:p14="http://schemas.microsoft.com/office/powerpoint/2010/main" val="348348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098E8E-EA5A-413E-8136-D1FF55AB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B829AF-4D71-42AE-B810-D4EBD27BF050}"/>
              </a:ext>
            </a:extLst>
          </p:cNvPr>
          <p:cNvSpPr txBox="1"/>
          <p:nvPr/>
        </p:nvSpPr>
        <p:spPr>
          <a:xfrm>
            <a:off x="646771" y="981307"/>
            <a:ext cx="326243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有轰隆轰隆的声音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AB2103-F5DB-44FF-B6EC-01FED8580993}"/>
              </a:ext>
            </a:extLst>
          </p:cNvPr>
          <p:cNvSpPr txBox="1"/>
          <p:nvPr/>
        </p:nvSpPr>
        <p:spPr>
          <a:xfrm>
            <a:off x="4348975" y="5921298"/>
            <a:ext cx="203132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越来越高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3339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043F73-9333-4B88-83E7-E50E6A9A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623567-1D40-40A6-9C35-36843333A16B}"/>
              </a:ext>
            </a:extLst>
          </p:cNvPr>
          <p:cNvSpPr txBox="1"/>
          <p:nvPr/>
        </p:nvSpPr>
        <p:spPr>
          <a:xfrm>
            <a:off x="3010829" y="2207941"/>
            <a:ext cx="2441694" cy="98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/>
              <a:t>长颈鹿！</a:t>
            </a:r>
          </a:p>
        </p:txBody>
      </p:sp>
    </p:spTree>
    <p:extLst>
      <p:ext uri="{BB962C8B-B14F-4D97-AF65-F5344CB8AC3E}">
        <p14:creationId xmlns:p14="http://schemas.microsoft.com/office/powerpoint/2010/main" val="352492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4DC02D-233B-4A3D-8208-71A0CB3B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1A78CF-B469-485D-BC5E-3B98B91DB345}"/>
              </a:ext>
            </a:extLst>
          </p:cNvPr>
          <p:cNvSpPr txBox="1"/>
          <p:nvPr/>
        </p:nvSpPr>
        <p:spPr>
          <a:xfrm>
            <a:off x="1003610" y="947853"/>
            <a:ext cx="203132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哗啦哗啦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72390A-9198-41EA-A2B7-4F4C04DAF076}"/>
              </a:ext>
            </a:extLst>
          </p:cNvPr>
          <p:cNvSpPr txBox="1"/>
          <p:nvPr/>
        </p:nvSpPr>
        <p:spPr>
          <a:xfrm>
            <a:off x="5731728" y="4828478"/>
            <a:ext cx="203132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在吐泡泡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9662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60232-2C0C-48E9-B1E0-2063AA04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538BC7-0EDA-4D76-9A55-279A3AB804AF}"/>
              </a:ext>
            </a:extLst>
          </p:cNvPr>
          <p:cNvSpPr txBox="1"/>
          <p:nvPr/>
        </p:nvSpPr>
        <p:spPr>
          <a:xfrm>
            <a:off x="2765502" y="836342"/>
            <a:ext cx="2236510" cy="90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/>
              <a:t>大河马！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E6BB7F-C0A8-4E22-8F2E-8D070F538135}"/>
              </a:ext>
            </a:extLst>
          </p:cNvPr>
          <p:cNvSpPr txBox="1"/>
          <p:nvPr/>
        </p:nvSpPr>
        <p:spPr>
          <a:xfrm>
            <a:off x="8564136" y="836342"/>
            <a:ext cx="326243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后面好像藏着什么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3356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9BDB70-7348-4E97-B390-6CF12CA7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384B7A-FCC9-4A2B-BFC3-6E64C0911C69}"/>
              </a:ext>
            </a:extLst>
          </p:cNvPr>
          <p:cNvSpPr txBox="1"/>
          <p:nvPr/>
        </p:nvSpPr>
        <p:spPr>
          <a:xfrm rot="20635807">
            <a:off x="3256154" y="2819864"/>
            <a:ext cx="1723549" cy="90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/>
              <a:t>嗷呜！</a:t>
            </a:r>
          </a:p>
        </p:txBody>
      </p:sp>
    </p:spTree>
    <p:extLst>
      <p:ext uri="{BB962C8B-B14F-4D97-AF65-F5344CB8AC3E}">
        <p14:creationId xmlns:p14="http://schemas.microsoft.com/office/powerpoint/2010/main" val="188547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3B1D55-55B9-4AD8-9D62-A98FF7B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D0AF68-194E-4C38-A6D9-A8C299074C4A}"/>
              </a:ext>
            </a:extLst>
          </p:cNvPr>
          <p:cNvSpPr txBox="1"/>
          <p:nvPr/>
        </p:nvSpPr>
        <p:spPr>
          <a:xfrm>
            <a:off x="680225" y="5832088"/>
            <a:ext cx="7071167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“该出来了。希望你洗干净，可以上床睡觉了。”</a:t>
            </a:r>
          </a:p>
        </p:txBody>
      </p:sp>
    </p:spTree>
    <p:extLst>
      <p:ext uri="{BB962C8B-B14F-4D97-AF65-F5344CB8AC3E}">
        <p14:creationId xmlns:p14="http://schemas.microsoft.com/office/powerpoint/2010/main" val="251164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95CD7E-36BF-460D-954C-E3A79E8C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82E27C-BDEF-416C-BA63-DF057234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0B9FC6-2A21-4084-A90B-DC0A484F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BF972-5669-41EC-9C89-10F5C275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28DEE0-E39A-4A41-9164-EAEAB5E7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0"/>
            <a:ext cx="14390493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B610D2-32D0-406F-BA93-84A955A6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19ACAE-44B5-4B48-A332-B56FDC50742E}"/>
              </a:ext>
            </a:extLst>
          </p:cNvPr>
          <p:cNvSpPr txBox="1"/>
          <p:nvPr/>
        </p:nvSpPr>
        <p:spPr>
          <a:xfrm>
            <a:off x="4282068" y="680225"/>
            <a:ext cx="2999678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洗澡时间是杰克一天中最喜欢的部分。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C2CEC-4DF3-4F7E-B251-5B15C1C0D009}"/>
              </a:ext>
            </a:extLst>
          </p:cNvPr>
          <p:cNvSpPr txBox="1"/>
          <p:nvPr/>
        </p:nvSpPr>
        <p:spPr>
          <a:xfrm>
            <a:off x="211873" y="5062654"/>
            <a:ext cx="2486722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“我一会儿就回来。”杰克的妈妈说。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F6DFA6-128C-45C1-A0C2-CFC752F95B3A}"/>
              </a:ext>
            </a:extLst>
          </p:cNvPr>
          <p:cNvSpPr txBox="1"/>
          <p:nvPr/>
        </p:nvSpPr>
        <p:spPr>
          <a:xfrm>
            <a:off x="7281746" y="6170650"/>
            <a:ext cx="3570208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“记得要洗耳朵后面。”</a:t>
            </a:r>
          </a:p>
        </p:txBody>
      </p:sp>
    </p:spTree>
    <p:extLst>
      <p:ext uri="{BB962C8B-B14F-4D97-AF65-F5344CB8AC3E}">
        <p14:creationId xmlns:p14="http://schemas.microsoft.com/office/powerpoint/2010/main" val="19009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757B5-97EF-420C-BEB3-A5616A71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3F76F1-DEE1-4F09-B8FE-1027916E1C05}"/>
              </a:ext>
            </a:extLst>
          </p:cNvPr>
          <p:cNvSpPr txBox="1"/>
          <p:nvPr/>
        </p:nvSpPr>
        <p:spPr>
          <a:xfrm>
            <a:off x="1137425" y="3309825"/>
            <a:ext cx="5724644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“哗啦”一声，我面前出现了一只尾巴！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9169E-CCBF-4E23-A264-C146093D1BD0}"/>
              </a:ext>
            </a:extLst>
          </p:cNvPr>
          <p:cNvSpPr txBox="1"/>
          <p:nvPr/>
        </p:nvSpPr>
        <p:spPr>
          <a:xfrm>
            <a:off x="10370634" y="5687122"/>
            <a:ext cx="141577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然后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8176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DB52D6-B41D-4A0E-83F2-53ABB36C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554349-5BCF-4C81-9D05-6921E08F0166}"/>
              </a:ext>
            </a:extLst>
          </p:cNvPr>
          <p:cNvSpPr txBox="1"/>
          <p:nvPr/>
        </p:nvSpPr>
        <p:spPr>
          <a:xfrm>
            <a:off x="1405053" y="769434"/>
            <a:ext cx="2230245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杰克的浴缸大冒险开始了！</a:t>
            </a:r>
          </a:p>
        </p:txBody>
      </p:sp>
    </p:spTree>
    <p:extLst>
      <p:ext uri="{BB962C8B-B14F-4D97-AF65-F5344CB8AC3E}">
        <p14:creationId xmlns:p14="http://schemas.microsoft.com/office/powerpoint/2010/main" val="168856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5CCCC064-5B6E-4024-8364-BE046A8E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A0B93E-DCAE-4A19-9CD0-B03D67A0FF7F}"/>
              </a:ext>
            </a:extLst>
          </p:cNvPr>
          <p:cNvSpPr txBox="1"/>
          <p:nvPr/>
        </p:nvSpPr>
        <p:spPr>
          <a:xfrm>
            <a:off x="847493" y="3969834"/>
            <a:ext cx="233910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看看什么来了！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579EF7-11FE-48AB-BF42-F7E1B30A009E}"/>
              </a:ext>
            </a:extLst>
          </p:cNvPr>
          <p:cNvSpPr txBox="1"/>
          <p:nvPr/>
        </p:nvSpPr>
        <p:spPr>
          <a:xfrm>
            <a:off x="7861610" y="1025912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弯弯的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3A7AAF-A79D-466D-A60C-F4036B647FD3}"/>
              </a:ext>
            </a:extLst>
          </p:cNvPr>
          <p:cNvSpPr txBox="1"/>
          <p:nvPr/>
        </p:nvSpPr>
        <p:spPr>
          <a:xfrm>
            <a:off x="11363093" y="4260458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长长的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520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E9193D-8289-4BCC-94BD-DE0CECAC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33DC12-EC66-4ECF-9EE8-009FF7AD6645}"/>
              </a:ext>
            </a:extLst>
          </p:cNvPr>
          <p:cNvSpPr txBox="1"/>
          <p:nvPr/>
        </p:nvSpPr>
        <p:spPr>
          <a:xfrm>
            <a:off x="10125307" y="3057622"/>
            <a:ext cx="2236510" cy="90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/>
              <a:t>是大象！</a:t>
            </a:r>
          </a:p>
        </p:txBody>
      </p:sp>
    </p:spTree>
    <p:extLst>
      <p:ext uri="{BB962C8B-B14F-4D97-AF65-F5344CB8AC3E}">
        <p14:creationId xmlns:p14="http://schemas.microsoft.com/office/powerpoint/2010/main" val="4291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Office PowerPoint</Application>
  <PresentationFormat>自定义</PresentationFormat>
  <Paragraphs>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38</cp:revision>
  <dcterms:created xsi:type="dcterms:W3CDTF">2021-03-14T02:42:17Z</dcterms:created>
  <dcterms:modified xsi:type="dcterms:W3CDTF">2021-04-02T01:19:01Z</dcterms:modified>
</cp:coreProperties>
</file>