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2022.08.03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2022.08.03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2022.08.03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2022.08.03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65E5F4B-F083-99D8-686C-A787CE784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BA14568F-DA9B-8AB1-C61D-1EFCA84B7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4C02FA7E-4AD6-A2BA-648E-69666421BA2D}"/>
              </a:ext>
            </a:extLst>
          </p:cNvPr>
          <p:cNvSpPr txBox="1"/>
          <p:nvPr/>
        </p:nvSpPr>
        <p:spPr>
          <a:xfrm>
            <a:off x="395117" y="1632857"/>
            <a:ext cx="640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</a:rPr>
              <a:t>Siyasanga </a:t>
            </a:r>
            <a:r>
              <a:rPr lang="en-US" altLang="zh-CN" sz="1800" dirty="0" err="1">
                <a:solidFill>
                  <a:schemeClr val="bg1"/>
                </a:solidFill>
              </a:rPr>
              <a:t>Madyibi</a:t>
            </a:r>
            <a:r>
              <a:rPr lang="en-US" altLang="zh-CN" sz="1800" dirty="0">
                <a:solidFill>
                  <a:schemeClr val="bg1"/>
                </a:solidFill>
              </a:rPr>
              <a:t>     </a:t>
            </a:r>
            <a:r>
              <a:rPr lang="en-US" altLang="zh-CN" sz="1800" dirty="0" err="1">
                <a:solidFill>
                  <a:schemeClr val="bg1"/>
                </a:solidFill>
              </a:rPr>
              <a:t>Madoda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Ndlakuse</a:t>
            </a:r>
            <a:r>
              <a:rPr lang="en-US" altLang="zh-CN" sz="1800" dirty="0">
                <a:solidFill>
                  <a:schemeClr val="bg1"/>
                </a:solidFill>
              </a:rPr>
              <a:t>     </a:t>
            </a:r>
            <a:r>
              <a:rPr lang="en-US" altLang="zh-CN" sz="1800" dirty="0" err="1">
                <a:solidFill>
                  <a:schemeClr val="bg1"/>
                </a:solidFill>
              </a:rPr>
              <a:t>Vuyisa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NgqawaniThe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FF4307D-BEC7-7FE4-76F7-CBEEAD47EF50}"/>
              </a:ext>
            </a:extLst>
          </p:cNvPr>
          <p:cNvSpPr txBox="1"/>
          <p:nvPr/>
        </p:nvSpPr>
        <p:spPr>
          <a:xfrm>
            <a:off x="1659076" y="67491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bg1"/>
                </a:solidFill>
              </a:rPr>
              <a:t>鱼和鸡的婚礼</a:t>
            </a:r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43527A5-E331-749D-3DEE-06D05E611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095F40A-ABDF-B282-41DD-4EEE7D6C412C}"/>
              </a:ext>
            </a:extLst>
          </p:cNvPr>
          <p:cNvSpPr txBox="1"/>
          <p:nvPr/>
        </p:nvSpPr>
        <p:spPr>
          <a:xfrm>
            <a:off x="293915" y="347187"/>
            <a:ext cx="6619193" cy="650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在回家的路上，西基兹瓦遇到了古沙博克。她看到这只善良的羊，于是向他倾诉心声。她把大象的话告诉了他。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古沙博克安慰西基兹瓦，让她开心起来，然后邀请西基兹瓦去他家吃晚饭。他们吃了加了豆子的美味玉米粥。然后，西基兹瓦同古沙博克一家一起欢快地跳舞。她舞步扬起尘土，让她忘记了所有的烦恼！</a:t>
            </a:r>
          </a:p>
        </p:txBody>
      </p:sp>
    </p:spTree>
    <p:extLst>
      <p:ext uri="{BB962C8B-B14F-4D97-AF65-F5344CB8AC3E}">
        <p14:creationId xmlns:p14="http://schemas.microsoft.com/office/powerpoint/2010/main" val="2164508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DA52A84-2A4E-F577-66B1-037593FD8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87E7991-BE80-F245-E3B0-FF6DA2780BA2}"/>
              </a:ext>
            </a:extLst>
          </p:cNvPr>
          <p:cNvSpPr txBox="1"/>
          <p:nvPr/>
        </p:nvSpPr>
        <p:spPr>
          <a:xfrm>
            <a:off x="718457" y="2886344"/>
            <a:ext cx="5856515" cy="142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第二天，雨下个不停，许多动物都被冲到附近的河流里。西基兹瓦在她的小笼子里很安全，她聪明的父亲建了一个排水沟，这样他们就不会被洪水淹没。</a:t>
            </a:r>
          </a:p>
        </p:txBody>
      </p:sp>
    </p:spTree>
    <p:extLst>
      <p:ext uri="{BB962C8B-B14F-4D97-AF65-F5344CB8AC3E}">
        <p14:creationId xmlns:p14="http://schemas.microsoft.com/office/powerpoint/2010/main" val="181136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32460F1-88D6-7AA9-0459-FC6CB91CA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35D8863-C6DD-B6AA-0088-4F89609DB5A5}"/>
              </a:ext>
            </a:extLst>
          </p:cNvPr>
          <p:cNvSpPr txBox="1"/>
          <p:nvPr/>
        </p:nvSpPr>
        <p:spPr>
          <a:xfrm>
            <a:off x="870857" y="2193847"/>
            <a:ext cx="5508172" cy="281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西基兹瓦仍对她朋友的遭遇感到难过。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雨一停，五彩缤纷的漂亮的花盛开了，一阵凉风吹来。西基兹瓦正在外面享受着阳光，忽然看到大象一瘸一拐地哭着走过来。善良的西基兹瓦立马叫了救护车。</a:t>
            </a:r>
          </a:p>
        </p:txBody>
      </p:sp>
    </p:spTree>
    <p:extLst>
      <p:ext uri="{BB962C8B-B14F-4D97-AF65-F5344CB8AC3E}">
        <p14:creationId xmlns:p14="http://schemas.microsoft.com/office/powerpoint/2010/main" val="246615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F97E72E-E287-C009-FBB3-32B0A1F03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3694B07-CE86-7326-921D-7E22E8669509}"/>
              </a:ext>
            </a:extLst>
          </p:cNvPr>
          <p:cNvSpPr txBox="1"/>
          <p:nvPr/>
        </p:nvSpPr>
        <p:spPr>
          <a:xfrm>
            <a:off x="805543" y="2424679"/>
            <a:ext cx="5682343" cy="235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救护车赶到了，大象得到了救助。他的腿被缠上绷带，并注射了止痛药。大象感到好一些，然后向西基兹瓦表达了谢意。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他说：“西基兹瓦，希望你永远热心、善良。”</a:t>
            </a:r>
          </a:p>
        </p:txBody>
      </p:sp>
    </p:spTree>
    <p:extLst>
      <p:ext uri="{BB962C8B-B14F-4D97-AF65-F5344CB8AC3E}">
        <p14:creationId xmlns:p14="http://schemas.microsoft.com/office/powerpoint/2010/main" val="4084122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B13D574-D336-0673-1EE2-DFDC35819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44153D7-751B-2473-ADC0-79929FA551F3}"/>
              </a:ext>
            </a:extLst>
          </p:cNvPr>
          <p:cNvSpPr txBox="1"/>
          <p:nvPr/>
        </p:nvSpPr>
        <p:spPr>
          <a:xfrm>
            <a:off x="3005137" y="1121229"/>
            <a:ext cx="8784091" cy="281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一段日子过去了，西基兹瓦下河去玩。那里已经有一些动物，在钓鱼烧烤。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西基兹瓦看到一条漂亮的鱼，他的名字叫甘比。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甘比和西基兹瓦相识后很快就成了朋友。出于对甘比的尊重，西基兹瓦甚至不再吃鱼。其他动物嘲笑他们说：“鱼和鸡怎么做朋友？”</a:t>
            </a:r>
          </a:p>
        </p:txBody>
      </p:sp>
    </p:spTree>
    <p:extLst>
      <p:ext uri="{BB962C8B-B14F-4D97-AF65-F5344CB8AC3E}">
        <p14:creationId xmlns:p14="http://schemas.microsoft.com/office/powerpoint/2010/main" val="790539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B5F701F-B4E2-8EC7-CFFB-96B33967C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05B5F7C-20DB-921A-FF2F-DC1D04FEC564}"/>
              </a:ext>
            </a:extLst>
          </p:cNvPr>
          <p:cNvSpPr txBox="1"/>
          <p:nvPr/>
        </p:nvSpPr>
        <p:spPr>
          <a:xfrm>
            <a:off x="620485" y="2193847"/>
            <a:ext cx="6074230" cy="281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但甘比和西基兹瓦不在乎他们。他们愈发亲密。甘比教西基兹瓦游泳和潜水，西基兹瓦教甘比在沙子里找吃的。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最后，甘比向西基兹瓦求婚。西基兹瓦立刻同意了。他们决定下周六在他们喜欢的河边举行婚礼。</a:t>
            </a:r>
          </a:p>
        </p:txBody>
      </p:sp>
    </p:spTree>
    <p:extLst>
      <p:ext uri="{BB962C8B-B14F-4D97-AF65-F5344CB8AC3E}">
        <p14:creationId xmlns:p14="http://schemas.microsoft.com/office/powerpoint/2010/main" val="1076097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E8D2F84-86D1-070A-2C9E-EEE747252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B526461-504D-723E-8260-CCB63FC09245}"/>
              </a:ext>
            </a:extLst>
          </p:cNvPr>
          <p:cNvSpPr txBox="1"/>
          <p:nvPr/>
        </p:nvSpPr>
        <p:spPr>
          <a:xfrm>
            <a:off x="783770" y="1963014"/>
            <a:ext cx="5791201" cy="327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结婚的日子到了，太阳热烈，婚礼精彩！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动物合唱团唱出美妙的歌声。鬣蜥、鲸鱼、鳄鱼、海豹、鲨鱼、海豚、绵羊、牛、狗、羚羊、野兔、豪猪、水蛇和其他动物一起歌唱：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“鱼的婚礼是</a:t>
            </a:r>
            <a:r>
              <a:rPr lang="zh-CN" altLang="en-US" sz="2000"/>
              <a:t>多么愉快，鸡</a:t>
            </a:r>
            <a:r>
              <a:rPr lang="zh-CN" altLang="en-US" sz="2000" dirty="0"/>
              <a:t>的婚礼是多么快乐！”</a:t>
            </a:r>
          </a:p>
        </p:txBody>
      </p:sp>
    </p:spTree>
    <p:extLst>
      <p:ext uri="{BB962C8B-B14F-4D97-AF65-F5344CB8AC3E}">
        <p14:creationId xmlns:p14="http://schemas.microsoft.com/office/powerpoint/2010/main" val="193665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4940EBB-F865-EB28-A27D-7C341993F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2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DE97FF5-9E12-4ED2-9B31-49FA611BE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D7D3646-0B75-EA91-4BEB-46B516DF8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C92795F-704F-6ADF-235F-D679D3A1D5D5}"/>
              </a:ext>
            </a:extLst>
          </p:cNvPr>
          <p:cNvSpPr txBox="1"/>
          <p:nvPr/>
        </p:nvSpPr>
        <p:spPr>
          <a:xfrm>
            <a:off x="8852832" y="67491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鱼和鸡的婚礼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7C14CE-C2EB-70A1-0142-D10397BDB443}"/>
              </a:ext>
            </a:extLst>
          </p:cNvPr>
          <p:cNvSpPr txBox="1"/>
          <p:nvPr/>
        </p:nvSpPr>
        <p:spPr>
          <a:xfrm>
            <a:off x="9934813" y="194999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405701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1574C7A-CBAD-7968-3FDF-431A2B774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5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2890C91-1AFC-4277-6786-CEAB7C89B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41F9950-C5BC-3B47-D3C0-03DB63AA99E0}"/>
              </a:ext>
            </a:extLst>
          </p:cNvPr>
          <p:cNvSpPr txBox="1"/>
          <p:nvPr/>
        </p:nvSpPr>
        <p:spPr>
          <a:xfrm>
            <a:off x="8852832" y="67491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鱼和鸡的婚礼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A8F551-21E9-D705-32F0-499AE8782AB3}"/>
              </a:ext>
            </a:extLst>
          </p:cNvPr>
          <p:cNvSpPr txBox="1"/>
          <p:nvPr/>
        </p:nvSpPr>
        <p:spPr>
          <a:xfrm>
            <a:off x="7944529" y="6341320"/>
            <a:ext cx="569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Siyasanga </a:t>
            </a:r>
            <a:r>
              <a:rPr lang="en-US" altLang="zh-CN" sz="1800" dirty="0" err="1"/>
              <a:t>Madyibi</a:t>
            </a:r>
            <a:r>
              <a:rPr lang="en-US" altLang="zh-CN" sz="1800" dirty="0"/>
              <a:t>     </a:t>
            </a:r>
            <a:r>
              <a:rPr lang="en-US" altLang="zh-CN" sz="1800" dirty="0" err="1"/>
              <a:t>Madoda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Ndlakuse</a:t>
            </a:r>
            <a:r>
              <a:rPr lang="en-US" altLang="zh-CN" sz="1800" dirty="0"/>
              <a:t>     </a:t>
            </a:r>
            <a:r>
              <a:rPr lang="en-US" altLang="zh-CN" sz="1800" dirty="0" err="1"/>
              <a:t>Vuyisa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Ngqawani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0970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DB0AD4A-5321-AF0E-9227-81E5303CD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2EC07F5-78A1-E19B-58E9-5621D3FEE250}"/>
              </a:ext>
            </a:extLst>
          </p:cNvPr>
          <p:cNvSpPr txBox="1"/>
          <p:nvPr/>
        </p:nvSpPr>
        <p:spPr>
          <a:xfrm>
            <a:off x="729344" y="2655512"/>
            <a:ext cx="5682342" cy="188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从前有只鸡叫西基兹瓦，她是个孤儿。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一天，西基兹瓦外出找食物时，看到一只鼹鼠钻出洞。她对他说话，但鼹鼠不理她。</a:t>
            </a:r>
          </a:p>
        </p:txBody>
      </p:sp>
    </p:spTree>
    <p:extLst>
      <p:ext uri="{BB962C8B-B14F-4D97-AF65-F5344CB8AC3E}">
        <p14:creationId xmlns:p14="http://schemas.microsoft.com/office/powerpoint/2010/main" val="314628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2806B4A-95D3-F8C4-40B8-46D940644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F2006CD-4C6A-0DD0-BAD3-EAD4A05C591B}"/>
              </a:ext>
            </a:extLst>
          </p:cNvPr>
          <p:cNvSpPr txBox="1"/>
          <p:nvPr/>
        </p:nvSpPr>
        <p:spPr>
          <a:xfrm>
            <a:off x="968828" y="195942"/>
            <a:ext cx="5671458" cy="966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西基兹瓦很伤心，眼泪顺着脸颊流了下来，鼹鼠向她道歉。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3DC022-1C76-CCC4-0C9F-935A7FFBBE6F}"/>
              </a:ext>
            </a:extLst>
          </p:cNvPr>
          <p:cNvSpPr txBox="1"/>
          <p:nvPr/>
        </p:nvSpPr>
        <p:spPr>
          <a:xfrm>
            <a:off x="7828191" y="195942"/>
            <a:ext cx="6270171" cy="966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他买了一些冷饮和烤饼，同西基兹瓦分享，他们都感到快乐。</a:t>
            </a:r>
          </a:p>
        </p:txBody>
      </p:sp>
    </p:spTree>
    <p:extLst>
      <p:ext uri="{BB962C8B-B14F-4D97-AF65-F5344CB8AC3E}">
        <p14:creationId xmlns:p14="http://schemas.microsoft.com/office/powerpoint/2010/main" val="1461118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93F7AA6-D48B-D52B-241D-20B943D29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C952771-1A27-BD60-AF5D-B0628D0D2687}"/>
              </a:ext>
            </a:extLst>
          </p:cNvPr>
          <p:cNvSpPr txBox="1"/>
          <p:nvPr/>
        </p:nvSpPr>
        <p:spPr>
          <a:xfrm>
            <a:off x="1306284" y="3117176"/>
            <a:ext cx="4887687" cy="966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从那天起，鼹鼠和西基兹瓦成了好朋友。他们经常拥抱并照顾对方。</a:t>
            </a:r>
          </a:p>
        </p:txBody>
      </p:sp>
    </p:spTree>
    <p:extLst>
      <p:ext uri="{BB962C8B-B14F-4D97-AF65-F5344CB8AC3E}">
        <p14:creationId xmlns:p14="http://schemas.microsoft.com/office/powerpoint/2010/main" val="194853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29BE28F-267B-3E0B-B9CE-A5CA7357E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969F047-AC85-243B-7844-2356AC71B4E9}"/>
              </a:ext>
            </a:extLst>
          </p:cNvPr>
          <p:cNvSpPr txBox="1"/>
          <p:nvPr/>
        </p:nvSpPr>
        <p:spPr>
          <a:xfrm>
            <a:off x="642258" y="578020"/>
            <a:ext cx="6183085" cy="6044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一天夜里，西基兹瓦同朋友分别后回到家。那晚，她做了一个梦。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她听到母亲在问：“西基兹瓦你什么时候结婚？”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“我一定是在做梦吧。”西基兹瓦醒来时说。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最近，在西基兹瓦住的地方，来了一头残忍的大象。</a:t>
            </a:r>
          </a:p>
        </p:txBody>
      </p:sp>
    </p:spTree>
    <p:extLst>
      <p:ext uri="{BB962C8B-B14F-4D97-AF65-F5344CB8AC3E}">
        <p14:creationId xmlns:p14="http://schemas.microsoft.com/office/powerpoint/2010/main" val="202542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C529BD7-0129-0890-824B-B655F37C1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8C94325-2FEB-F354-985A-5B32124F5D46}"/>
              </a:ext>
            </a:extLst>
          </p:cNvPr>
          <p:cNvSpPr txBox="1"/>
          <p:nvPr/>
        </p:nvSpPr>
        <p:spPr>
          <a:xfrm>
            <a:off x="576943" y="1732182"/>
            <a:ext cx="6128657" cy="373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大象经常对西基兹瓦说一些非常不友善的话，想让她生气。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一天早上，当西基兹瓦向大象问好时，他冷落了她，还说：“哈，哈，哈！你这个孤儿，快走开！你想从我这儿得到什么？你这么瘦，就像没吃过饭一样！”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西基兹瓦十分伤心。</a:t>
            </a:r>
          </a:p>
        </p:txBody>
      </p:sp>
    </p:spTree>
    <p:extLst>
      <p:ext uri="{BB962C8B-B14F-4D97-AF65-F5344CB8AC3E}">
        <p14:creationId xmlns:p14="http://schemas.microsoft.com/office/powerpoint/2010/main" val="184648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683</Words>
  <Application>Microsoft Office PowerPoint</Application>
  <PresentationFormat>自定义</PresentationFormat>
  <Paragraphs>59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91</cp:revision>
  <dcterms:created xsi:type="dcterms:W3CDTF">2021-03-14T02:42:17Z</dcterms:created>
  <dcterms:modified xsi:type="dcterms:W3CDTF">2022-08-03T04:46:20Z</dcterms:modified>
</cp:coreProperties>
</file>